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9BB66-A2C5-4B05-891B-5DECDA39A41E}" v="2" dt="2025-03-03T14:54:26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61C5-6A42-460B-9A47-66A208266E89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A95D6-DFA7-428A-98A7-1F4B9E3CC7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904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5270-706C-414E-AAAD-8692074AD110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B8A5-23F3-4EC0-9EF7-0A768AA0B3E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5DC-16DC-40CD-A998-354C8F003606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45EA-F5FA-4762-9C94-A3981AFF9EC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FA92-2151-4C92-BAA6-C275B06F6B8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3C0C-6513-4240-9A4F-DEDBD7EAB21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A2DC-9D76-4B7A-95D4-02EC80687EB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D8D-5683-48F5-B994-5122956970E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DE43-4BB2-4909-AE90-0CC2304A4DE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0FAFD3-7CFF-4493-B359-463AB653727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728-1D30-4A7A-8632-23A7799E069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A67B93-C557-4DD8-AFA2-FEC2653982A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E2DB-5674-5C7B-1FD7-2E398F34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FYP Development CP4</a:t>
            </a:r>
            <a:br>
              <a:rPr lang="en-US" dirty="0"/>
            </a:br>
            <a:r>
              <a:rPr lang="en-US" dirty="0"/>
              <a:t>Project Support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0BED2-BD90-A157-587C-15B64B362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Interim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7D82-AD38-4302-ED97-EB72C71A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3A15C-CF5B-B5AE-E6ED-C9F983EA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A1C3-A24B-D653-4F28-A9E27E0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Review Thursday 13/20</a:t>
            </a:r>
            <a:r>
              <a:rPr lang="en-US" baseline="30000" dirty="0"/>
              <a:t>th </a:t>
            </a:r>
            <a:r>
              <a:rPr lang="en-US" dirty="0"/>
              <a:t> March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D306-C48E-B154-53FC-584F356E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7BF3-60FD-F277-0B94-EBC32DB4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8DD2-06CE-CD7C-6948-BA42E830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5 mins each approx. It is informal and just a chat but is  </a:t>
            </a:r>
            <a:r>
              <a:rPr lang="en-US" sz="2400" dirty="0">
                <a:solidFill>
                  <a:srgbClr val="FF0000"/>
                </a:solidFill>
              </a:rPr>
              <a:t>Mandatory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3 slides (max)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1</a:t>
            </a:r>
            <a:r>
              <a:rPr lang="en-US" sz="2400" baseline="30000" dirty="0"/>
              <a:t>st</a:t>
            </a:r>
            <a:r>
              <a:rPr lang="en-US" sz="2400" dirty="0"/>
              <a:t> Slide – What I have done.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2</a:t>
            </a:r>
            <a:r>
              <a:rPr lang="en-US" sz="2400" baseline="30000" dirty="0"/>
              <a:t>nd</a:t>
            </a:r>
            <a:r>
              <a:rPr lang="en-US" sz="2400" dirty="0"/>
              <a:t> Slide – What is left to 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3</a:t>
            </a:r>
            <a:r>
              <a:rPr lang="en-US" sz="2400" baseline="30000" dirty="0"/>
              <a:t>rd</a:t>
            </a:r>
            <a:r>
              <a:rPr lang="en-US" sz="2400" dirty="0"/>
              <a:t> Slide – Any issues or concerns 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Submit slides before presentations.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Onedrive</a:t>
            </a:r>
            <a:r>
              <a:rPr lang="en-US" sz="2400" dirty="0"/>
              <a:t> – FYP Development – Interim review submissions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23578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33CA-9782-71E4-ED9F-EA3B5601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March 13</a:t>
            </a:r>
            <a:r>
              <a:rPr lang="en-IE" baseline="30000" dirty="0"/>
              <a:t>th</a:t>
            </a:r>
            <a:r>
              <a:rPr lang="en-I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C66A-7642-E2FC-5ED2-407A3156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O Connor-Collum, Liam</a:t>
            </a:r>
          </a:p>
          <a:p>
            <a:r>
              <a:rPr lang="en-IE" dirty="0"/>
              <a:t>O Mahony, Adam</a:t>
            </a:r>
          </a:p>
          <a:p>
            <a:r>
              <a:rPr lang="en-IE" dirty="0"/>
              <a:t>Pan, Mun Li - Henry</a:t>
            </a:r>
          </a:p>
          <a:p>
            <a:r>
              <a:rPr lang="en-IE" dirty="0" err="1"/>
              <a:t>Straszewski</a:t>
            </a:r>
            <a:r>
              <a:rPr lang="en-IE" dirty="0"/>
              <a:t>, Jakub P.</a:t>
            </a:r>
          </a:p>
          <a:p>
            <a:r>
              <a:rPr lang="en-IE" dirty="0"/>
              <a:t>Buchholz, Aleksandra A.</a:t>
            </a:r>
          </a:p>
          <a:p>
            <a:r>
              <a:rPr lang="en-IE" dirty="0" err="1"/>
              <a:t>Elsbury</a:t>
            </a:r>
            <a:r>
              <a:rPr lang="en-IE" dirty="0"/>
              <a:t>, Billy</a:t>
            </a:r>
          </a:p>
          <a:p>
            <a:r>
              <a:rPr lang="en-IE" dirty="0"/>
              <a:t>Foley, Luke</a:t>
            </a:r>
          </a:p>
          <a:p>
            <a:r>
              <a:rPr lang="en-IE" dirty="0"/>
              <a:t>Jameson, Daniel</a:t>
            </a:r>
          </a:p>
          <a:p>
            <a:r>
              <a:rPr lang="en-IE" dirty="0"/>
              <a:t>Quinn, Darragh M.</a:t>
            </a:r>
          </a:p>
          <a:p>
            <a:r>
              <a:rPr lang="en-IE" dirty="0"/>
              <a:t>Quirke, Michelle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B38C-EA5C-400D-7D00-222161EC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894FC-0E5C-F9DA-444B-8EDF5D75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DC27-C166-D882-2FBC-74D874A8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March 20th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DA97-8B96-082B-6E19-E287BF1E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Guardiano</a:t>
            </a:r>
            <a:r>
              <a:rPr lang="en-IE" dirty="0"/>
              <a:t>, </a:t>
            </a:r>
            <a:r>
              <a:rPr lang="en-IE" dirty="0" err="1"/>
              <a:t>Rewinell</a:t>
            </a:r>
            <a:r>
              <a:rPr lang="en-IE" dirty="0"/>
              <a:t> M.</a:t>
            </a:r>
          </a:p>
          <a:p>
            <a:r>
              <a:rPr lang="en-IE" dirty="0" err="1"/>
              <a:t>Oah</a:t>
            </a:r>
            <a:r>
              <a:rPr lang="en-IE" dirty="0"/>
              <a:t>, Han Lim Adrian</a:t>
            </a:r>
          </a:p>
          <a:p>
            <a:r>
              <a:rPr lang="en-IE" dirty="0"/>
              <a:t>Swift, Dylan S.</a:t>
            </a:r>
          </a:p>
          <a:p>
            <a:r>
              <a:rPr lang="en-IE" dirty="0"/>
              <a:t>Dawson, Conor</a:t>
            </a:r>
          </a:p>
          <a:p>
            <a:r>
              <a:rPr lang="en-IE" dirty="0"/>
              <a:t>Kaminski, Pawel</a:t>
            </a:r>
          </a:p>
          <a:p>
            <a:r>
              <a:rPr lang="en-IE" dirty="0"/>
              <a:t>Khokhlov, Danylo</a:t>
            </a:r>
          </a:p>
          <a:p>
            <a:r>
              <a:rPr lang="en-IE" dirty="0" err="1"/>
              <a:t>Ligman</a:t>
            </a:r>
            <a:r>
              <a:rPr lang="en-IE" dirty="0"/>
              <a:t>, Alan</a:t>
            </a:r>
          </a:p>
          <a:p>
            <a:r>
              <a:rPr lang="en-IE" dirty="0"/>
              <a:t>Leong, Ming Xuan</a:t>
            </a:r>
          </a:p>
          <a:p>
            <a:r>
              <a:rPr lang="en-IE" dirty="0" err="1"/>
              <a:t>Mpiima</a:t>
            </a:r>
            <a:r>
              <a:rPr lang="en-IE" dirty="0"/>
              <a:t>, Kyla  Abigail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87CD-4184-7D8B-4C7B-8CC12F69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51E12-67EA-9DB0-57C2-DA26DEC6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5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161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FYP Development CP4 Project Support</vt:lpstr>
      <vt:lpstr>Interim Review Thursday 13/20th  March</vt:lpstr>
      <vt:lpstr>March 13th </vt:lpstr>
      <vt:lpstr>March 20th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Development CP4 Project Support</dc:title>
  <dc:creator>Claire Horgan</dc:creator>
  <cp:lastModifiedBy>STUDENT Billy Elsbury</cp:lastModifiedBy>
  <cp:revision>5</cp:revision>
  <dcterms:created xsi:type="dcterms:W3CDTF">2023-01-17T17:31:37Z</dcterms:created>
  <dcterms:modified xsi:type="dcterms:W3CDTF">2025-03-10T14:15:11Z</dcterms:modified>
</cp:coreProperties>
</file>