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F7E1C-48EC-4942-99F7-FFE5491F2E6E}" v="11" dt="2025-03-10T15:30:10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Elsbury" userId="2ce991ee-0d79-4db4-85b0-b6f9f234e2df" providerId="ADAL" clId="{1F9F2497-BB63-4856-8300-DF97F2E5B92E}"/>
    <pc:docChg chg="modSld">
      <pc:chgData name="Billy Elsbury" userId="2ce991ee-0d79-4db4-85b0-b6f9f234e2df" providerId="ADAL" clId="{1F9F2497-BB63-4856-8300-DF97F2E5B92E}" dt="2025-03-11T10:26:26.247" v="5"/>
      <pc:docMkLst>
        <pc:docMk/>
      </pc:docMkLst>
      <pc:sldChg chg="addSp modSp">
        <pc:chgData name="Billy Elsbury" userId="2ce991ee-0d79-4db4-85b0-b6f9f234e2df" providerId="ADAL" clId="{1F9F2497-BB63-4856-8300-DF97F2E5B92E}" dt="2025-03-11T10:19:32.062" v="1"/>
        <pc:sldMkLst>
          <pc:docMk/>
          <pc:sldMk cId="1193802160" sldId="256"/>
        </pc:sldMkLst>
        <pc:spChg chg="add mod">
          <ac:chgData name="Billy Elsbury" userId="2ce991ee-0d79-4db4-85b0-b6f9f234e2df" providerId="ADAL" clId="{1F9F2497-BB63-4856-8300-DF97F2E5B92E}" dt="2025-03-11T09:59:25.652" v="0"/>
          <ac:spMkLst>
            <pc:docMk/>
            <pc:sldMk cId="1193802160" sldId="256"/>
            <ac:spMk id="13" creationId="{4B9376C8-7941-4170-A8A5-973B57CBA0B5}"/>
          </ac:spMkLst>
        </pc:spChg>
        <pc:spChg chg="add mod">
          <ac:chgData name="Billy Elsbury" userId="2ce991ee-0d79-4db4-85b0-b6f9f234e2df" providerId="ADAL" clId="{1F9F2497-BB63-4856-8300-DF97F2E5B92E}" dt="2025-03-11T09:59:25.652" v="0"/>
          <ac:spMkLst>
            <pc:docMk/>
            <pc:sldMk cId="1193802160" sldId="256"/>
            <ac:spMk id="15" creationId="{64D39589-630A-491D-AAAA-ADB844F52782}"/>
          </ac:spMkLst>
        </pc:spChg>
        <pc:picChg chg="add mod">
          <ac:chgData name="Billy Elsbury" userId="2ce991ee-0d79-4db4-85b0-b6f9f234e2df" providerId="ADAL" clId="{1F9F2497-BB63-4856-8300-DF97F2E5B92E}" dt="2025-03-11T09:59:25.652" v="0"/>
          <ac:picMkLst>
            <pc:docMk/>
            <pc:sldMk cId="1193802160" sldId="256"/>
            <ac:picMk id="12" creationId="{35450112-3E99-4939-A841-EE06CA11AAA8}"/>
          </ac:picMkLst>
        </pc:picChg>
        <pc:picChg chg="add mod">
          <ac:chgData name="Billy Elsbury" userId="2ce991ee-0d79-4db4-85b0-b6f9f234e2df" providerId="ADAL" clId="{1F9F2497-BB63-4856-8300-DF97F2E5B92E}" dt="2025-03-11T10:19:32.062" v="1"/>
          <ac:picMkLst>
            <pc:docMk/>
            <pc:sldMk cId="1193802160" sldId="256"/>
            <ac:picMk id="14" creationId="{E8D56EAC-AF4B-4C81-8379-8E87B008116A}"/>
          </ac:picMkLst>
        </pc:picChg>
      </pc:sldChg>
      <pc:sldChg chg="modSp">
        <pc:chgData name="Billy Elsbury" userId="2ce991ee-0d79-4db4-85b0-b6f9f234e2df" providerId="ADAL" clId="{1F9F2497-BB63-4856-8300-DF97F2E5B92E}" dt="2025-03-11T10:26:26.247" v="5"/>
        <pc:sldMkLst>
          <pc:docMk/>
          <pc:sldMk cId="3315910420" sldId="257"/>
        </pc:sldMkLst>
        <pc:picChg chg="mod">
          <ac:chgData name="Billy Elsbury" userId="2ce991ee-0d79-4db4-85b0-b6f9f234e2df" providerId="ADAL" clId="{1F9F2497-BB63-4856-8300-DF97F2E5B92E}" dt="2025-03-11T10:26:26.247" v="5"/>
          <ac:picMkLst>
            <pc:docMk/>
            <pc:sldMk cId="3315910420" sldId="257"/>
            <ac:picMk id="9" creationId="{7D0B616A-9E0C-4748-A7AB-0CAF4A0FDADA}"/>
          </ac:picMkLst>
        </pc:picChg>
        <pc:picChg chg="mod">
          <ac:chgData name="Billy Elsbury" userId="2ce991ee-0d79-4db4-85b0-b6f9f234e2df" providerId="ADAL" clId="{1F9F2497-BB63-4856-8300-DF97F2E5B92E}" dt="2025-03-11T10:26:10.086" v="3"/>
          <ac:picMkLst>
            <pc:docMk/>
            <pc:sldMk cId="3315910420" sldId="257"/>
            <ac:picMk id="16" creationId="{A2DDF716-612D-41E4-9474-14FC52A120CB}"/>
          </ac:picMkLst>
        </pc:picChg>
      </pc:sldChg>
    </pc:docChg>
  </pc:docChgLst>
  <pc:docChgLst>
    <pc:chgData name="STUDENT Billy Elsbury" userId="2ce991ee-0d79-4db4-85b0-b6f9f234e2df" providerId="ADAL" clId="{505F7E1C-48EC-4942-99F7-FFE5491F2E6E}"/>
    <pc:docChg chg="custSel modSld">
      <pc:chgData name="STUDENT Billy Elsbury" userId="2ce991ee-0d79-4db4-85b0-b6f9f234e2df" providerId="ADAL" clId="{505F7E1C-48EC-4942-99F7-FFE5491F2E6E}" dt="2025-03-10T15:32:57.905" v="1242" actId="20577"/>
      <pc:docMkLst>
        <pc:docMk/>
      </pc:docMkLst>
      <pc:sldChg chg="addSp delSp modSp mod">
        <pc:chgData name="STUDENT Billy Elsbury" userId="2ce991ee-0d79-4db4-85b0-b6f9f234e2df" providerId="ADAL" clId="{505F7E1C-48EC-4942-99F7-FFE5491F2E6E}" dt="2025-03-10T14:20:27.243" v="44" actId="20577"/>
        <pc:sldMkLst>
          <pc:docMk/>
          <pc:sldMk cId="1193802160" sldId="256"/>
        </pc:sldMkLst>
        <pc:spChg chg="mod">
          <ac:chgData name="STUDENT Billy Elsbury" userId="2ce991ee-0d79-4db4-85b0-b6f9f234e2df" providerId="ADAL" clId="{505F7E1C-48EC-4942-99F7-FFE5491F2E6E}" dt="2025-03-10T14:20:27.243" v="44" actId="20577"/>
          <ac:spMkLst>
            <pc:docMk/>
            <pc:sldMk cId="1193802160" sldId="256"/>
            <ac:spMk id="2" creationId="{10CE5832-1F8F-CAB4-B463-11AFC09B2E82}"/>
          </ac:spMkLst>
        </pc:spChg>
        <pc:spChg chg="add mod">
          <ac:chgData name="STUDENT Billy Elsbury" userId="2ce991ee-0d79-4db4-85b0-b6f9f234e2df" providerId="ADAL" clId="{505F7E1C-48EC-4942-99F7-FFE5491F2E6E}" dt="2025-03-10T14:20:07.856" v="33" actId="2711"/>
          <ac:spMkLst>
            <pc:docMk/>
            <pc:sldMk cId="1193802160" sldId="256"/>
            <ac:spMk id="4" creationId="{98199FD1-F4A4-A146-BCFB-7040A904423B}"/>
          </ac:spMkLst>
        </pc:spChg>
        <pc:graphicFrameChg chg="add mod">
          <ac:chgData name="STUDENT Billy Elsbury" userId="2ce991ee-0d79-4db4-85b0-b6f9f234e2df" providerId="ADAL" clId="{505F7E1C-48EC-4942-99F7-FFE5491F2E6E}" dt="2025-03-10T14:19:34.438" v="23"/>
          <ac:graphicFrameMkLst>
            <pc:docMk/>
            <pc:sldMk cId="1193802160" sldId="256"/>
            <ac:graphicFrameMk id="5" creationId="{5EC388DD-7DD7-3712-C332-B992E28C5094}"/>
          </ac:graphicFrameMkLst>
        </pc:graphicFrameChg>
        <pc:picChg chg="del">
          <ac:chgData name="STUDENT Billy Elsbury" userId="2ce991ee-0d79-4db4-85b0-b6f9f234e2df" providerId="ADAL" clId="{505F7E1C-48EC-4942-99F7-FFE5491F2E6E}" dt="2025-03-10T14:17:59.607" v="21" actId="478"/>
          <ac:picMkLst>
            <pc:docMk/>
            <pc:sldMk cId="1193802160" sldId="256"/>
            <ac:picMk id="7" creationId="{BC29C971-5F55-5519-A754-5D1993D01CFE}"/>
          </ac:picMkLst>
        </pc:picChg>
      </pc:sldChg>
      <pc:sldChg chg="addSp delSp modSp mod">
        <pc:chgData name="STUDENT Billy Elsbury" userId="2ce991ee-0d79-4db4-85b0-b6f9f234e2df" providerId="ADAL" clId="{505F7E1C-48EC-4942-99F7-FFE5491F2E6E}" dt="2025-03-10T15:11:00.541" v="590" actId="2711"/>
        <pc:sldMkLst>
          <pc:docMk/>
          <pc:sldMk cId="3315910420" sldId="257"/>
        </pc:sldMkLst>
        <pc:spChg chg="mod">
          <ac:chgData name="STUDENT Billy Elsbury" userId="2ce991ee-0d79-4db4-85b0-b6f9f234e2df" providerId="ADAL" clId="{505F7E1C-48EC-4942-99F7-FFE5491F2E6E}" dt="2025-03-10T15:11:00.541" v="590" actId="2711"/>
          <ac:spMkLst>
            <pc:docMk/>
            <pc:sldMk cId="3315910420" sldId="257"/>
            <ac:spMk id="2" creationId="{2FD469B2-F9B8-1E6E-4BCE-9FD070373383}"/>
          </ac:spMkLst>
        </pc:spChg>
        <pc:spChg chg="del">
          <ac:chgData name="STUDENT Billy Elsbury" userId="2ce991ee-0d79-4db4-85b0-b6f9f234e2df" providerId="ADAL" clId="{505F7E1C-48EC-4942-99F7-FFE5491F2E6E}" dt="2025-03-10T14:26:20.318" v="45"/>
          <ac:spMkLst>
            <pc:docMk/>
            <pc:sldMk cId="3315910420" sldId="257"/>
            <ac:spMk id="3" creationId="{715FDBB0-0082-ADA0-3CD6-ADFACC7975C6}"/>
          </ac:spMkLst>
        </pc:spChg>
        <pc:spChg chg="add mod">
          <ac:chgData name="STUDENT Billy Elsbury" userId="2ce991ee-0d79-4db4-85b0-b6f9f234e2df" providerId="ADAL" clId="{505F7E1C-48EC-4942-99F7-FFE5491F2E6E}" dt="2025-03-10T15:08:52.082" v="584" actId="20577"/>
          <ac:spMkLst>
            <pc:docMk/>
            <pc:sldMk cId="3315910420" sldId="257"/>
            <ac:spMk id="6" creationId="{EA2EF7DD-1CCB-FA03-8E52-B2BEE626C465}"/>
          </ac:spMkLst>
        </pc:spChg>
        <pc:picChg chg="add mod modCrop">
          <ac:chgData name="STUDENT Billy Elsbury" userId="2ce991ee-0d79-4db4-85b0-b6f9f234e2df" providerId="ADAL" clId="{505F7E1C-48EC-4942-99F7-FFE5491F2E6E}" dt="2025-03-10T14:33:19.947" v="150" actId="14100"/>
          <ac:picMkLst>
            <pc:docMk/>
            <pc:sldMk cId="3315910420" sldId="257"/>
            <ac:picMk id="5" creationId="{12C779E9-2A9F-AEEA-B953-10054682BE56}"/>
          </ac:picMkLst>
        </pc:picChg>
      </pc:sldChg>
      <pc:sldChg chg="addSp delSp modSp mod">
        <pc:chgData name="STUDENT Billy Elsbury" userId="2ce991ee-0d79-4db4-85b0-b6f9f234e2df" providerId="ADAL" clId="{505F7E1C-48EC-4942-99F7-FFE5491F2E6E}" dt="2025-03-10T15:28:21.013" v="891" actId="20577"/>
        <pc:sldMkLst>
          <pc:docMk/>
          <pc:sldMk cId="3068812961" sldId="258"/>
        </pc:sldMkLst>
        <pc:spChg chg="mod">
          <ac:chgData name="STUDENT Billy Elsbury" userId="2ce991ee-0d79-4db4-85b0-b6f9f234e2df" providerId="ADAL" clId="{505F7E1C-48EC-4942-99F7-FFE5491F2E6E}" dt="2025-03-10T15:11:04.612" v="591" actId="2711"/>
          <ac:spMkLst>
            <pc:docMk/>
            <pc:sldMk cId="3068812961" sldId="258"/>
            <ac:spMk id="2" creationId="{6519D1FF-8892-B0AB-9273-E5A8C21F29EC}"/>
          </ac:spMkLst>
        </pc:spChg>
        <pc:spChg chg="del mod">
          <ac:chgData name="STUDENT Billy Elsbury" userId="2ce991ee-0d79-4db4-85b0-b6f9f234e2df" providerId="ADAL" clId="{505F7E1C-48EC-4942-99F7-FFE5491F2E6E}" dt="2025-03-10T15:09:42.566" v="586" actId="478"/>
          <ac:spMkLst>
            <pc:docMk/>
            <pc:sldMk cId="3068812961" sldId="258"/>
            <ac:spMk id="3" creationId="{B82CE7FC-9638-4CA4-E8EF-5089EFA6CF31}"/>
          </ac:spMkLst>
        </pc:spChg>
        <pc:spChg chg="add mod">
          <ac:chgData name="STUDENT Billy Elsbury" userId="2ce991ee-0d79-4db4-85b0-b6f9f234e2df" providerId="ADAL" clId="{505F7E1C-48EC-4942-99F7-FFE5491F2E6E}" dt="2025-03-10T15:28:21.013" v="891" actId="20577"/>
          <ac:spMkLst>
            <pc:docMk/>
            <pc:sldMk cId="3068812961" sldId="258"/>
            <ac:spMk id="4" creationId="{B3129C02-1A68-8415-1E7E-86467AB01CAC}"/>
          </ac:spMkLst>
        </pc:spChg>
      </pc:sldChg>
      <pc:sldChg chg="addSp delSp modSp mod">
        <pc:chgData name="STUDENT Billy Elsbury" userId="2ce991ee-0d79-4db4-85b0-b6f9f234e2df" providerId="ADAL" clId="{505F7E1C-48EC-4942-99F7-FFE5491F2E6E}" dt="2025-03-10T15:32:57.905" v="1242" actId="20577"/>
        <pc:sldMkLst>
          <pc:docMk/>
          <pc:sldMk cId="983532625" sldId="259"/>
        </pc:sldMkLst>
        <pc:spChg chg="del">
          <ac:chgData name="STUDENT Billy Elsbury" userId="2ce991ee-0d79-4db4-85b0-b6f9f234e2df" providerId="ADAL" clId="{505F7E1C-48EC-4942-99F7-FFE5491F2E6E}" dt="2025-03-10T15:30:10.654" v="892" actId="478"/>
          <ac:spMkLst>
            <pc:docMk/>
            <pc:sldMk cId="983532625" sldId="259"/>
            <ac:spMk id="3" creationId="{B51E058D-F526-B947-DA5B-EFAA21A72084}"/>
          </ac:spMkLst>
        </pc:spChg>
        <pc:spChg chg="add mod">
          <ac:chgData name="STUDENT Billy Elsbury" userId="2ce991ee-0d79-4db4-85b0-b6f9f234e2df" providerId="ADAL" clId="{505F7E1C-48EC-4942-99F7-FFE5491F2E6E}" dt="2025-03-10T15:32:57.905" v="1242" actId="20577"/>
          <ac:spMkLst>
            <pc:docMk/>
            <pc:sldMk cId="983532625" sldId="259"/>
            <ac:spMk id="4" creationId="{EDABDC1E-2B83-9086-588E-68B392AF4B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78F6-CFC4-06BF-1177-EE51B812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9E58-0843-01E1-23D6-FF9A95C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9B01-E78C-0212-8A84-437ADB5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1D-C71E-E035-952B-118099C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0B66-070C-6908-22E3-AA326DF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7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97FB-3D77-1C20-243A-6138EBE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6454-F883-5534-6B01-D97D15DD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E90-DD19-C4BD-F2FF-DFAF4E91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28BC-137F-0982-3262-55BD8130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DF98-F47D-8849-3DBA-7F76509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27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7535-6094-A1C3-8500-2BFB0FA7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22-4F95-F113-528A-D0CA371F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AA1-F337-87AE-A7B3-BD9CB6D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C465-15E6-EA20-BD93-6964759B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5020-3B16-A623-1574-9AD074D5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8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FB56-67B5-FD99-E1A2-607BC23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53DC-01D2-047E-1629-567D959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DC00-B911-5DD9-2A3B-A43447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58D3-2124-F592-FCAB-BD03F65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4DB4-D6A2-9A6D-27D7-812674B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1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687D-92F8-69F5-0D78-712E3DEC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CA6C-0526-7EEB-BA6A-65A9E876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5ECD-1E1A-7F7B-2976-1973C876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A17A-6F55-9F36-390E-8A662407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C70E-A877-18E2-2E70-92DF1CC3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2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1F42-B857-8BC9-FDC6-F9CABE6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BCA0-B8B2-B260-901F-AAA3421A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F676-B785-34DB-72AC-A4D01D4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089A-C7C8-AD55-B663-CACF5834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482D-C48F-9F61-B2C4-0419CF2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0297-222D-31ED-0B94-ADF55062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12B-39F4-8A99-0DE0-B0C4B32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AE22-BC03-F287-2061-77B0163C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FC21-29DE-B295-AFF1-9D8A5688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0F7CC-A2D3-9097-A848-DDB631C7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0767F-972B-D26D-D3BC-11543ABB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FC397-B833-B81D-C305-BEE5EBA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E3A0E-653E-0D75-2E14-51A8A835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1BDA4-170D-3AB3-A39F-B0BF7CD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3B1-5EED-336F-F00B-8E3A769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6C0BF-9CB4-8B7E-6585-26C962A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231C-DA82-1D80-9F32-56D32AE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7B46-7467-286B-8BCD-BACC25B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5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7ED0B-30AD-00D6-E2C8-34ADEE2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A7CD3-FE8A-0352-63FA-D98D493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66D1-DC20-780B-C85F-E893F48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4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D82B-1839-6E9C-9422-AE010182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7191-A4D4-909C-595A-C40938EC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3CAB4-8132-0B64-CE38-7A24602D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3198-3097-4514-454A-60D987E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390B-14CB-621D-A7D3-824A162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589F-47A1-0B89-BBC7-73AFC55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1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47EE-30F4-731B-C479-CC035B4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DBDF-B5FC-69B7-94AD-F819AC4A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295E-89E2-CD68-5AD8-243B9B57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9309-C6BC-6C83-99DE-741A1B2D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23B1-8E36-707A-92C8-61B4BF6A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2C17-641D-5AD8-CEB1-584B382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2828E-3B0A-C426-2E3F-109CFEBC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980E-FCBB-AE66-79B3-ACECC26E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E99F-5C97-61BB-3B78-FCD9F7832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82A1D-883F-4C2B-94E0-8A5AA1619226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EEB3-F36E-8D33-3959-A2D76852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8C38-E557-D3CD-A038-7E051FEE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1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E5832-1F8F-CAB4-B463-11AFC09B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 Elsbury</a:t>
            </a:r>
            <a:br>
              <a:rPr lang="en-I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T00224562</a:t>
            </a:r>
            <a:endParaRPr lang="en-I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A0B7-1795-0690-03E6-28046123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E" sz="2000" b="1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99FD1-F4A4-A146-BCFB-7040A904423B}"/>
              </a:ext>
            </a:extLst>
          </p:cNvPr>
          <p:cNvSpPr txBox="1"/>
          <p:nvPr/>
        </p:nvSpPr>
        <p:spPr>
          <a:xfrm>
            <a:off x="5881665" y="463002"/>
            <a:ext cx="5449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Capturing, Editing and Merging Gaussian Splats to Create Novel 3D Environments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450112-3E99-4939-A841-EE06CA11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95" r="2" b="2"/>
          <a:stretch/>
        </p:blipFill>
        <p:spPr>
          <a:xfrm>
            <a:off x="9048259" y="3209312"/>
            <a:ext cx="2282902" cy="2372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9376C8-7941-4170-A8A5-973B57CBA0B5}"/>
              </a:ext>
            </a:extLst>
          </p:cNvPr>
          <p:cNvSpPr txBox="1"/>
          <p:nvPr/>
        </p:nvSpPr>
        <p:spPr>
          <a:xfrm>
            <a:off x="8896088" y="5571558"/>
            <a:ext cx="228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Zoomed in Splats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D56EAC-AF4B-4C81-8379-8E87B008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498" y="3218412"/>
            <a:ext cx="2282902" cy="2353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D39589-630A-491D-AAAA-ADB844F52782}"/>
              </a:ext>
            </a:extLst>
          </p:cNvPr>
          <p:cNvSpPr txBox="1"/>
          <p:nvPr/>
        </p:nvSpPr>
        <p:spPr>
          <a:xfrm>
            <a:off x="6011796" y="5611092"/>
            <a:ext cx="25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Traditional Geometry</a:t>
            </a:r>
          </a:p>
        </p:txBody>
      </p:sp>
    </p:spTree>
    <p:extLst>
      <p:ext uri="{BB962C8B-B14F-4D97-AF65-F5344CB8AC3E}">
        <p14:creationId xmlns:p14="http://schemas.microsoft.com/office/powerpoint/2010/main" val="119380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469B2-F9B8-1E6E-4BCE-9FD0703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done 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2EF7DD-1CCB-FA03-8E52-B2BEE626C465}"/>
              </a:ext>
            </a:extLst>
          </p:cNvPr>
          <p:cNvSpPr txBox="1"/>
          <p:nvPr/>
        </p:nvSpPr>
        <p:spPr>
          <a:xfrm>
            <a:off x="838200" y="3122024"/>
            <a:ext cx="4624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videos captured with DJI Osmo Pocket 3 from 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Created Splats using new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Splats imported into Unreal Engine 5 where they can be lit dynamically. This implementation uses UE’s Niagara particle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Progress made towards editing individual Splat properties in 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DDF716-612D-41E4-9474-14FC52A1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9665" y="4356301"/>
            <a:ext cx="4497263" cy="186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B616A-9E0C-4748-A7AB-0CAF4A0FDA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1263"/>
          <a:stretch/>
        </p:blipFill>
        <p:spPr>
          <a:xfrm>
            <a:off x="6729665" y="3009036"/>
            <a:ext cx="4497263" cy="16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9D1FF-8892-B0AB-9273-E5A8C21F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left to do.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129C02-1A68-8415-1E7E-86467AB01CAC}"/>
              </a:ext>
            </a:extLst>
          </p:cNvPr>
          <p:cNvSpPr txBox="1"/>
          <p:nvPr/>
        </p:nvSpPr>
        <p:spPr>
          <a:xfrm>
            <a:off x="838200" y="3122024"/>
            <a:ext cx="4624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Finalise Unity editing tools to allow for individual Splat attributes to be edited. i.e. colour, size,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 Unity and Unreal Engine. Performance Culling Collisions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Overcome lack of collisions with Gaussian Splats.</a:t>
            </a:r>
          </a:p>
        </p:txBody>
      </p:sp>
    </p:spTree>
    <p:extLst>
      <p:ext uri="{BB962C8B-B14F-4D97-AF65-F5344CB8AC3E}">
        <p14:creationId xmlns:p14="http://schemas.microsoft.com/office/powerpoint/2010/main" val="30688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C7D4-FD7E-8C5A-9836-DF0F8818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Issues/Concerns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ABDC1E-2B83-9086-588E-68B392AF4BDC}"/>
              </a:ext>
            </a:extLst>
          </p:cNvPr>
          <p:cNvSpPr txBox="1"/>
          <p:nvPr/>
        </p:nvSpPr>
        <p:spPr>
          <a:xfrm>
            <a:off x="838200" y="3122024"/>
            <a:ext cx="4624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will not be able to edit individual Splats in Unity to a satisfactory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Collisions may not be feasible, in which case Gaussian Splat use case for games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direction of the project may lose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5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C00000"/>
      </a:accent1>
      <a:accent2>
        <a:srgbClr val="E97132"/>
      </a:accent2>
      <a:accent3>
        <a:srgbClr val="196B24"/>
      </a:accent3>
      <a:accent4>
        <a:srgbClr val="C00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169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Billy Elsbury T00224562</vt:lpstr>
      <vt:lpstr>What is done ?</vt:lpstr>
      <vt:lpstr>What is left to do.</vt:lpstr>
      <vt:lpstr>Issues/Concerns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Elsbury T00224562</dc:title>
  <dc:creator>Claire Horgan</dc:creator>
  <cp:lastModifiedBy>STUDENT Billy Elsbury</cp:lastModifiedBy>
  <cp:revision>6</cp:revision>
  <dcterms:created xsi:type="dcterms:W3CDTF">2025-03-03T14:55:56Z</dcterms:created>
  <dcterms:modified xsi:type="dcterms:W3CDTF">2025-03-11T10:54:36Z</dcterms:modified>
</cp:coreProperties>
</file>