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16C6A-AFD3-4FFA-BC8F-CF3B7D40E276}" v="31" dt="2024-12-10T15:44:13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Billy Elsbury" userId="2ce991ee-0d79-4db4-85b0-b6f9f234e2df" providerId="ADAL" clId="{9605DFBC-8055-4C90-918D-D255253DD88E}"/>
    <pc:docChg chg="undo redo custSel addSld delSld modSld sldOrd">
      <pc:chgData name="STUDENT Billy Elsbury" userId="2ce991ee-0d79-4db4-85b0-b6f9f234e2df" providerId="ADAL" clId="{9605DFBC-8055-4C90-918D-D255253DD88E}" dt="2024-12-09T04:02:56.302" v="2197" actId="20577"/>
      <pc:docMkLst>
        <pc:docMk/>
      </pc:docMkLst>
      <pc:sldChg chg="addSp modSp mod">
        <pc:chgData name="STUDENT Billy Elsbury" userId="2ce991ee-0d79-4db4-85b0-b6f9f234e2df" providerId="ADAL" clId="{9605DFBC-8055-4C90-918D-D255253DD88E}" dt="2024-12-05T03:12:13.805" v="1876" actId="14100"/>
        <pc:sldMkLst>
          <pc:docMk/>
          <pc:sldMk cId="2526749759" sldId="256"/>
        </pc:sldMkLst>
        <pc:spChg chg="mod">
          <ac:chgData name="STUDENT Billy Elsbury" userId="2ce991ee-0d79-4db4-85b0-b6f9f234e2df" providerId="ADAL" clId="{9605DFBC-8055-4C90-918D-D255253DD88E}" dt="2024-12-05T03:12:13.805" v="1876" actId="14100"/>
          <ac:spMkLst>
            <pc:docMk/>
            <pc:sldMk cId="2526749759" sldId="256"/>
            <ac:spMk id="2" creationId="{728F7415-46E8-A363-111C-75208C84927D}"/>
          </ac:spMkLst>
        </pc:spChg>
        <pc:graphicFrameChg chg="add mod">
          <ac:chgData name="STUDENT Billy Elsbury" userId="2ce991ee-0d79-4db4-85b0-b6f9f234e2df" providerId="ADAL" clId="{9605DFBC-8055-4C90-918D-D255253DD88E}" dt="2024-12-05T03:12:01.213" v="1871"/>
          <ac:graphicFrameMkLst>
            <pc:docMk/>
            <pc:sldMk cId="2526749759" sldId="256"/>
            <ac:graphicFrameMk id="4" creationId="{467A7F89-E2C4-A461-31A4-E13A089190AE}"/>
          </ac:graphicFrameMkLst>
        </pc:graphicFrameChg>
      </pc:sldChg>
      <pc:sldChg chg="addSp delSp modSp mod setBg">
        <pc:chgData name="STUDENT Billy Elsbury" userId="2ce991ee-0d79-4db4-85b0-b6f9f234e2df" providerId="ADAL" clId="{9605DFBC-8055-4C90-918D-D255253DD88E}" dt="2024-12-09T04:02:56.302" v="2197" actId="20577"/>
        <pc:sldMkLst>
          <pc:docMk/>
          <pc:sldMk cId="416419243" sldId="257"/>
        </pc:sldMkLst>
        <pc:spChg chg="mod">
          <ac:chgData name="STUDENT Billy Elsbury" userId="2ce991ee-0d79-4db4-85b0-b6f9f234e2df" providerId="ADAL" clId="{9605DFBC-8055-4C90-918D-D255253DD88E}" dt="2024-12-05T03:12:31.787" v="1877" actId="255"/>
          <ac:spMkLst>
            <pc:docMk/>
            <pc:sldMk cId="416419243" sldId="257"/>
            <ac:spMk id="2" creationId="{C8F936FE-B559-2552-3D6D-C2D57D0811EB}"/>
          </ac:spMkLst>
        </pc:spChg>
        <pc:spChg chg="mod">
          <ac:chgData name="STUDENT Billy Elsbury" userId="2ce991ee-0d79-4db4-85b0-b6f9f234e2df" providerId="ADAL" clId="{9605DFBC-8055-4C90-918D-D255253DD88E}" dt="2024-12-09T04:02:56.302" v="2197" actId="20577"/>
          <ac:spMkLst>
            <pc:docMk/>
            <pc:sldMk cId="416419243" sldId="257"/>
            <ac:spMk id="3" creationId="{4FCACB20-A321-1CB1-1B95-3AA7C59B0AD5}"/>
          </ac:spMkLst>
        </pc:spChg>
        <pc:spChg chg="add">
          <ac:chgData name="STUDENT Billy Elsbury" userId="2ce991ee-0d79-4db4-85b0-b6f9f234e2df" providerId="ADAL" clId="{9605DFBC-8055-4C90-918D-D255253DD88E}" dt="2024-12-05T01:33:47.114" v="816" actId="26606"/>
          <ac:spMkLst>
            <pc:docMk/>
            <pc:sldMk cId="416419243" sldId="257"/>
            <ac:spMk id="10" creationId="{45D37F4E-DDB4-456B-97E0-9937730A039F}"/>
          </ac:spMkLst>
        </pc:spChg>
        <pc:spChg chg="add">
          <ac:chgData name="STUDENT Billy Elsbury" userId="2ce991ee-0d79-4db4-85b0-b6f9f234e2df" providerId="ADAL" clId="{9605DFBC-8055-4C90-918D-D255253DD88E}" dt="2024-12-05T01:33:47.114" v="816" actId="26606"/>
          <ac:spMkLst>
            <pc:docMk/>
            <pc:sldMk cId="416419243" sldId="257"/>
            <ac:spMk id="12" creationId="{B2DD41CD-8F47-4F56-AD12-4E2FF7696987}"/>
          </ac:spMkLst>
        </pc:spChg>
        <pc:spChg chg="add del mod">
          <ac:chgData name="STUDENT Billy Elsbury" userId="2ce991ee-0d79-4db4-85b0-b6f9f234e2df" providerId="ADAL" clId="{9605DFBC-8055-4C90-918D-D255253DD88E}" dt="2024-12-05T01:56:33.840" v="1067"/>
          <ac:spMkLst>
            <pc:docMk/>
            <pc:sldMk cId="416419243" sldId="257"/>
            <ac:spMk id="14" creationId="{D20BB8DF-C11D-BD76-B64B-77B1C8C05974}"/>
          </ac:spMkLst>
        </pc:spChg>
        <pc:spChg chg="add mod">
          <ac:chgData name="STUDENT Billy Elsbury" userId="2ce991ee-0d79-4db4-85b0-b6f9f234e2df" providerId="ADAL" clId="{9605DFBC-8055-4C90-918D-D255253DD88E}" dt="2024-12-05T02:22:36.056" v="1259" actId="1076"/>
          <ac:spMkLst>
            <pc:docMk/>
            <pc:sldMk cId="416419243" sldId="257"/>
            <ac:spMk id="15" creationId="{1AC39866-DCE0-880B-ADAC-E1F573567764}"/>
          </ac:spMkLst>
        </pc:spChg>
        <pc:spChg chg="add">
          <ac:chgData name="STUDENT Billy Elsbury" userId="2ce991ee-0d79-4db4-85b0-b6f9f234e2df" providerId="ADAL" clId="{9605DFBC-8055-4C90-918D-D255253DD88E}" dt="2024-12-05T01:52:14.405" v="1026"/>
          <ac:spMkLst>
            <pc:docMk/>
            <pc:sldMk cId="416419243" sldId="257"/>
            <ac:spMk id="16" creationId="{476926B8-A518-CDF7-F89E-9E47F6974EA0}"/>
          </ac:spMkLst>
        </pc:spChg>
        <pc:spChg chg="add">
          <ac:chgData name="STUDENT Billy Elsbury" userId="2ce991ee-0d79-4db4-85b0-b6f9f234e2df" providerId="ADAL" clId="{9605DFBC-8055-4C90-918D-D255253DD88E}" dt="2024-12-05T01:52:16.938" v="1027"/>
          <ac:spMkLst>
            <pc:docMk/>
            <pc:sldMk cId="416419243" sldId="257"/>
            <ac:spMk id="17" creationId="{C03BF20D-95B4-33EB-0577-09BE8494D2B5}"/>
          </ac:spMkLst>
        </pc:spChg>
        <pc:spChg chg="add mod">
          <ac:chgData name="STUDENT Billy Elsbury" userId="2ce991ee-0d79-4db4-85b0-b6f9f234e2df" providerId="ADAL" clId="{9605DFBC-8055-4C90-918D-D255253DD88E}" dt="2024-12-05T02:24:40.023" v="1335" actId="20577"/>
          <ac:spMkLst>
            <pc:docMk/>
            <pc:sldMk cId="416419243" sldId="257"/>
            <ac:spMk id="22" creationId="{87C012FB-5822-3914-2745-21F8E31B2168}"/>
          </ac:spMkLst>
        </pc:spChg>
        <pc:picChg chg="add mod">
          <ac:chgData name="STUDENT Billy Elsbury" userId="2ce991ee-0d79-4db4-85b0-b6f9f234e2df" providerId="ADAL" clId="{9605DFBC-8055-4C90-918D-D255253DD88E}" dt="2024-12-05T02:22:32.304" v="1257" actId="14100"/>
          <ac:picMkLst>
            <pc:docMk/>
            <pc:sldMk cId="416419243" sldId="257"/>
            <ac:picMk id="5" creationId="{F60623CD-61D7-C226-EC8A-3A7208728D73}"/>
          </ac:picMkLst>
        </pc:picChg>
        <pc:picChg chg="add del mod">
          <ac:chgData name="STUDENT Billy Elsbury" userId="2ce991ee-0d79-4db4-85b0-b6f9f234e2df" providerId="ADAL" clId="{9605DFBC-8055-4C90-918D-D255253DD88E}" dt="2024-12-05T01:41:06.374" v="837" actId="22"/>
          <ac:picMkLst>
            <pc:docMk/>
            <pc:sldMk cId="416419243" sldId="257"/>
            <ac:picMk id="7" creationId="{75E291D4-4FD7-E50E-9713-7C934869D18E}"/>
          </ac:picMkLst>
        </pc:picChg>
        <pc:picChg chg="add del">
          <ac:chgData name="STUDENT Billy Elsbury" userId="2ce991ee-0d79-4db4-85b0-b6f9f234e2df" providerId="ADAL" clId="{9605DFBC-8055-4C90-918D-D255253DD88E}" dt="2024-12-05T01:41:40.188" v="839" actId="22"/>
          <ac:picMkLst>
            <pc:docMk/>
            <pc:sldMk cId="416419243" sldId="257"/>
            <ac:picMk id="9" creationId="{8CC88049-F931-1355-8FCD-1BBF94BC613A}"/>
          </ac:picMkLst>
        </pc:picChg>
        <pc:picChg chg="add del mod modCrop">
          <ac:chgData name="STUDENT Billy Elsbury" userId="2ce991ee-0d79-4db4-85b0-b6f9f234e2df" providerId="ADAL" clId="{9605DFBC-8055-4C90-918D-D255253DD88E}" dt="2024-12-05T01:41:57.489" v="845" actId="478"/>
          <ac:picMkLst>
            <pc:docMk/>
            <pc:sldMk cId="416419243" sldId="257"/>
            <ac:picMk id="13" creationId="{08E6B5E8-1090-49D9-3C73-181074E2D2D0}"/>
          </ac:picMkLst>
        </pc:picChg>
        <pc:picChg chg="add del mod">
          <ac:chgData name="STUDENT Billy Elsbury" userId="2ce991ee-0d79-4db4-85b0-b6f9f234e2df" providerId="ADAL" clId="{9605DFBC-8055-4C90-918D-D255253DD88E}" dt="2024-12-05T02:09:22.232" v="1159" actId="21"/>
          <ac:picMkLst>
            <pc:docMk/>
            <pc:sldMk cId="416419243" sldId="257"/>
            <ac:picMk id="19" creationId="{2526943A-72D4-910F-E86E-83632E827AD3}"/>
          </ac:picMkLst>
        </pc:picChg>
        <pc:picChg chg="add mod">
          <ac:chgData name="STUDENT Billy Elsbury" userId="2ce991ee-0d79-4db4-85b0-b6f9f234e2df" providerId="ADAL" clId="{9605DFBC-8055-4C90-918D-D255253DD88E}" dt="2024-12-05T02:22:34.560" v="1258" actId="14100"/>
          <ac:picMkLst>
            <pc:docMk/>
            <pc:sldMk cId="416419243" sldId="257"/>
            <ac:picMk id="21" creationId="{321630BE-C5C2-F930-3436-546C3E25DA94}"/>
          </ac:picMkLst>
        </pc:picChg>
        <pc:picChg chg="add del mod">
          <ac:chgData name="STUDENT Billy Elsbury" userId="2ce991ee-0d79-4db4-85b0-b6f9f234e2df" providerId="ADAL" clId="{9605DFBC-8055-4C90-918D-D255253DD88E}" dt="2024-12-05T02:09:22.232" v="1159" actId="21"/>
          <ac:picMkLst>
            <pc:docMk/>
            <pc:sldMk cId="416419243" sldId="257"/>
            <ac:picMk id="1028" creationId="{621B3B9D-B4FF-BD8E-A1FE-E9393A838F13}"/>
          </ac:picMkLst>
        </pc:picChg>
        <pc:picChg chg="add del mod">
          <ac:chgData name="STUDENT Billy Elsbury" userId="2ce991ee-0d79-4db4-85b0-b6f9f234e2df" providerId="ADAL" clId="{9605DFBC-8055-4C90-918D-D255253DD88E}" dt="2024-12-05T02:08:47.855" v="1115" actId="478"/>
          <ac:picMkLst>
            <pc:docMk/>
            <pc:sldMk cId="416419243" sldId="257"/>
            <ac:picMk id="1030" creationId="{EE688A56-FD06-4C20-D1BE-730884DDB323}"/>
          </ac:picMkLst>
        </pc:picChg>
      </pc:sldChg>
      <pc:sldChg chg="modSp del mod">
        <pc:chgData name="STUDENT Billy Elsbury" userId="2ce991ee-0d79-4db4-85b0-b6f9f234e2df" providerId="ADAL" clId="{9605DFBC-8055-4C90-918D-D255253DD88E}" dt="2024-12-05T01:13:40.022" v="34" actId="2696"/>
        <pc:sldMkLst>
          <pc:docMk/>
          <pc:sldMk cId="1817804440" sldId="258"/>
        </pc:sldMkLst>
        <pc:spChg chg="mod">
          <ac:chgData name="STUDENT Billy Elsbury" userId="2ce991ee-0d79-4db4-85b0-b6f9f234e2df" providerId="ADAL" clId="{9605DFBC-8055-4C90-918D-D255253DD88E}" dt="2024-12-01T22:59:52.116" v="4" actId="20577"/>
          <ac:spMkLst>
            <pc:docMk/>
            <pc:sldMk cId="1817804440" sldId="258"/>
            <ac:spMk id="2" creationId="{01E30C02-A1BD-04C0-E244-7A3981FF3C24}"/>
          </ac:spMkLst>
        </pc:spChg>
        <pc:spChg chg="mod">
          <ac:chgData name="STUDENT Billy Elsbury" userId="2ce991ee-0d79-4db4-85b0-b6f9f234e2df" providerId="ADAL" clId="{9605DFBC-8055-4C90-918D-D255253DD88E}" dt="2024-12-01T23:00:00.138" v="33" actId="20577"/>
          <ac:spMkLst>
            <pc:docMk/>
            <pc:sldMk cId="1817804440" sldId="258"/>
            <ac:spMk id="3" creationId="{1E8A6B96-AA77-37E7-6A76-BEC104ADA60F}"/>
          </ac:spMkLst>
        </pc:spChg>
      </pc:sldChg>
      <pc:sldChg chg="addSp delSp modSp mod ord setBg">
        <pc:chgData name="STUDENT Billy Elsbury" userId="2ce991ee-0d79-4db4-85b0-b6f9f234e2df" providerId="ADAL" clId="{9605DFBC-8055-4C90-918D-D255253DD88E}" dt="2024-12-05T03:12:35.535" v="1878" actId="255"/>
        <pc:sldMkLst>
          <pc:docMk/>
          <pc:sldMk cId="927776105" sldId="259"/>
        </pc:sldMkLst>
        <pc:spChg chg="mod">
          <ac:chgData name="STUDENT Billy Elsbury" userId="2ce991ee-0d79-4db4-85b0-b6f9f234e2df" providerId="ADAL" clId="{9605DFBC-8055-4C90-918D-D255253DD88E}" dt="2024-12-05T03:12:35.535" v="1878" actId="255"/>
          <ac:spMkLst>
            <pc:docMk/>
            <pc:sldMk cId="927776105" sldId="259"/>
            <ac:spMk id="2" creationId="{E6FF0062-9EF0-7D2F-88D3-B0CF2E2AAD60}"/>
          </ac:spMkLst>
        </pc:spChg>
        <pc:spChg chg="mod">
          <ac:chgData name="STUDENT Billy Elsbury" userId="2ce991ee-0d79-4db4-85b0-b6f9f234e2df" providerId="ADAL" clId="{9605DFBC-8055-4C90-918D-D255253DD88E}" dt="2024-12-05T02:36:07.289" v="1540" actId="403"/>
          <ac:spMkLst>
            <pc:docMk/>
            <pc:sldMk cId="927776105" sldId="259"/>
            <ac:spMk id="3" creationId="{B9088D68-F2BE-E283-F4BB-12876F425154}"/>
          </ac:spMkLst>
        </pc:spChg>
        <pc:spChg chg="add">
          <ac:chgData name="STUDENT Billy Elsbury" userId="2ce991ee-0d79-4db4-85b0-b6f9f234e2df" providerId="ADAL" clId="{9605DFBC-8055-4C90-918D-D255253DD88E}" dt="2024-12-05T02:15:59.657" v="1247"/>
          <ac:spMkLst>
            <pc:docMk/>
            <pc:sldMk cId="927776105" sldId="259"/>
            <ac:spMk id="4" creationId="{7CDA2108-5F52-C589-CD81-E42D8DA74923}"/>
          </ac:spMkLst>
        </pc:spChg>
        <pc:spChg chg="add del">
          <ac:chgData name="STUDENT Billy Elsbury" userId="2ce991ee-0d79-4db4-85b0-b6f9f234e2df" providerId="ADAL" clId="{9605DFBC-8055-4C90-918D-D255253DD88E}" dt="2024-12-05T02:11:18.098" v="1191" actId="26606"/>
          <ac:spMkLst>
            <pc:docMk/>
            <pc:sldMk cId="927776105" sldId="259"/>
            <ac:spMk id="1033" creationId="{352BEC0E-22F8-46D0-9632-375DB541B06C}"/>
          </ac:spMkLst>
        </pc:spChg>
        <pc:spChg chg="add del">
          <ac:chgData name="STUDENT Billy Elsbury" userId="2ce991ee-0d79-4db4-85b0-b6f9f234e2df" providerId="ADAL" clId="{9605DFBC-8055-4C90-918D-D255253DD88E}" dt="2024-12-05T02:11:18.098" v="1191" actId="26606"/>
          <ac:spMkLst>
            <pc:docMk/>
            <pc:sldMk cId="927776105" sldId="259"/>
            <ac:spMk id="1035" creationId="{3FCFB1DE-0B7E-48CC-BA90-B2AB0889F9D6}"/>
          </ac:spMkLst>
        </pc:spChg>
        <pc:spChg chg="add del">
          <ac:chgData name="STUDENT Billy Elsbury" userId="2ce991ee-0d79-4db4-85b0-b6f9f234e2df" providerId="ADAL" clId="{9605DFBC-8055-4C90-918D-D255253DD88E}" dt="2024-12-05T02:11:18.098" v="1191" actId="26606"/>
          <ac:spMkLst>
            <pc:docMk/>
            <pc:sldMk cId="927776105" sldId="259"/>
            <ac:spMk id="1040" creationId="{352BEC0E-22F8-46D0-9632-375DB541B06C}"/>
          </ac:spMkLst>
        </pc:spChg>
        <pc:spChg chg="add del">
          <ac:chgData name="STUDENT Billy Elsbury" userId="2ce991ee-0d79-4db4-85b0-b6f9f234e2df" providerId="ADAL" clId="{9605DFBC-8055-4C90-918D-D255253DD88E}" dt="2024-12-05T02:11:18.098" v="1191" actId="26606"/>
          <ac:spMkLst>
            <pc:docMk/>
            <pc:sldMk cId="927776105" sldId="259"/>
            <ac:spMk id="1042" creationId="{3FCFB1DE-0B7E-48CC-BA90-B2AB0889F9D6}"/>
          </ac:spMkLst>
        </pc:spChg>
        <pc:picChg chg="add mod ord">
          <ac:chgData name="STUDENT Billy Elsbury" userId="2ce991ee-0d79-4db4-85b0-b6f9f234e2df" providerId="ADAL" clId="{9605DFBC-8055-4C90-918D-D255253DD88E}" dt="2024-12-05T02:11:18.098" v="1191" actId="26606"/>
          <ac:picMkLst>
            <pc:docMk/>
            <pc:sldMk cId="927776105" sldId="259"/>
            <ac:picMk id="19" creationId="{2526943A-72D4-910F-E86E-83632E827AD3}"/>
          </ac:picMkLst>
        </pc:picChg>
        <pc:picChg chg="add mod">
          <ac:chgData name="STUDENT Billy Elsbury" userId="2ce991ee-0d79-4db4-85b0-b6f9f234e2df" providerId="ADAL" clId="{9605DFBC-8055-4C90-918D-D255253DD88E}" dt="2024-12-05T02:11:18.098" v="1191" actId="26606"/>
          <ac:picMkLst>
            <pc:docMk/>
            <pc:sldMk cId="927776105" sldId="259"/>
            <ac:picMk id="1028" creationId="{621B3B9D-B4FF-BD8E-A1FE-E9393A838F13}"/>
          </ac:picMkLst>
        </pc:picChg>
      </pc:sldChg>
      <pc:sldChg chg="modSp del mod ord">
        <pc:chgData name="STUDENT Billy Elsbury" userId="2ce991ee-0d79-4db4-85b0-b6f9f234e2df" providerId="ADAL" clId="{9605DFBC-8055-4C90-918D-D255253DD88E}" dt="2024-12-05T02:30:14.039" v="1419" actId="2696"/>
        <pc:sldMkLst>
          <pc:docMk/>
          <pc:sldMk cId="1269957982" sldId="260"/>
        </pc:sldMkLst>
        <pc:spChg chg="mod">
          <ac:chgData name="STUDENT Billy Elsbury" userId="2ce991ee-0d79-4db4-85b0-b6f9f234e2df" providerId="ADAL" clId="{9605DFBC-8055-4C90-918D-D255253DD88E}" dt="2024-12-05T02:23:18.358" v="1283"/>
          <ac:spMkLst>
            <pc:docMk/>
            <pc:sldMk cId="1269957982" sldId="260"/>
            <ac:spMk id="2" creationId="{F101D9F7-BF68-2465-58AA-00F801072311}"/>
          </ac:spMkLst>
        </pc:spChg>
        <pc:spChg chg="mod">
          <ac:chgData name="STUDENT Billy Elsbury" userId="2ce991ee-0d79-4db4-85b0-b6f9f234e2df" providerId="ADAL" clId="{9605DFBC-8055-4C90-918D-D255253DD88E}" dt="2024-12-05T02:27:03.850" v="1396" actId="20577"/>
          <ac:spMkLst>
            <pc:docMk/>
            <pc:sldMk cId="1269957982" sldId="260"/>
            <ac:spMk id="3" creationId="{33339D60-635C-272B-984D-2546B354C5EF}"/>
          </ac:spMkLst>
        </pc:spChg>
      </pc:sldChg>
      <pc:sldChg chg="modSp add del mod">
        <pc:chgData name="STUDENT Billy Elsbury" userId="2ce991ee-0d79-4db4-85b0-b6f9f234e2df" providerId="ADAL" clId="{9605DFBC-8055-4C90-918D-D255253DD88E}" dt="2024-12-05T02:30:28.605" v="1421" actId="2696"/>
        <pc:sldMkLst>
          <pc:docMk/>
          <pc:sldMk cId="3752438037" sldId="261"/>
        </pc:sldMkLst>
        <pc:spChg chg="mod">
          <ac:chgData name="STUDENT Billy Elsbury" userId="2ce991ee-0d79-4db4-85b0-b6f9f234e2df" providerId="ADAL" clId="{9605DFBC-8055-4C90-918D-D255253DD88E}" dt="2024-12-05T02:28:46.238" v="1409" actId="20577"/>
          <ac:spMkLst>
            <pc:docMk/>
            <pc:sldMk cId="3752438037" sldId="261"/>
            <ac:spMk id="2" creationId="{695F5DB2-B054-9E6E-3E79-D4CF87E5385F}"/>
          </ac:spMkLst>
        </pc:spChg>
        <pc:spChg chg="mod">
          <ac:chgData name="STUDENT Billy Elsbury" userId="2ce991ee-0d79-4db4-85b0-b6f9f234e2df" providerId="ADAL" clId="{9605DFBC-8055-4C90-918D-D255253DD88E}" dt="2024-12-05T02:28:57.044" v="1410"/>
          <ac:spMkLst>
            <pc:docMk/>
            <pc:sldMk cId="3752438037" sldId="261"/>
            <ac:spMk id="3" creationId="{45666D38-5359-DFBD-EFA5-881A7382EE4B}"/>
          </ac:spMkLst>
        </pc:spChg>
      </pc:sldChg>
      <pc:sldChg chg="addSp delSp modSp add mod">
        <pc:chgData name="STUDENT Billy Elsbury" userId="2ce991ee-0d79-4db4-85b0-b6f9f234e2df" providerId="ADAL" clId="{9605DFBC-8055-4C90-918D-D255253DD88E}" dt="2024-12-05T03:57:42.590" v="2186" actId="20577"/>
        <pc:sldMkLst>
          <pc:docMk/>
          <pc:sldMk cId="3347082664" sldId="262"/>
        </pc:sldMkLst>
        <pc:spChg chg="mod">
          <ac:chgData name="STUDENT Billy Elsbury" userId="2ce991ee-0d79-4db4-85b0-b6f9f234e2df" providerId="ADAL" clId="{9605DFBC-8055-4C90-918D-D255253DD88E}" dt="2024-12-05T03:12:40.670" v="1879" actId="255"/>
          <ac:spMkLst>
            <pc:docMk/>
            <pc:sldMk cId="3347082664" sldId="262"/>
            <ac:spMk id="2" creationId="{1C515C12-10D9-8ADA-052E-C6A315AE6DC7}"/>
          </ac:spMkLst>
        </pc:spChg>
        <pc:spChg chg="mod">
          <ac:chgData name="STUDENT Billy Elsbury" userId="2ce991ee-0d79-4db4-85b0-b6f9f234e2df" providerId="ADAL" clId="{9605DFBC-8055-4C90-918D-D255253DD88E}" dt="2024-12-05T03:24:10.766" v="2143" actId="115"/>
          <ac:spMkLst>
            <pc:docMk/>
            <pc:sldMk cId="3347082664" sldId="262"/>
            <ac:spMk id="3" creationId="{8E249344-52B3-A2AB-6100-15495A87E36A}"/>
          </ac:spMkLst>
        </pc:spChg>
        <pc:spChg chg="add mod">
          <ac:chgData name="STUDENT Billy Elsbury" userId="2ce991ee-0d79-4db4-85b0-b6f9f234e2df" providerId="ADAL" clId="{9605DFBC-8055-4C90-918D-D255253DD88E}" dt="2024-12-05T03:57:25.506" v="2155" actId="1076"/>
          <ac:spMkLst>
            <pc:docMk/>
            <pc:sldMk cId="3347082664" sldId="262"/>
            <ac:spMk id="4" creationId="{FAF339E6-3F68-0A7B-939F-BA0DE438BCCA}"/>
          </ac:spMkLst>
        </pc:spChg>
        <pc:spChg chg="add mod">
          <ac:chgData name="STUDENT Billy Elsbury" userId="2ce991ee-0d79-4db4-85b0-b6f9f234e2df" providerId="ADAL" clId="{9605DFBC-8055-4C90-918D-D255253DD88E}" dt="2024-12-05T03:57:42.590" v="2186" actId="20577"/>
          <ac:spMkLst>
            <pc:docMk/>
            <pc:sldMk cId="3347082664" sldId="262"/>
            <ac:spMk id="7" creationId="{CE391699-CBBB-C85D-98BF-FCEF58F8DCAB}"/>
          </ac:spMkLst>
        </pc:spChg>
        <pc:picChg chg="add mod">
          <ac:chgData name="STUDENT Billy Elsbury" userId="2ce991ee-0d79-4db4-85b0-b6f9f234e2df" providerId="ADAL" clId="{9605DFBC-8055-4C90-918D-D255253DD88E}" dt="2024-12-05T03:57:27.778" v="2156" actId="1076"/>
          <ac:picMkLst>
            <pc:docMk/>
            <pc:sldMk cId="3347082664" sldId="262"/>
            <ac:picMk id="6" creationId="{B83B0155-28CE-5132-6FAE-C6542B5E50D4}"/>
          </ac:picMkLst>
        </pc:picChg>
        <pc:picChg chg="del">
          <ac:chgData name="STUDENT Billy Elsbury" userId="2ce991ee-0d79-4db4-85b0-b6f9f234e2df" providerId="ADAL" clId="{9605DFBC-8055-4C90-918D-D255253DD88E}" dt="2024-12-05T02:29:24.175" v="1415" actId="478"/>
          <ac:picMkLst>
            <pc:docMk/>
            <pc:sldMk cId="3347082664" sldId="262"/>
            <ac:picMk id="19" creationId="{9F843A78-F033-597D-F08E-009A18F944A9}"/>
          </ac:picMkLst>
        </pc:picChg>
        <pc:picChg chg="del">
          <ac:chgData name="STUDENT Billy Elsbury" userId="2ce991ee-0d79-4db4-85b0-b6f9f234e2df" providerId="ADAL" clId="{9605DFBC-8055-4C90-918D-D255253DD88E}" dt="2024-12-05T02:29:23.770" v="1414" actId="478"/>
          <ac:picMkLst>
            <pc:docMk/>
            <pc:sldMk cId="3347082664" sldId="262"/>
            <ac:picMk id="1028" creationId="{17BB379B-FE93-74A1-99FB-8507023EC62A}"/>
          </ac:picMkLst>
        </pc:picChg>
        <pc:picChg chg="add mod">
          <ac:chgData name="STUDENT Billy Elsbury" userId="2ce991ee-0d79-4db4-85b0-b6f9f234e2df" providerId="ADAL" clId="{9605DFBC-8055-4C90-918D-D255253DD88E}" dt="2024-12-05T03:57:23.660" v="2154" actId="1076"/>
          <ac:picMkLst>
            <pc:docMk/>
            <pc:sldMk cId="3347082664" sldId="262"/>
            <ac:picMk id="4098" creationId="{F12AF819-13AE-3B93-E548-DF5A96F02735}"/>
          </ac:picMkLst>
        </pc:picChg>
      </pc:sldChg>
      <pc:sldChg chg="addSp modSp add mod">
        <pc:chgData name="STUDENT Billy Elsbury" userId="2ce991ee-0d79-4db4-85b0-b6f9f234e2df" providerId="ADAL" clId="{9605DFBC-8055-4C90-918D-D255253DD88E}" dt="2024-12-05T03:18:05.227" v="1992" actId="14100"/>
        <pc:sldMkLst>
          <pc:docMk/>
          <pc:sldMk cId="3593861716" sldId="263"/>
        </pc:sldMkLst>
        <pc:spChg chg="mod">
          <ac:chgData name="STUDENT Billy Elsbury" userId="2ce991ee-0d79-4db4-85b0-b6f9f234e2df" providerId="ADAL" clId="{9605DFBC-8055-4C90-918D-D255253DD88E}" dt="2024-12-05T03:14:06.299" v="1909" actId="313"/>
          <ac:spMkLst>
            <pc:docMk/>
            <pc:sldMk cId="3593861716" sldId="263"/>
            <ac:spMk id="2" creationId="{35262398-7D8D-EC76-0226-28967D55326A}"/>
          </ac:spMkLst>
        </pc:spChg>
        <pc:spChg chg="mod">
          <ac:chgData name="STUDENT Billy Elsbury" userId="2ce991ee-0d79-4db4-85b0-b6f9f234e2df" providerId="ADAL" clId="{9605DFBC-8055-4C90-918D-D255253DD88E}" dt="2024-12-05T03:16:04.616" v="1991" actId="20577"/>
          <ac:spMkLst>
            <pc:docMk/>
            <pc:sldMk cId="3593861716" sldId="263"/>
            <ac:spMk id="3" creationId="{4CCE2A4C-8D03-CB4B-0B03-6BE294FA17F1}"/>
          </ac:spMkLst>
        </pc:spChg>
        <pc:picChg chg="add mod">
          <ac:chgData name="STUDENT Billy Elsbury" userId="2ce991ee-0d79-4db4-85b0-b6f9f234e2df" providerId="ADAL" clId="{9605DFBC-8055-4C90-918D-D255253DD88E}" dt="2024-12-05T02:40:08.445" v="1711" actId="1076"/>
          <ac:picMkLst>
            <pc:docMk/>
            <pc:sldMk cId="3593861716" sldId="263"/>
            <ac:picMk id="5" creationId="{074B9976-B574-0333-A7D3-F302CEA42C6C}"/>
          </ac:picMkLst>
        </pc:picChg>
        <pc:picChg chg="add mod">
          <ac:chgData name="STUDENT Billy Elsbury" userId="2ce991ee-0d79-4db4-85b0-b6f9f234e2df" providerId="ADAL" clId="{9605DFBC-8055-4C90-918D-D255253DD88E}" dt="2024-12-05T03:18:05.227" v="1992" actId="14100"/>
          <ac:picMkLst>
            <pc:docMk/>
            <pc:sldMk cId="3593861716" sldId="263"/>
            <ac:picMk id="3074" creationId="{660D9B70-AE76-4FF0-A00B-2DF3B059EF84}"/>
          </ac:picMkLst>
        </pc:picChg>
      </pc:sldChg>
    </pc:docChg>
  </pc:docChgLst>
  <pc:docChgLst>
    <pc:chgData name="STUDENT Billy Elsbury" userId="2ce991ee-0d79-4db4-85b0-b6f9f234e2df" providerId="ADAL" clId="{EA716C6A-AFD3-4FFA-BC8F-CF3B7D40E276}"/>
    <pc:docChg chg="custSel modSld">
      <pc:chgData name="STUDENT Billy Elsbury" userId="2ce991ee-0d79-4db4-85b0-b6f9f234e2df" providerId="ADAL" clId="{EA716C6A-AFD3-4FFA-BC8F-CF3B7D40E276}" dt="2024-12-10T15:44:13.883" v="42" actId="404"/>
      <pc:docMkLst>
        <pc:docMk/>
      </pc:docMkLst>
      <pc:sldChg chg="modSp mod">
        <pc:chgData name="STUDENT Billy Elsbury" userId="2ce991ee-0d79-4db4-85b0-b6f9f234e2df" providerId="ADAL" clId="{EA716C6A-AFD3-4FFA-BC8F-CF3B7D40E276}" dt="2024-12-05T15:02:03.557" v="11" actId="27636"/>
        <pc:sldMkLst>
          <pc:docMk/>
          <pc:sldMk cId="2526749759" sldId="256"/>
        </pc:sldMkLst>
        <pc:spChg chg="mod">
          <ac:chgData name="STUDENT Billy Elsbury" userId="2ce991ee-0d79-4db4-85b0-b6f9f234e2df" providerId="ADAL" clId="{EA716C6A-AFD3-4FFA-BC8F-CF3B7D40E276}" dt="2024-12-05T15:02:03.557" v="11" actId="27636"/>
          <ac:spMkLst>
            <pc:docMk/>
            <pc:sldMk cId="2526749759" sldId="256"/>
            <ac:spMk id="3" creationId="{88D8D2D1-E127-441B-BE6C-AC7AB1F23ABA}"/>
          </ac:spMkLst>
        </pc:spChg>
      </pc:sldChg>
      <pc:sldChg chg="modSp mod">
        <pc:chgData name="STUDENT Billy Elsbury" userId="2ce991ee-0d79-4db4-85b0-b6f9f234e2df" providerId="ADAL" clId="{EA716C6A-AFD3-4FFA-BC8F-CF3B7D40E276}" dt="2024-11-28T15:01:46.842" v="8" actId="20577"/>
        <pc:sldMkLst>
          <pc:docMk/>
          <pc:sldMk cId="416419243" sldId="257"/>
        </pc:sldMkLst>
        <pc:spChg chg="mod">
          <ac:chgData name="STUDENT Billy Elsbury" userId="2ce991ee-0d79-4db4-85b0-b6f9f234e2df" providerId="ADAL" clId="{EA716C6A-AFD3-4FFA-BC8F-CF3B7D40E276}" dt="2024-11-28T15:01:46.842" v="8" actId="20577"/>
          <ac:spMkLst>
            <pc:docMk/>
            <pc:sldMk cId="416419243" sldId="257"/>
            <ac:spMk id="3" creationId="{4FCACB20-A321-1CB1-1B95-3AA7C59B0AD5}"/>
          </ac:spMkLst>
        </pc:spChg>
      </pc:sldChg>
      <pc:sldChg chg="modSp mod">
        <pc:chgData name="STUDENT Billy Elsbury" userId="2ce991ee-0d79-4db4-85b0-b6f9f234e2df" providerId="ADAL" clId="{EA716C6A-AFD3-4FFA-BC8F-CF3B7D40E276}" dt="2024-12-10T15:43:21.310" v="39" actId="20577"/>
        <pc:sldMkLst>
          <pc:docMk/>
          <pc:sldMk cId="927776105" sldId="259"/>
        </pc:sldMkLst>
        <pc:spChg chg="mod">
          <ac:chgData name="STUDENT Billy Elsbury" userId="2ce991ee-0d79-4db4-85b0-b6f9f234e2df" providerId="ADAL" clId="{EA716C6A-AFD3-4FFA-BC8F-CF3B7D40E276}" dt="2024-12-05T14:46:36.899" v="9" actId="1036"/>
          <ac:spMkLst>
            <pc:docMk/>
            <pc:sldMk cId="927776105" sldId="259"/>
            <ac:spMk id="2" creationId="{E6FF0062-9EF0-7D2F-88D3-B0CF2E2AAD60}"/>
          </ac:spMkLst>
        </pc:spChg>
        <pc:spChg chg="mod">
          <ac:chgData name="STUDENT Billy Elsbury" userId="2ce991ee-0d79-4db4-85b0-b6f9f234e2df" providerId="ADAL" clId="{EA716C6A-AFD3-4FFA-BC8F-CF3B7D40E276}" dt="2024-12-10T15:43:21.310" v="39" actId="20577"/>
          <ac:spMkLst>
            <pc:docMk/>
            <pc:sldMk cId="927776105" sldId="259"/>
            <ac:spMk id="3" creationId="{B9088D68-F2BE-E283-F4BB-12876F425154}"/>
          </ac:spMkLst>
        </pc:spChg>
        <pc:picChg chg="mod ord">
          <ac:chgData name="STUDENT Billy Elsbury" userId="2ce991ee-0d79-4db4-85b0-b6f9f234e2df" providerId="ADAL" clId="{EA716C6A-AFD3-4FFA-BC8F-CF3B7D40E276}" dt="2024-12-10T15:42:24.892" v="18" actId="14100"/>
          <ac:picMkLst>
            <pc:docMk/>
            <pc:sldMk cId="927776105" sldId="259"/>
            <ac:picMk id="19" creationId="{2526943A-72D4-910F-E86E-83632E827AD3}"/>
          </ac:picMkLst>
        </pc:picChg>
      </pc:sldChg>
      <pc:sldChg chg="modSp mod">
        <pc:chgData name="STUDENT Billy Elsbury" userId="2ce991ee-0d79-4db4-85b0-b6f9f234e2df" providerId="ADAL" clId="{EA716C6A-AFD3-4FFA-BC8F-CF3B7D40E276}" dt="2024-12-10T15:44:13.883" v="42" actId="404"/>
        <pc:sldMkLst>
          <pc:docMk/>
          <pc:sldMk cId="3347082664" sldId="262"/>
        </pc:sldMkLst>
        <pc:spChg chg="mod">
          <ac:chgData name="STUDENT Billy Elsbury" userId="2ce991ee-0d79-4db4-85b0-b6f9f234e2df" providerId="ADAL" clId="{EA716C6A-AFD3-4FFA-BC8F-CF3B7D40E276}" dt="2024-12-10T15:44:13.883" v="42" actId="404"/>
          <ac:spMkLst>
            <pc:docMk/>
            <pc:sldMk cId="3347082664" sldId="262"/>
            <ac:spMk id="3" creationId="{8E249344-52B3-A2AB-6100-15495A87E3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194-B892-7FBD-52E9-B92BDD060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E6ED0-42D6-AB47-D06C-08B4634BF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7289-19CF-6CE8-FBA8-B7CDD07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B459-3E08-F38C-6F7F-55B896A8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6ADA-1BB8-4085-2EE9-A7312F1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8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B8CF-4C22-EC3D-EB31-204E690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DF823-DC3E-68E2-7150-2D26F949C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3CE7E-B219-7E1A-8277-6A752B0C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54FE-2F1C-CB33-B3DD-66187ADB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8995-87FB-888D-D08A-FDF5D3FE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3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AFC86-8C67-4A24-DF10-30B2092F3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6CB4F-8723-DB0C-CA41-9B99CAF09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96B4-BFBF-3067-3522-6147237A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8756D-ED2C-44F7-3E82-4F8E1D88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299A-91CF-E438-0AA0-878CF7C5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F4F4-4B61-C40C-BB33-B68E589A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A614-682E-203B-1C71-DCC7875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C0B02-77DB-EFA3-CB44-0C79C8E9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AD60-732B-D85C-A28F-61D61246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6C76-D531-2814-1E79-6F118272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0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ABC8-3406-3AB2-FADD-438FED37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67C50-F170-5453-877B-5C8547F98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4537-39C7-067E-086D-D014CC0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BA50-AF43-862E-C2AD-0D24049B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FE88-DC61-E294-B820-19110A29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4A38-2F39-5B5B-0CBA-9D176E4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40AA-7A7D-0371-7022-C698385DE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47B63-685D-23A5-352B-12D0E7771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01AAA-60F1-C377-7AF9-91148946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6A9A-F1A0-C9A0-37EC-7A061A4E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E082-EE67-8597-9666-D3794023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9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5AEC-FCBD-9FDD-4DB9-23701297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7B32-ECCD-8BDF-ABB0-26070858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1D77B-B98E-C38E-6511-CCC70E879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4AB8A-9EF8-5B98-5D16-2052D6DD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668C0-723C-CC98-6B35-8E615BD37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F287E-F181-4AD9-CA68-B2765517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6ED8E-981A-3407-C79E-F6F5461E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055F-DFBA-C134-86E5-D8873EE9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157C-C177-6B9B-EBBF-BE05D661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724E7-E8AE-FAFA-EDB0-266C65B8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1B571-8B0B-B79A-517D-08EDC466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16069-DCD3-0E17-5978-6CD74FE8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6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3CBFC-8F74-80D7-51D0-FA12EC36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B5EC3-7C7D-D857-955F-52CAB57B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B0E5A-49CB-1792-87A0-739A113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BEFD-8970-5748-74FA-B8C37EEC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DAB1-B067-13F4-8B0C-C269A50D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C938C-6718-8EAE-A295-67EE68D3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D5D3-4984-FCDE-55E7-907CFA44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A5CCA-6858-2309-D77B-48F1134E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2BA02-45F7-2BC2-69CC-B34E454B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9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7431-8485-099E-4A77-54E4141B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A3502-648D-9ABA-EB6D-C3F92840B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23CA-EA88-1AE4-3C43-AD5D5BDDE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2378C-1EC1-EB1B-480A-5815A3FF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11A4D-FC0B-13CB-4733-FE12E51D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4417-F2BB-62C9-AFCE-D0D2A7DD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7C436-C52D-855C-2C9B-C8ED8251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E5F1-55D7-0A65-14A7-5D688A48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0EDF-4C88-AE35-2609-C2C262CE8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56E98-1FE2-412C-B6C8-925893726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1220-59D4-72FA-E318-6CDE5FF55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904F-DD31-D69B-5A8B-CB5FEB2F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B4B6F-CFA6-417E-A735-7B8304BC1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malabs.ai/capture/1da50d38-261b-40da-8fac-3eead5314a4c" TargetMode="External"/><Relationship Id="rId2" Type="http://schemas.openxmlformats.org/officeDocument/2006/relationships/hyperlink" Target="https://lumalabs.ai/capture/9a155056-d434-495c-9f65-1380be14062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playcanvas.com/supersplat/edito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F7415-46E8-A363-111C-75208C849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197096" cy="3200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/>
              <a:t>Capturing, Editing and Merging Gaussian Splats to Create Novel 3D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8D2D1-E127-441B-BE6C-AC7AB1F23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3931920" cy="12070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can Gaussian Splats be edited and merged to create novel and visually impressive 3D environments for use in game development and beyond?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Visualization of a 3D Gaussian model. (a) Uncertainty ellipsoid for">
            <a:extLst>
              <a:ext uri="{FF2B5EF4-FFF2-40B4-BE49-F238E27FC236}">
                <a16:creationId xmlns:a16="http://schemas.microsoft.com/office/drawing/2014/main" id="{DFAC70C3-5E3F-14A1-B0B8-2FCDF8362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8780" y="3827750"/>
            <a:ext cx="2392363" cy="2340864"/>
          </a:xfrm>
          <a:prstGeom prst="rect">
            <a:avLst/>
          </a:prstGeom>
          <a:noFill/>
        </p:spPr>
      </p:pic>
      <p:pic>
        <p:nvPicPr>
          <p:cNvPr id="9" name="Picture 8" descr="GaussianReal">
            <a:extLst>
              <a:ext uri="{FF2B5EF4-FFF2-40B4-BE49-F238E27FC236}">
                <a16:creationId xmlns:a16="http://schemas.microsoft.com/office/drawing/2014/main" id="{FDBADAE2-2DE9-C305-0090-0962B8783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4005220"/>
            <a:ext cx="2871216" cy="1985924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2F7A94B-DD2F-E0C6-2805-FCFD24693ECF}"/>
              </a:ext>
            </a:extLst>
          </p:cNvPr>
          <p:cNvGrpSpPr/>
          <p:nvPr/>
        </p:nvGrpSpPr>
        <p:grpSpPr>
          <a:xfrm>
            <a:off x="5546903" y="1206808"/>
            <a:ext cx="5989326" cy="1779818"/>
            <a:chOff x="0" y="0"/>
            <a:chExt cx="5340947" cy="1864995"/>
          </a:xfrm>
        </p:grpSpPr>
        <p:pic>
          <p:nvPicPr>
            <p:cNvPr id="7" name="Picture 6" descr="A yellow triangle with black outline&#10;&#10;Description automatically generated">
              <a:extLst>
                <a:ext uri="{FF2B5EF4-FFF2-40B4-BE49-F238E27FC236}">
                  <a16:creationId xmlns:a16="http://schemas.microsoft.com/office/drawing/2014/main" id="{1DCDB2E7-B343-51E3-7700-9210F6A860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2" t="9691" r="19831" b="12074"/>
            <a:stretch/>
          </p:blipFill>
          <p:spPr bwMode="auto">
            <a:xfrm>
              <a:off x="0" y="0"/>
              <a:ext cx="2552700" cy="18649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A yellow circle with a white background&#10;&#10;Description automatically generated">
              <a:extLst>
                <a:ext uri="{FF2B5EF4-FFF2-40B4-BE49-F238E27FC236}">
                  <a16:creationId xmlns:a16="http://schemas.microsoft.com/office/drawing/2014/main" id="{A472ECA0-CC0D-FF10-D7DB-2EB9C0E38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85" t="15692" r="22242" b="15187"/>
            <a:stretch/>
          </p:blipFill>
          <p:spPr bwMode="auto">
            <a:xfrm>
              <a:off x="2841587" y="107315"/>
              <a:ext cx="2499360" cy="175768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67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936FE-B559-2552-3D6D-C2D57D08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/>
              <a:t>What is a Gaussian Splat?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CB20-A321-1CB1-1B95-3AA7C59B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3886864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/>
              <a:t>Gaussian Splat of </a:t>
            </a:r>
            <a:r>
              <a:rPr lang="en-GB" sz="1900">
                <a:hlinkClick r:id="rId2"/>
              </a:rPr>
              <a:t>bench</a:t>
            </a:r>
            <a:r>
              <a:rPr lang="en-GB" sz="1900"/>
              <a:t> outside Tom Crean Business Centre.</a:t>
            </a:r>
          </a:p>
          <a:p>
            <a:pPr marL="0" indent="0">
              <a:buNone/>
            </a:pPr>
            <a:r>
              <a:rPr lang="en-GB" sz="1900"/>
              <a:t>From the </a:t>
            </a:r>
            <a:r>
              <a:rPr lang="en-GB" sz="1900">
                <a:hlinkClick r:id="rId3"/>
              </a:rPr>
              <a:t>video-game</a:t>
            </a:r>
            <a:r>
              <a:rPr lang="en-GB" sz="1900"/>
              <a:t> Horizon Forbidden West.</a:t>
            </a:r>
          </a:p>
          <a:p>
            <a:pPr marL="0" indent="0">
              <a:buNone/>
            </a:pPr>
            <a:r>
              <a:rPr lang="en-GB" sz="1900" err="1">
                <a:hlinkClick r:id="rId4"/>
              </a:rPr>
              <a:t>SuperSplat</a:t>
            </a:r>
            <a:endParaRPr lang="en-GB" sz="1900"/>
          </a:p>
          <a:p>
            <a:pPr lvl="1"/>
            <a:endParaRPr lang="en-GB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623CD-61D7-C226-EC8A-3A7208728D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795" r="2" b="2"/>
          <a:stretch/>
        </p:blipFill>
        <p:spPr>
          <a:xfrm>
            <a:off x="8189844" y="2389597"/>
            <a:ext cx="3355450" cy="3487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C39866-DCE0-880B-ADAC-E1F573567764}"/>
              </a:ext>
            </a:extLst>
          </p:cNvPr>
          <p:cNvSpPr txBox="1"/>
          <p:nvPr/>
        </p:nvSpPr>
        <p:spPr>
          <a:xfrm>
            <a:off x="8596904" y="5877396"/>
            <a:ext cx="232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Zoomed in Splats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1630BE-C5C2-F930-3436-546C3E25D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522" y="2407885"/>
            <a:ext cx="3365943" cy="34695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C012FB-5822-3914-2745-21F8E31B2168}"/>
              </a:ext>
            </a:extLst>
          </p:cNvPr>
          <p:cNvSpPr txBox="1"/>
          <p:nvPr/>
        </p:nvSpPr>
        <p:spPr>
          <a:xfrm>
            <a:off x="5132952" y="5877396"/>
            <a:ext cx="232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Traditional Geometry</a:t>
            </a:r>
          </a:p>
        </p:txBody>
      </p:sp>
    </p:spTree>
    <p:extLst>
      <p:ext uri="{BB962C8B-B14F-4D97-AF65-F5344CB8AC3E}">
        <p14:creationId xmlns:p14="http://schemas.microsoft.com/office/powerpoint/2010/main" val="41641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AD2DC-D21E-D5AE-EB52-A004055E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F0062-9EF0-7D2F-88D3-B0CF2E2A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63744"/>
            <a:ext cx="6133514" cy="1419430"/>
          </a:xfrm>
        </p:spPr>
        <p:txBody>
          <a:bodyPr anchor="b">
            <a:noAutofit/>
          </a:bodyPr>
          <a:lstStyle/>
          <a:p>
            <a:r>
              <a:rPr lang="en-GB"/>
              <a:t>How Do We Make Them?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26943A-72D4-910F-E86E-83632E82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94" y="1017099"/>
            <a:ext cx="5364904" cy="28568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8D68-F2BE-E283-F4BB-12876F42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3"/>
            <a:ext cx="6894576" cy="401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/>
              <a:t>A Gaussian Splat is created from an image set using multiple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/>
              <a:t>Camera tracked in 3D space using Structure From Motion (</a:t>
            </a:r>
            <a:r>
              <a:rPr lang="en-GB" sz="1400" err="1"/>
              <a:t>SFM</a:t>
            </a:r>
            <a:r>
              <a:rPr lang="en-GB" sz="1400"/>
              <a:t>):</a:t>
            </a:r>
          </a:p>
          <a:p>
            <a:pPr lvl="1"/>
            <a:r>
              <a:rPr lang="en-GB" sz="1400"/>
              <a:t>Reconstructs camera positions and orientations from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/>
              <a:t>Key features in the scene are identified and tracked across the images in 3D space.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/>
              <a:t>A Gaussian function is used to assign properties to these features based on the images:</a:t>
            </a:r>
          </a:p>
          <a:p>
            <a:pPr lvl="1"/>
            <a:r>
              <a:rPr lang="en-GB" sz="1400"/>
              <a:t>Captures shape, size, colour, and intensity.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/>
              <a:t>Splats are computed in 3D for accuracy, then projected into 2D for rendering.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/>
              <a:t>Each splat is assigned:</a:t>
            </a:r>
          </a:p>
          <a:p>
            <a:pPr lvl="1"/>
            <a:r>
              <a:rPr lang="en-GB" sz="1400"/>
              <a:t>Position (3D coordinates)</a:t>
            </a:r>
          </a:p>
          <a:p>
            <a:pPr lvl="1"/>
            <a:r>
              <a:rPr lang="en-GB" sz="1400"/>
              <a:t>Colour (</a:t>
            </a:r>
            <a:r>
              <a:rPr lang="en-GB" sz="1400" err="1"/>
              <a:t>RGBA</a:t>
            </a:r>
            <a:r>
              <a:rPr lang="en-GB" sz="1400"/>
              <a:t>)</a:t>
            </a:r>
          </a:p>
          <a:p>
            <a:pPr lvl="1"/>
            <a:r>
              <a:rPr lang="en-GB" sz="1400"/>
              <a:t>A 3x3 covariance matrix (𝑥, 𝑦, 𝑧), defines how much the splat changes on each axis &amp; how the axes are linked.</a:t>
            </a:r>
          </a:p>
          <a:p>
            <a:pPr lvl="1"/>
            <a:r>
              <a:rPr lang="en-GB" sz="1400"/>
              <a:t>Weight (importance/ blending factor)</a:t>
            </a:r>
          </a:p>
        </p:txBody>
      </p:sp>
      <p:pic>
        <p:nvPicPr>
          <p:cNvPr id="1028" name="Picture 4" descr="What is an eigenvector of a covariance matrix? - Quora">
            <a:extLst>
              <a:ext uri="{FF2B5EF4-FFF2-40B4-BE49-F238E27FC236}">
                <a16:creationId xmlns:a16="http://schemas.microsoft.com/office/drawing/2014/main" id="{621B3B9D-B4FF-BD8E-A1FE-E9393A838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2825" y="3548401"/>
            <a:ext cx="4014216" cy="30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7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7B6F3-FB7A-E744-F234-9059EEC1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40A587C-1D7D-CFF4-10E3-6565134A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15C12-10D9-8ADA-052E-C6A315A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912"/>
            <a:ext cx="6133514" cy="1419430"/>
          </a:xfrm>
        </p:spPr>
        <p:txBody>
          <a:bodyPr anchor="b">
            <a:noAutofit/>
          </a:bodyPr>
          <a:lstStyle/>
          <a:p>
            <a:r>
              <a:rPr lang="en-GB"/>
              <a:t>Traditional Geometry vs. Gaussian Splatting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F349790D-E55F-4295-E92F-778F4E5B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9344-52B3-A2AB-6100-15495A87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3"/>
            <a:ext cx="6894576" cy="40106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/>
              <a:t>Traditional Geometry-Based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/>
              <a:t>Collisions:</a:t>
            </a:r>
            <a:r>
              <a:rPr lang="en-GB" sz="1600"/>
              <a:t> Well-supported and precise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/>
              <a:t>Flexibility:</a:t>
            </a:r>
            <a:r>
              <a:rPr lang="en-GB" sz="1600"/>
              <a:t> Easy to edit, widely compatible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/>
              <a:t>Mass Use:</a:t>
            </a:r>
            <a:r>
              <a:rPr lang="en-GB" sz="1600"/>
              <a:t> Scalable for large, interactive scenes</a:t>
            </a:r>
          </a:p>
          <a:p>
            <a:pPr marL="0" indent="0">
              <a:buNone/>
            </a:pPr>
            <a:r>
              <a:rPr lang="en-GB" sz="1800"/>
              <a:t>Gaussian Splatting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/>
              <a:t>Efficiency:</a:t>
            </a:r>
            <a:r>
              <a:rPr lang="en-GB" sz="1600"/>
              <a:t> Lightweight, small file sizes and fast for static scenes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/>
              <a:t>Realism:</a:t>
            </a:r>
            <a:r>
              <a:rPr lang="en-GB" sz="1600"/>
              <a:t> Captures fine details and soft edges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/>
              <a:t>Speed:</a:t>
            </a:r>
            <a:r>
              <a:rPr lang="en-GB" sz="1600"/>
              <a:t> Quick to create from simple image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u="sng"/>
              <a:t>Editability:</a:t>
            </a:r>
            <a:r>
              <a:rPr lang="en-GB" sz="1600" u="sng"/>
              <a:t> Quickly move, delete, combine Splats for unique scenes.</a:t>
            </a:r>
            <a:endParaRPr lang="en-GB" sz="1600" b="1" u="sng"/>
          </a:p>
          <a:p>
            <a:pPr marL="0" indent="0">
              <a:buNone/>
            </a:pPr>
            <a:r>
              <a:rPr lang="en-GB" sz="180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/>
              <a:t>Geometry:</a:t>
            </a:r>
            <a:r>
              <a:rPr lang="en-GB" sz="1600"/>
              <a:t> Best for dynamic, interactive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/>
              <a:t>Splatting:</a:t>
            </a:r>
            <a:r>
              <a:rPr lang="en-GB" sz="1600"/>
              <a:t> Ideal for static, visual focussed scenes</a:t>
            </a:r>
          </a:p>
          <a:p>
            <a:endParaRPr lang="en-GB" sz="1400"/>
          </a:p>
        </p:txBody>
      </p:sp>
      <p:pic>
        <p:nvPicPr>
          <p:cNvPr id="4098" name="Picture 2" descr="Evolution of Video Game Graphics 1962 - Now (4K)">
            <a:extLst>
              <a:ext uri="{FF2B5EF4-FFF2-40B4-BE49-F238E27FC236}">
                <a16:creationId xmlns:a16="http://schemas.microsoft.com/office/drawing/2014/main" id="{F12AF819-13AE-3B93-E548-DF5A96F0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13" y="793493"/>
            <a:ext cx="4082507" cy="22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F339E6-3F68-0A7B-939F-BA0DE438BCCA}"/>
              </a:ext>
            </a:extLst>
          </p:cNvPr>
          <p:cNvSpPr txBox="1"/>
          <p:nvPr/>
        </p:nvSpPr>
        <p:spPr>
          <a:xfrm>
            <a:off x="7964424" y="3113112"/>
            <a:ext cx="29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Lara Croft over the years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B0155-28CE-5132-6FAE-C6542B5E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62" y="3521882"/>
            <a:ext cx="3436740" cy="2780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91699-CBBB-C85D-98BF-FCEF58F8DCAB}"/>
              </a:ext>
            </a:extLst>
          </p:cNvPr>
          <p:cNvSpPr txBox="1"/>
          <p:nvPr/>
        </p:nvSpPr>
        <p:spPr>
          <a:xfrm>
            <a:off x="7964424" y="6278329"/>
            <a:ext cx="29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Gaussian Splat of Lara Croft</a:t>
            </a:r>
          </a:p>
        </p:txBody>
      </p:sp>
    </p:spTree>
    <p:extLst>
      <p:ext uri="{BB962C8B-B14F-4D97-AF65-F5344CB8AC3E}">
        <p14:creationId xmlns:p14="http://schemas.microsoft.com/office/powerpoint/2010/main" val="334708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3A75D8-89F8-3CEB-675B-EB37E2AA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75BFBDD-FA44-230B-C643-2FD712DA5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62398-7D8D-EC76-0226-28967D55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44752"/>
            <a:ext cx="6133514" cy="828590"/>
          </a:xfrm>
        </p:spPr>
        <p:txBody>
          <a:bodyPr anchor="b">
            <a:noAutofit/>
          </a:bodyPr>
          <a:lstStyle/>
          <a:p>
            <a:r>
              <a:rPr lang="en-GB"/>
              <a:t>Use Cases: What it’s not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A1DC1529-7920-3646-9B16-93A38CF87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2A4C-8D03-CB4B-0B03-6BE294FA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3"/>
            <a:ext cx="6894576" cy="4010699"/>
          </a:xfrm>
        </p:spPr>
        <p:txBody>
          <a:bodyPr>
            <a:normAutofit/>
          </a:bodyPr>
          <a:lstStyle/>
          <a:p>
            <a:r>
              <a:rPr lang="en-GB" sz="1600"/>
              <a:t>Video-game background environments</a:t>
            </a:r>
          </a:p>
          <a:p>
            <a:r>
              <a:rPr lang="en-GB" sz="1600"/>
              <a:t>Alternative genre/ unique art style video-games</a:t>
            </a:r>
          </a:p>
          <a:p>
            <a:r>
              <a:rPr lang="en-GB" sz="1600"/>
              <a:t>Rapid environment blocking out</a:t>
            </a:r>
          </a:p>
          <a:p>
            <a:r>
              <a:rPr lang="en-GB" sz="1600"/>
              <a:t>Virtual tourism, training simulations, and historical preservation.</a:t>
            </a:r>
          </a:p>
          <a:p>
            <a:r>
              <a:rPr lang="en-GB" sz="1600"/>
              <a:t>Visualisation and conceptualisation of scenes</a:t>
            </a:r>
          </a:p>
          <a:p>
            <a:r>
              <a:rPr lang="en-GB" sz="1600"/>
              <a:t>Fast asset placement and scene composition</a:t>
            </a:r>
          </a:p>
          <a:p>
            <a:r>
              <a:rPr lang="en-GB" sz="1600"/>
              <a:t>Virtual production and previsualisation (Restricted area filming)</a:t>
            </a:r>
          </a:p>
          <a:p>
            <a:endParaRPr lang="en-GB" sz="1600"/>
          </a:p>
          <a:p>
            <a:pPr marL="0" indent="0">
              <a:buNone/>
            </a:pPr>
            <a:r>
              <a:rPr lang="en-GB" sz="1600" b="1"/>
              <a:t>Where now?</a:t>
            </a:r>
          </a:p>
          <a:p>
            <a:pPr marL="0" indent="0">
              <a:buNone/>
            </a:pPr>
            <a:r>
              <a:rPr lang="en-GB" sz="1600"/>
              <a:t>Overcoming the collision limitations using genetic algorithm and NeRF.</a:t>
            </a:r>
          </a:p>
          <a:p>
            <a:pPr marL="0" indent="0">
              <a:buNone/>
            </a:pPr>
            <a:r>
              <a:rPr lang="en-GB" sz="1600"/>
              <a:t>Expand tools to interact/ edit with Gaussian Splats.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B9976-B574-0333-A7D3-F302CEA4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453" y="4492550"/>
            <a:ext cx="3652702" cy="2097428"/>
          </a:xfrm>
          <a:prstGeom prst="rect">
            <a:avLst/>
          </a:prstGeom>
        </p:spPr>
      </p:pic>
      <p:pic>
        <p:nvPicPr>
          <p:cNvPr id="3074" name="Picture 2" descr="Art of Blocking In Your Map">
            <a:extLst>
              <a:ext uri="{FF2B5EF4-FFF2-40B4-BE49-F238E27FC236}">
                <a16:creationId xmlns:a16="http://schemas.microsoft.com/office/drawing/2014/main" id="{660D9B70-AE76-4FF0-A00B-2DF3B059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453" y="1190879"/>
            <a:ext cx="3756150" cy="24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Capturing, Editing and Merging Gaussian Splats to Create Novel 3D Environments</vt:lpstr>
      <vt:lpstr>What is a Gaussian Splat?</vt:lpstr>
      <vt:lpstr>How Do We Make Them?</vt:lpstr>
      <vt:lpstr>Traditional Geometry vs. Gaussian Splatting</vt:lpstr>
      <vt:lpstr>Use Cases: What it’s not</vt:lpstr>
    </vt:vector>
  </TitlesOfParts>
  <Company>Institute of Technology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 Billy Elsbury</dc:creator>
  <cp:revision>1</cp:revision>
  <dcterms:created xsi:type="dcterms:W3CDTF">2024-11-28T14:04:05Z</dcterms:created>
  <dcterms:modified xsi:type="dcterms:W3CDTF">2024-12-10T15:44:06Z</dcterms:modified>
</cp:coreProperties>
</file>