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2C8772-CA92-4754-9464-A634063B0529}" v="5" dt="2024-09-29T16:54:51.3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1" d="100"/>
          <a:sy n="61" d="100"/>
        </p:scale>
        <p:origin x="43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DENT Billy Elsbury" userId="2ce991ee-0d79-4db4-85b0-b6f9f234e2df" providerId="ADAL" clId="{ED2C8772-CA92-4754-9464-A634063B0529}"/>
    <pc:docChg chg="undo redo custSel addSld modSld">
      <pc:chgData name="STUDENT Billy Elsbury" userId="2ce991ee-0d79-4db4-85b0-b6f9f234e2df" providerId="ADAL" clId="{ED2C8772-CA92-4754-9464-A634063B0529}" dt="2024-09-29T17:13:32.383" v="533" actId="680"/>
      <pc:docMkLst>
        <pc:docMk/>
      </pc:docMkLst>
      <pc:sldChg chg="addSp modSp mod">
        <pc:chgData name="STUDENT Billy Elsbury" userId="2ce991ee-0d79-4db4-85b0-b6f9f234e2df" providerId="ADAL" clId="{ED2C8772-CA92-4754-9464-A634063B0529}" dt="2024-09-29T17:10:48.500" v="398" actId="20577"/>
        <pc:sldMkLst>
          <pc:docMk/>
          <pc:sldMk cId="109857222" sldId="256"/>
        </pc:sldMkLst>
        <pc:spChg chg="mod">
          <ac:chgData name="STUDENT Billy Elsbury" userId="2ce991ee-0d79-4db4-85b0-b6f9f234e2df" providerId="ADAL" clId="{ED2C8772-CA92-4754-9464-A634063B0529}" dt="2024-09-29T17:10:48.500" v="398" actId="20577"/>
          <ac:spMkLst>
            <pc:docMk/>
            <pc:sldMk cId="109857222" sldId="256"/>
            <ac:spMk id="2" creationId="{00000000-0000-0000-0000-000000000000}"/>
          </ac:spMkLst>
        </pc:spChg>
        <pc:graphicFrameChg chg="add mod">
          <ac:chgData name="STUDENT Billy Elsbury" userId="2ce991ee-0d79-4db4-85b0-b6f9f234e2df" providerId="ADAL" clId="{ED2C8772-CA92-4754-9464-A634063B0529}" dt="2024-09-29T16:54:42.672" v="3"/>
          <ac:graphicFrameMkLst>
            <pc:docMk/>
            <pc:sldMk cId="109857222" sldId="256"/>
            <ac:graphicFrameMk id="4" creationId="{096FE802-88EE-78FB-FACD-17CA44B59EC3}"/>
          </ac:graphicFrameMkLst>
        </pc:graphicFrameChg>
      </pc:sldChg>
      <pc:sldChg chg="modSp new mod">
        <pc:chgData name="STUDENT Billy Elsbury" userId="2ce991ee-0d79-4db4-85b0-b6f9f234e2df" providerId="ADAL" clId="{ED2C8772-CA92-4754-9464-A634063B0529}" dt="2024-09-29T17:12:59.806" v="532" actId="20577"/>
        <pc:sldMkLst>
          <pc:docMk/>
          <pc:sldMk cId="146990644" sldId="257"/>
        </pc:sldMkLst>
        <pc:spChg chg="mod">
          <ac:chgData name="STUDENT Billy Elsbury" userId="2ce991ee-0d79-4db4-85b0-b6f9f234e2df" providerId="ADAL" clId="{ED2C8772-CA92-4754-9464-A634063B0529}" dt="2024-09-29T17:12:59.806" v="532" actId="20577"/>
          <ac:spMkLst>
            <pc:docMk/>
            <pc:sldMk cId="146990644" sldId="257"/>
            <ac:spMk id="2" creationId="{C10E3ABE-865D-93EA-8F2F-3A07E6C8DB55}"/>
          </ac:spMkLst>
        </pc:spChg>
        <pc:spChg chg="mod">
          <ac:chgData name="STUDENT Billy Elsbury" userId="2ce991ee-0d79-4db4-85b0-b6f9f234e2df" providerId="ADAL" clId="{ED2C8772-CA92-4754-9464-A634063B0529}" dt="2024-09-29T17:12:52.147" v="529" actId="27636"/>
          <ac:spMkLst>
            <pc:docMk/>
            <pc:sldMk cId="146990644" sldId="257"/>
            <ac:spMk id="3" creationId="{6E8FF3DA-7572-905E-7B87-5962C6406734}"/>
          </ac:spMkLst>
        </pc:spChg>
      </pc:sldChg>
      <pc:sldChg chg="new">
        <pc:chgData name="STUDENT Billy Elsbury" userId="2ce991ee-0d79-4db4-85b0-b6f9f234e2df" providerId="ADAL" clId="{ED2C8772-CA92-4754-9464-A634063B0529}" dt="2024-09-29T17:13:32.383" v="533" actId="680"/>
        <pc:sldMkLst>
          <pc:docMk/>
          <pc:sldMk cId="3894327531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GB" sz="4800" dirty="0"/>
              <a:t>Capturing, Editing and Merging Gaussian Splats to Create Novel 3D Environments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E3ABE-865D-93EA-8F2F-3A07E6C8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Objectives and Research Area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FF3DA-7572-905E-7B87-5962C640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Objectives: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Create, edit, and merge Gaussian Splats to develop novel and visually impressive 3D environments for game development and beyond.</a:t>
            </a:r>
          </a:p>
          <a:p>
            <a:pPr>
              <a:buFont typeface="+mj-lt"/>
              <a:buAutoNum type="arabicPeriod"/>
            </a:pPr>
            <a:r>
              <a:rPr lang="en-GB" dirty="0"/>
              <a:t>Compare Gaussian Splatting with other emerging methods, such as Neural Radiance Fields (</a:t>
            </a:r>
            <a:r>
              <a:rPr lang="en-GB" dirty="0" err="1"/>
              <a:t>NeRF</a:t>
            </a:r>
            <a:r>
              <a:rPr lang="en-GB" dirty="0"/>
              <a:t>) and </a:t>
            </a:r>
            <a:r>
              <a:rPr lang="en-GB" dirty="0" err="1"/>
              <a:t>SMERF</a:t>
            </a:r>
            <a:r>
              <a:rPr lang="en-GB" dirty="0"/>
              <a:t>.</a:t>
            </a:r>
          </a:p>
          <a:p>
            <a:pPr>
              <a:buFont typeface="+mj-lt"/>
              <a:buAutoNum type="arabicPeriod"/>
            </a:pPr>
            <a:r>
              <a:rPr lang="en-GB" dirty="0"/>
              <a:t>Examine the limitations of Gaussian Splats in 3D environments.</a:t>
            </a:r>
          </a:p>
          <a:p>
            <a:pPr>
              <a:buFont typeface="+mj-lt"/>
              <a:buAutoNum type="arabicPeriod"/>
            </a:pPr>
            <a:r>
              <a:rPr lang="en-GB" dirty="0"/>
              <a:t>Explore available tools for editing, enhancing, and extending the use of Gaussian Splats.</a:t>
            </a:r>
          </a:p>
          <a:p>
            <a:pPr marL="0" indent="0">
              <a:buNone/>
            </a:pPr>
            <a:r>
              <a:rPr lang="en-GB" b="1" dirty="0"/>
              <a:t>Research Area:</a:t>
            </a:r>
            <a:r>
              <a:rPr lang="en-GB" dirty="0"/>
              <a:t> </a:t>
            </a:r>
            <a:r>
              <a:rPr lang="en-GB" i="1" dirty="0"/>
              <a:t>Computer Graphics, Photogrammetry, 3D Rendering, and Game Development, with a specific focus on the editing, merging, and rendering of point cloud data using game engines.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9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CDF3-2F90-28E9-053E-465BC3EB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E463C-72D8-3B45-DCBF-690484A56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432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120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Capturing, Editing and Merging Gaussian Splats to Create Novel 3D Environments</vt:lpstr>
      <vt:lpstr>Objectives and Research Area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STUDENT Billy Elsbury</cp:lastModifiedBy>
  <cp:revision>1</cp:revision>
  <dcterms:created xsi:type="dcterms:W3CDTF">2024-09-29T14:15:52Z</dcterms:created>
  <dcterms:modified xsi:type="dcterms:W3CDTF">2024-09-29T17:13:42Z</dcterms:modified>
</cp:coreProperties>
</file>