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4" r:id="rId17"/>
    <p:sldId id="275" r:id="rId18"/>
    <p:sldId id="276" r:id="rId19"/>
    <p:sldId id="277"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50000"/>
  </p:normalViewPr>
  <p:slideViewPr>
    <p:cSldViewPr snapToGrid="0">
      <p:cViewPr varScale="1">
        <p:scale>
          <a:sx n="54" d="100"/>
          <a:sy n="54" d="100"/>
        </p:scale>
        <p:origin x="6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2016/4/11</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關鍵字關聯性怎麼計算 柯文哲？科Ｐ？</a:t>
            </a:r>
          </a:p>
          <a:p>
            <a:r>
              <a:rPr kumimoji="1" lang="zh-TW" altLang="en-US" dirty="0" smtClean="0"/>
              <a:t>主題偵測目的</a:t>
            </a:r>
          </a:p>
          <a:p>
            <a:r>
              <a:rPr kumimoji="1" lang="zh-TW" altLang="en-US" dirty="0" smtClean="0"/>
              <a:t>人工先驗證再來做</a:t>
            </a:r>
          </a:p>
          <a:p>
            <a:endParaRPr kumimoji="1" lang="zh-TW" altLang="en-US"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7</a:t>
            </a:fld>
            <a:endParaRPr kumimoji="1" lang="zh-TW" altLang="en-US"/>
          </a:p>
        </p:txBody>
      </p:sp>
    </p:spTree>
    <p:extLst>
      <p:ext uri="{BB962C8B-B14F-4D97-AF65-F5344CB8AC3E}">
        <p14:creationId xmlns:p14="http://schemas.microsoft.com/office/powerpoint/2010/main" val="1656478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18</a:t>
            </a:fld>
            <a:endParaRPr kumimoji="1" lang="zh-TW" altLang="en-US"/>
          </a:p>
        </p:txBody>
      </p:sp>
    </p:spTree>
    <p:extLst>
      <p:ext uri="{BB962C8B-B14F-4D97-AF65-F5344CB8AC3E}">
        <p14:creationId xmlns:p14="http://schemas.microsoft.com/office/powerpoint/2010/main" val="3235226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10</a:t>
            </a:fld>
            <a:endParaRPr kumimoji="1" lang="zh-TW" altLang="en-US"/>
          </a:p>
        </p:txBody>
      </p:sp>
    </p:spTree>
    <p:extLst>
      <p:ext uri="{BB962C8B-B14F-4D97-AF65-F5344CB8AC3E}">
        <p14:creationId xmlns:p14="http://schemas.microsoft.com/office/powerpoint/2010/main" val="393000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11</a:t>
            </a:fld>
            <a:endParaRPr kumimoji="1" lang="zh-TW" altLang="en-US"/>
          </a:p>
        </p:txBody>
      </p:sp>
    </p:spTree>
    <p:extLst>
      <p:ext uri="{BB962C8B-B14F-4D97-AF65-F5344CB8AC3E}">
        <p14:creationId xmlns:p14="http://schemas.microsoft.com/office/powerpoint/2010/main" val="2400648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12</a:t>
            </a:fld>
            <a:endParaRPr kumimoji="1" lang="zh-TW" altLang="en-US"/>
          </a:p>
        </p:txBody>
      </p:sp>
    </p:spTree>
    <p:extLst>
      <p:ext uri="{BB962C8B-B14F-4D97-AF65-F5344CB8AC3E}">
        <p14:creationId xmlns:p14="http://schemas.microsoft.com/office/powerpoint/2010/main" val="68752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13</a:t>
            </a:fld>
            <a:endParaRPr kumimoji="1" lang="zh-TW" altLang="en-US"/>
          </a:p>
        </p:txBody>
      </p:sp>
    </p:spTree>
    <p:extLst>
      <p:ext uri="{BB962C8B-B14F-4D97-AF65-F5344CB8AC3E}">
        <p14:creationId xmlns:p14="http://schemas.microsoft.com/office/powerpoint/2010/main" val="373827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14</a:t>
            </a:fld>
            <a:endParaRPr kumimoji="1" lang="zh-TW" altLang="en-US"/>
          </a:p>
        </p:txBody>
      </p:sp>
    </p:spTree>
    <p:extLst>
      <p:ext uri="{BB962C8B-B14F-4D97-AF65-F5344CB8AC3E}">
        <p14:creationId xmlns:p14="http://schemas.microsoft.com/office/powerpoint/2010/main" val="402729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15</a:t>
            </a:fld>
            <a:endParaRPr kumimoji="1" lang="zh-TW" altLang="en-US"/>
          </a:p>
        </p:txBody>
      </p:sp>
    </p:spTree>
    <p:extLst>
      <p:ext uri="{BB962C8B-B14F-4D97-AF65-F5344CB8AC3E}">
        <p14:creationId xmlns:p14="http://schemas.microsoft.com/office/powerpoint/2010/main" val="710047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16</a:t>
            </a:fld>
            <a:endParaRPr kumimoji="1" lang="zh-TW" altLang="en-US"/>
          </a:p>
        </p:txBody>
      </p:sp>
    </p:spTree>
    <p:extLst>
      <p:ext uri="{BB962C8B-B14F-4D97-AF65-F5344CB8AC3E}">
        <p14:creationId xmlns:p14="http://schemas.microsoft.com/office/powerpoint/2010/main" val="282476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17</a:t>
            </a:fld>
            <a:endParaRPr kumimoji="1" lang="zh-TW" altLang="en-US"/>
          </a:p>
        </p:txBody>
      </p:sp>
    </p:spTree>
    <p:extLst>
      <p:ext uri="{BB962C8B-B14F-4D97-AF65-F5344CB8AC3E}">
        <p14:creationId xmlns:p14="http://schemas.microsoft.com/office/powerpoint/2010/main" val="374373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41047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23169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20722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27979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34030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3786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83252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73917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15449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004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7D37549-EB1B-4775-A7CD-5FCE3CE0385F}" type="datetimeFigureOut">
              <a:rPr lang="zh-TW" altLang="en-US" smtClean="0"/>
              <a:t>2016/4/11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037894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2016/4/11</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1487597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Hot Topic Detection</a:t>
            </a:r>
            <a:endParaRPr lang="zh-TW" altLang="en-US" dirty="0"/>
          </a:p>
        </p:txBody>
      </p:sp>
      <p:sp>
        <p:nvSpPr>
          <p:cNvPr id="3" name="副標題 2"/>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a:t>
            </a:r>
            <a:endParaRPr lang="zh-TW" altLang="en-US" dirty="0"/>
          </a:p>
        </p:txBody>
      </p:sp>
      <p:sp>
        <p:nvSpPr>
          <p:cNvPr id="3" name="內容版面配置區 2"/>
          <p:cNvSpPr>
            <a:spLocks noGrp="1"/>
          </p:cNvSpPr>
          <p:nvPr>
            <p:ph idx="1"/>
          </p:nvPr>
        </p:nvSpPr>
        <p:spPr/>
        <p:txBody>
          <a:bodyPr/>
          <a:lstStyle/>
          <a:p>
            <a:r>
              <a:rPr lang="zh-TW" altLang="en-US" dirty="0" smtClean="0"/>
              <a:t>以</a:t>
            </a:r>
            <a:r>
              <a:rPr lang="en-US" altLang="zh-TW" dirty="0" smtClean="0"/>
              <a:t>N</a:t>
            </a:r>
            <a:r>
              <a:rPr lang="zh-TW" altLang="en-US" dirty="0" smtClean="0"/>
              <a:t>個關鍵字作為</a:t>
            </a:r>
            <a:r>
              <a:rPr lang="en-US" altLang="zh-TW" dirty="0" smtClean="0"/>
              <a:t>topic</a:t>
            </a:r>
            <a:r>
              <a:rPr lang="zh-TW" altLang="en-US" dirty="0" smtClean="0"/>
              <a:t>搜尋</a:t>
            </a:r>
            <a:r>
              <a:rPr lang="en-US" altLang="zh-TW" dirty="0" smtClean="0"/>
              <a:t>PTT</a:t>
            </a:r>
            <a:r>
              <a:rPr lang="zh-TW" altLang="en-US" dirty="0" smtClean="0"/>
              <a:t>文章，並用文章內容及標題來建立</a:t>
            </a:r>
            <a:r>
              <a:rPr lang="en-US" altLang="zh-TW" dirty="0" smtClean="0"/>
              <a:t>LDA model</a:t>
            </a:r>
          </a:p>
          <a:p>
            <a:endParaRPr lang="en-US" altLang="zh-TW" dirty="0" smtClean="0"/>
          </a:p>
          <a:p>
            <a:r>
              <a:rPr lang="en-US" altLang="zh-TW" dirty="0" err="1" smtClean="0"/>
              <a:t>Jieba</a:t>
            </a:r>
            <a:r>
              <a:rPr lang="zh-TW" altLang="en-US" dirty="0" smtClean="0"/>
              <a:t>斷詞</a:t>
            </a:r>
            <a:r>
              <a:rPr lang="en-US" altLang="zh-TW" dirty="0" smtClean="0"/>
              <a:t>(</a:t>
            </a:r>
            <a:r>
              <a:rPr lang="zh-TW" altLang="en-US" dirty="0" smtClean="0"/>
              <a:t>未使用自訂字典</a:t>
            </a:r>
            <a:r>
              <a:rPr lang="en-US" altLang="zh-TW" dirty="0" smtClean="0"/>
              <a:t>)</a:t>
            </a:r>
          </a:p>
          <a:p>
            <a:endParaRPr lang="en-US" altLang="zh-TW" dirty="0" smtClean="0"/>
          </a:p>
          <a:p>
            <a:r>
              <a:rPr lang="zh-TW" altLang="en-US" dirty="0" smtClean="0"/>
              <a:t>挑出詞頻前一百的中文字以及標點符號作為</a:t>
            </a:r>
            <a:r>
              <a:rPr lang="en-US" altLang="zh-TW" dirty="0" err="1" smtClean="0"/>
              <a:t>Stopwords</a:t>
            </a:r>
            <a:endParaRPr lang="zh-TW" altLang="en-US" dirty="0"/>
          </a:p>
        </p:txBody>
      </p:sp>
    </p:spTree>
    <p:extLst>
      <p:ext uri="{BB962C8B-B14F-4D97-AF65-F5344CB8AC3E}">
        <p14:creationId xmlns:p14="http://schemas.microsoft.com/office/powerpoint/2010/main" val="19023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實驗結果 </a:t>
            </a:r>
            <a:r>
              <a:rPr lang="en-US" altLang="zh-TW" dirty="0" smtClean="0"/>
              <a:t>–</a:t>
            </a:r>
            <a:r>
              <a:rPr lang="zh-TW" altLang="en-US" dirty="0" smtClean="0"/>
              <a:t> 以巴拿馬為關鍵字</a:t>
            </a:r>
            <a:endParaRPr lang="zh-TW" altLang="en-US" dirty="0"/>
          </a:p>
        </p:txBody>
      </p:sp>
      <p:sp>
        <p:nvSpPr>
          <p:cNvPr id="3" name="內容版面配置區 2"/>
          <p:cNvSpPr>
            <a:spLocks noGrp="1"/>
          </p:cNvSpPr>
          <p:nvPr>
            <p:ph idx="1"/>
          </p:nvPr>
        </p:nvSpPr>
        <p:spPr/>
        <p:txBody>
          <a:bodyPr/>
          <a:lstStyle/>
          <a:p>
            <a:r>
              <a:rPr lang="en-US" altLang="zh-TW" dirty="0" smtClean="0"/>
              <a:t>10:['</a:t>
            </a:r>
            <a:r>
              <a:rPr lang="zh-TW" altLang="en-US" dirty="0"/>
              <a:t>中國</a:t>
            </a:r>
            <a:r>
              <a:rPr lang="en-US" altLang="zh-TW" dirty="0"/>
              <a:t>', '</a:t>
            </a:r>
            <a:r>
              <a:rPr lang="zh-TW" altLang="en-US" dirty="0"/>
              <a:t>文件</a:t>
            </a:r>
            <a:r>
              <a:rPr lang="en-US" altLang="zh-TW" dirty="0"/>
              <a:t>', '</a:t>
            </a:r>
            <a:r>
              <a:rPr lang="zh-TW" altLang="en-US" dirty="0"/>
              <a:t>巴拿馬</a:t>
            </a:r>
            <a:r>
              <a:rPr lang="en-US" altLang="zh-TW" dirty="0"/>
              <a:t>', '</a:t>
            </a:r>
            <a:r>
              <a:rPr lang="zh-TW" altLang="en-US" dirty="0"/>
              <a:t>常委</a:t>
            </a:r>
            <a:r>
              <a:rPr lang="en-US" altLang="zh-TW" dirty="0"/>
              <a:t>', '</a:t>
            </a:r>
            <a:r>
              <a:rPr lang="zh-TW" altLang="en-US" dirty="0"/>
              <a:t>中共</a:t>
            </a:r>
            <a:r>
              <a:rPr lang="en-US" altLang="zh-TW" dirty="0"/>
              <a:t>', '</a:t>
            </a:r>
            <a:r>
              <a:rPr lang="zh-TW" altLang="en-US" dirty="0"/>
              <a:t>海外</a:t>
            </a:r>
            <a:r>
              <a:rPr lang="en-US" altLang="zh-TW" dirty="0"/>
              <a:t>', '</a:t>
            </a:r>
            <a:r>
              <a:rPr lang="zh-TW" altLang="en-US" dirty="0"/>
              <a:t>高層</a:t>
            </a:r>
            <a:r>
              <a:rPr lang="en-US" altLang="zh-TW" dirty="0"/>
              <a:t>', '</a:t>
            </a:r>
            <a:r>
              <a:rPr lang="zh-TW" altLang="en-US" dirty="0"/>
              <a:t>新聞</a:t>
            </a:r>
            <a:r>
              <a:rPr lang="en-US" altLang="zh-TW" dirty="0"/>
              <a:t>', '</a:t>
            </a:r>
            <a:r>
              <a:rPr lang="zh-TW" altLang="en-US" dirty="0"/>
              <a:t>召開</a:t>
            </a:r>
            <a:r>
              <a:rPr lang="en-US" altLang="zh-TW" dirty="0" smtClean="0"/>
              <a:t>']</a:t>
            </a:r>
          </a:p>
          <a:p>
            <a:r>
              <a:rPr lang="en-US" altLang="zh-TW" dirty="0"/>
              <a:t>20:['</a:t>
            </a:r>
            <a:r>
              <a:rPr lang="zh-TW" altLang="en-US" dirty="0"/>
              <a:t>巴拿馬</a:t>
            </a:r>
            <a:r>
              <a:rPr lang="en-US" altLang="zh-TW" dirty="0"/>
              <a:t>', '</a:t>
            </a:r>
            <a:r>
              <a:rPr lang="zh-TW" altLang="en-US" dirty="0"/>
              <a:t>文件</a:t>
            </a:r>
            <a:r>
              <a:rPr lang="en-US" altLang="zh-TW" dirty="0"/>
              <a:t>', '</a:t>
            </a:r>
            <a:r>
              <a:rPr lang="zh-TW" altLang="en-US" dirty="0"/>
              <a:t>中國</a:t>
            </a:r>
            <a:r>
              <a:rPr lang="en-US" altLang="zh-TW" dirty="0"/>
              <a:t>', '</a:t>
            </a:r>
            <a:r>
              <a:rPr lang="zh-TW" altLang="en-US" dirty="0"/>
              <a:t>常委</a:t>
            </a:r>
            <a:r>
              <a:rPr lang="en-US" altLang="zh-TW" dirty="0"/>
              <a:t>', '</a:t>
            </a:r>
            <a:r>
              <a:rPr lang="zh-TW" altLang="en-US" dirty="0"/>
              <a:t>新聞</a:t>
            </a:r>
            <a:r>
              <a:rPr lang="en-US" altLang="zh-TW" dirty="0"/>
              <a:t>', '</a:t>
            </a:r>
            <a:r>
              <a:rPr lang="zh-TW" altLang="en-US" dirty="0"/>
              <a:t>（</a:t>
            </a:r>
            <a:r>
              <a:rPr lang="en-US" altLang="zh-TW" dirty="0"/>
              <a:t>', '</a:t>
            </a:r>
            <a:r>
              <a:rPr lang="zh-TW" altLang="en-US" dirty="0"/>
              <a:t>中共</a:t>
            </a:r>
            <a:r>
              <a:rPr lang="en-US" altLang="zh-TW" dirty="0"/>
              <a:t>', '</a:t>
            </a:r>
            <a:r>
              <a:rPr lang="zh-TW" altLang="en-US" dirty="0"/>
              <a:t>報告</a:t>
            </a:r>
            <a:r>
              <a:rPr lang="en-US" altLang="zh-TW" dirty="0"/>
              <a:t>', '</a:t>
            </a:r>
            <a:r>
              <a:rPr lang="zh-TW" altLang="en-US" dirty="0"/>
              <a:t>離岸</a:t>
            </a:r>
            <a:r>
              <a:rPr lang="en-US" altLang="zh-TW" dirty="0" smtClean="0"/>
              <a:t>']</a:t>
            </a:r>
          </a:p>
          <a:p>
            <a:r>
              <a:rPr lang="en-US" altLang="zh-TW" dirty="0" smtClean="0"/>
              <a:t>50:['</a:t>
            </a:r>
            <a:r>
              <a:rPr lang="zh-TW" altLang="en-US" dirty="0"/>
              <a:t>巴拿馬</a:t>
            </a:r>
            <a:r>
              <a:rPr lang="en-US" altLang="zh-TW" dirty="0"/>
              <a:t>', '</a:t>
            </a:r>
            <a:r>
              <a:rPr lang="zh-TW" altLang="en-US" dirty="0"/>
              <a:t>文件</a:t>
            </a:r>
            <a:r>
              <a:rPr lang="en-US" altLang="zh-TW" dirty="0"/>
              <a:t>', '</a:t>
            </a:r>
            <a:r>
              <a:rPr lang="zh-TW" altLang="en-US" dirty="0"/>
              <a:t>中國</a:t>
            </a:r>
            <a:r>
              <a:rPr lang="en-US" altLang="zh-TW" dirty="0"/>
              <a:t>', '</a:t>
            </a:r>
            <a:r>
              <a:rPr lang="zh-TW" altLang="en-US" dirty="0"/>
              <a:t>（</a:t>
            </a:r>
            <a:r>
              <a:rPr lang="en-US" altLang="zh-TW" dirty="0"/>
              <a:t>', '</a:t>
            </a:r>
            <a:r>
              <a:rPr lang="zh-TW" altLang="en-US" dirty="0"/>
              <a:t>海外</a:t>
            </a:r>
            <a:r>
              <a:rPr lang="en-US" altLang="zh-TW" dirty="0"/>
              <a:t>', '</a:t>
            </a:r>
            <a:r>
              <a:rPr lang="zh-TW" altLang="en-US" dirty="0"/>
              <a:t>資料</a:t>
            </a:r>
            <a:r>
              <a:rPr lang="en-US" altLang="zh-TW" dirty="0"/>
              <a:t>', '</a:t>
            </a:r>
            <a:r>
              <a:rPr lang="zh-TW" altLang="en-US" dirty="0"/>
              <a:t>新聞</a:t>
            </a:r>
            <a:r>
              <a:rPr lang="en-US" altLang="zh-TW" dirty="0"/>
              <a:t>', '》', '</a:t>
            </a:r>
            <a:r>
              <a:rPr lang="zh-TW" altLang="en-US" dirty="0"/>
              <a:t>調查</a:t>
            </a:r>
            <a:r>
              <a:rPr lang="en-US" altLang="zh-TW" dirty="0" smtClean="0"/>
              <a:t>']</a:t>
            </a:r>
          </a:p>
          <a:p>
            <a:r>
              <a:rPr lang="en-US" altLang="zh-TW" dirty="0"/>
              <a:t>100:['</a:t>
            </a:r>
            <a:r>
              <a:rPr lang="zh-TW" altLang="en-US" dirty="0"/>
              <a:t>巴拿馬</a:t>
            </a:r>
            <a:r>
              <a:rPr lang="en-US" altLang="zh-TW" dirty="0"/>
              <a:t>', '</a:t>
            </a:r>
            <a:r>
              <a:rPr lang="zh-TW" altLang="en-US" dirty="0"/>
              <a:t>文件</a:t>
            </a:r>
            <a:r>
              <a:rPr lang="en-US" altLang="zh-TW" dirty="0"/>
              <a:t>', '</a:t>
            </a:r>
            <a:r>
              <a:rPr lang="zh-TW" altLang="en-US" dirty="0"/>
              <a:t>（</a:t>
            </a:r>
            <a:r>
              <a:rPr lang="en-US" altLang="zh-TW" dirty="0"/>
              <a:t>', '</a:t>
            </a:r>
            <a:r>
              <a:rPr lang="zh-TW" altLang="en-US" dirty="0"/>
              <a:t>中國</a:t>
            </a:r>
            <a:r>
              <a:rPr lang="en-US" altLang="zh-TW" dirty="0"/>
              <a:t>', '</a:t>
            </a:r>
            <a:r>
              <a:rPr lang="zh-TW" altLang="en-US" dirty="0"/>
              <a:t>新聞</a:t>
            </a:r>
            <a:r>
              <a:rPr lang="en-US" altLang="zh-TW" dirty="0"/>
              <a:t>', '</a:t>
            </a:r>
            <a:r>
              <a:rPr lang="zh-TW" altLang="en-US" dirty="0"/>
              <a:t>資料</a:t>
            </a:r>
            <a:r>
              <a:rPr lang="en-US" altLang="zh-TW" dirty="0"/>
              <a:t>', 'ICIJ', '</a:t>
            </a:r>
            <a:r>
              <a:rPr lang="zh-TW" altLang="en-US" dirty="0"/>
              <a:t>海外</a:t>
            </a:r>
            <a:r>
              <a:rPr lang="en-US" altLang="zh-TW" dirty="0"/>
              <a:t>', '》']</a:t>
            </a:r>
            <a:endParaRPr lang="en-US" altLang="zh-TW" dirty="0" smtClean="0"/>
          </a:p>
          <a:p>
            <a:pPr lvl="1"/>
            <a:endParaRPr lang="zh-TW" altLang="en-US" dirty="0"/>
          </a:p>
        </p:txBody>
      </p:sp>
    </p:spTree>
    <p:extLst>
      <p:ext uri="{BB962C8B-B14F-4D97-AF65-F5344CB8AC3E}">
        <p14:creationId xmlns:p14="http://schemas.microsoft.com/office/powerpoint/2010/main" val="274770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實驗結果 </a:t>
            </a:r>
            <a:r>
              <a:rPr lang="en-US" altLang="zh-TW" dirty="0" smtClean="0"/>
              <a:t>–</a:t>
            </a:r>
            <a:r>
              <a:rPr lang="zh-TW" altLang="en-US" dirty="0" smtClean="0"/>
              <a:t> 以隨</a:t>
            </a:r>
            <a:r>
              <a:rPr lang="zh-TW" altLang="en-US" dirty="0"/>
              <a:t>機</a:t>
            </a:r>
            <a:r>
              <a:rPr lang="zh-TW" altLang="en-US" dirty="0" smtClean="0"/>
              <a:t>為關鍵字</a:t>
            </a:r>
            <a:endParaRPr lang="zh-TW" altLang="en-US" dirty="0"/>
          </a:p>
        </p:txBody>
      </p:sp>
      <p:sp>
        <p:nvSpPr>
          <p:cNvPr id="3" name="內容版面配置區 2"/>
          <p:cNvSpPr>
            <a:spLocks noGrp="1"/>
          </p:cNvSpPr>
          <p:nvPr>
            <p:ph idx="1"/>
          </p:nvPr>
        </p:nvSpPr>
        <p:spPr/>
        <p:txBody>
          <a:bodyPr/>
          <a:lstStyle/>
          <a:p>
            <a:r>
              <a:rPr lang="en-US" altLang="zh-TW" dirty="0"/>
              <a:t>10:['</a:t>
            </a:r>
            <a:r>
              <a:rPr lang="zh-TW" altLang="en-US" dirty="0"/>
              <a:t>隨機</a:t>
            </a:r>
            <a:r>
              <a:rPr lang="en-US" altLang="zh-TW" dirty="0"/>
              <a:t>', '</a:t>
            </a:r>
            <a:r>
              <a:rPr lang="zh-TW" altLang="en-US" dirty="0"/>
              <a:t>殺</a:t>
            </a:r>
            <a:r>
              <a:rPr lang="en-US" altLang="zh-TW" dirty="0"/>
              <a:t>', '</a:t>
            </a:r>
            <a:r>
              <a:rPr lang="zh-TW" altLang="en-US" dirty="0"/>
              <a:t>砍</a:t>
            </a:r>
            <a:r>
              <a:rPr lang="en-US" altLang="zh-TW" dirty="0"/>
              <a:t>', '</a:t>
            </a:r>
            <a:r>
              <a:rPr lang="zh-TW" altLang="en-US" dirty="0"/>
              <a:t>男子</a:t>
            </a:r>
            <a:r>
              <a:rPr lang="en-US" altLang="zh-TW" dirty="0"/>
              <a:t>', '</a:t>
            </a:r>
            <a:r>
              <a:rPr lang="zh-TW" altLang="en-US" dirty="0"/>
              <a:t>新聞</a:t>
            </a:r>
            <a:r>
              <a:rPr lang="en-US" altLang="zh-TW" dirty="0"/>
              <a:t>', '</a:t>
            </a:r>
            <a:r>
              <a:rPr lang="zh-TW" altLang="en-US" dirty="0"/>
              <a:t>持刀</a:t>
            </a:r>
            <a:r>
              <a:rPr lang="en-US" altLang="zh-TW" dirty="0"/>
              <a:t>', '</a:t>
            </a:r>
            <a:r>
              <a:rPr lang="zh-TW" altLang="en-US" dirty="0"/>
              <a:t>完整</a:t>
            </a:r>
            <a:r>
              <a:rPr lang="en-US" altLang="zh-TW" dirty="0"/>
              <a:t>', '</a:t>
            </a:r>
            <a:r>
              <a:rPr lang="zh-TW" altLang="en-US" dirty="0"/>
              <a:t>殺童</a:t>
            </a:r>
            <a:r>
              <a:rPr lang="en-US" altLang="zh-TW" dirty="0"/>
              <a:t>', '</a:t>
            </a:r>
            <a:r>
              <a:rPr lang="zh-TW" altLang="en-US" dirty="0"/>
              <a:t>鬧事</a:t>
            </a:r>
            <a:r>
              <a:rPr lang="en-US" altLang="zh-TW" dirty="0" smtClean="0"/>
              <a:t>']</a:t>
            </a:r>
          </a:p>
          <a:p>
            <a:r>
              <a:rPr lang="en-US" altLang="zh-TW" dirty="0"/>
              <a:t>20:['</a:t>
            </a:r>
            <a:r>
              <a:rPr lang="zh-TW" altLang="en-US" dirty="0"/>
              <a:t>隨機</a:t>
            </a:r>
            <a:r>
              <a:rPr lang="en-US" altLang="zh-TW" dirty="0"/>
              <a:t>', '</a:t>
            </a:r>
            <a:r>
              <a:rPr lang="zh-TW" altLang="en-US" dirty="0"/>
              <a:t>社會</a:t>
            </a:r>
            <a:r>
              <a:rPr lang="en-US" altLang="zh-TW" dirty="0"/>
              <a:t>', '</a:t>
            </a:r>
            <a:r>
              <a:rPr lang="zh-TW" altLang="en-US" dirty="0"/>
              <a:t>殺</a:t>
            </a:r>
            <a:r>
              <a:rPr lang="en-US" altLang="zh-TW" dirty="0"/>
              <a:t>', '</a:t>
            </a:r>
            <a:r>
              <a:rPr lang="zh-TW" altLang="en-US" dirty="0"/>
              <a:t>教育</a:t>
            </a:r>
            <a:r>
              <a:rPr lang="en-US" altLang="zh-TW" dirty="0"/>
              <a:t>', '</a:t>
            </a:r>
            <a:r>
              <a:rPr lang="zh-TW" altLang="en-US" dirty="0"/>
              <a:t>新聞</a:t>
            </a:r>
            <a:r>
              <a:rPr lang="en-US" altLang="zh-TW" dirty="0"/>
              <a:t>', '</a:t>
            </a:r>
            <a:r>
              <a:rPr lang="zh-TW" altLang="en-US" dirty="0"/>
              <a:t>事件</a:t>
            </a:r>
            <a:r>
              <a:rPr lang="en-US" altLang="zh-TW" dirty="0"/>
              <a:t>', '</a:t>
            </a:r>
            <a:r>
              <a:rPr lang="zh-TW" altLang="en-US" dirty="0"/>
              <a:t>完整</a:t>
            </a:r>
            <a:r>
              <a:rPr lang="en-US" altLang="zh-TW" dirty="0"/>
              <a:t>', '</a:t>
            </a:r>
            <a:r>
              <a:rPr lang="zh-TW" altLang="en-US" dirty="0"/>
              <a:t>泡</a:t>
            </a:r>
            <a:r>
              <a:rPr lang="en-US" altLang="zh-TW" dirty="0"/>
              <a:t>', '</a:t>
            </a:r>
            <a:r>
              <a:rPr lang="zh-TW" altLang="en-US" dirty="0"/>
              <a:t>小孩</a:t>
            </a:r>
            <a:r>
              <a:rPr lang="en-US" altLang="zh-TW" dirty="0"/>
              <a:t>']</a:t>
            </a:r>
            <a:endParaRPr lang="en-US" altLang="zh-TW" dirty="0" smtClean="0"/>
          </a:p>
          <a:p>
            <a:r>
              <a:rPr lang="en-US" altLang="zh-TW" dirty="0"/>
              <a:t>50:['</a:t>
            </a:r>
            <a:r>
              <a:rPr lang="zh-TW" altLang="en-US" dirty="0"/>
              <a:t>殺</a:t>
            </a:r>
            <a:r>
              <a:rPr lang="en-US" altLang="zh-TW" dirty="0"/>
              <a:t>', '</a:t>
            </a:r>
            <a:r>
              <a:rPr lang="zh-TW" altLang="en-US" dirty="0"/>
              <a:t>隨機</a:t>
            </a:r>
            <a:r>
              <a:rPr lang="en-US" altLang="zh-TW" dirty="0"/>
              <a:t>', '</a:t>
            </a:r>
            <a:r>
              <a:rPr lang="zh-TW" altLang="en-US" dirty="0"/>
              <a:t>社會</a:t>
            </a:r>
            <a:r>
              <a:rPr lang="en-US" altLang="zh-TW" dirty="0"/>
              <a:t>', '</a:t>
            </a:r>
            <a:r>
              <a:rPr lang="zh-TW" altLang="en-US" dirty="0"/>
              <a:t>這個</a:t>
            </a:r>
            <a:r>
              <a:rPr lang="en-US" altLang="zh-TW" dirty="0"/>
              <a:t>', '</a:t>
            </a:r>
            <a:r>
              <a:rPr lang="zh-TW" altLang="en-US" dirty="0"/>
              <a:t>事件</a:t>
            </a:r>
            <a:r>
              <a:rPr lang="en-US" altLang="zh-TW" dirty="0"/>
              <a:t>', '</a:t>
            </a:r>
            <a:r>
              <a:rPr lang="zh-TW" altLang="en-US" dirty="0"/>
              <a:t>新聞</a:t>
            </a:r>
            <a:r>
              <a:rPr lang="en-US" altLang="zh-TW" dirty="0"/>
              <a:t>', '</a:t>
            </a:r>
            <a:r>
              <a:rPr lang="zh-TW" altLang="en-US" dirty="0"/>
              <a:t>發生</a:t>
            </a:r>
            <a:r>
              <a:rPr lang="en-US" altLang="zh-TW" dirty="0"/>
              <a:t>', '</a:t>
            </a:r>
            <a:r>
              <a:rPr lang="zh-TW" altLang="en-US" dirty="0"/>
              <a:t>教育</a:t>
            </a:r>
            <a:r>
              <a:rPr lang="en-US" altLang="zh-TW" dirty="0"/>
              <a:t>', '</a:t>
            </a:r>
            <a:r>
              <a:rPr lang="zh-TW" altLang="en-US" dirty="0"/>
              <a:t>死刑</a:t>
            </a:r>
            <a:r>
              <a:rPr lang="en-US" altLang="zh-TW" dirty="0"/>
              <a:t>']</a:t>
            </a:r>
            <a:endParaRPr lang="en-US" altLang="zh-TW" dirty="0" smtClean="0"/>
          </a:p>
          <a:p>
            <a:r>
              <a:rPr lang="en-US" altLang="zh-TW" dirty="0"/>
              <a:t>100:['</a:t>
            </a:r>
            <a:r>
              <a:rPr lang="zh-TW" altLang="en-US" dirty="0"/>
              <a:t>殺</a:t>
            </a:r>
            <a:r>
              <a:rPr lang="en-US" altLang="zh-TW" dirty="0"/>
              <a:t>', '</a:t>
            </a:r>
            <a:r>
              <a:rPr lang="zh-TW" altLang="en-US" dirty="0"/>
              <a:t>隨機</a:t>
            </a:r>
            <a:r>
              <a:rPr lang="en-US" altLang="zh-TW" dirty="0"/>
              <a:t>', '</a:t>
            </a:r>
            <a:r>
              <a:rPr lang="zh-TW" altLang="en-US" dirty="0"/>
              <a:t>社會</a:t>
            </a:r>
            <a:r>
              <a:rPr lang="en-US" altLang="zh-TW" dirty="0"/>
              <a:t>', '</a:t>
            </a:r>
            <a:r>
              <a:rPr lang="zh-TW" altLang="en-US" dirty="0"/>
              <a:t>死刑</a:t>
            </a:r>
            <a:r>
              <a:rPr lang="en-US" altLang="zh-TW" dirty="0"/>
              <a:t>', '</a:t>
            </a:r>
            <a:r>
              <a:rPr lang="zh-TW" altLang="en-US" dirty="0"/>
              <a:t>事件</a:t>
            </a:r>
            <a:r>
              <a:rPr lang="en-US" altLang="zh-TW" dirty="0"/>
              <a:t>', '</a:t>
            </a:r>
            <a:r>
              <a:rPr lang="zh-TW" altLang="en-US" dirty="0"/>
              <a:t>發生</a:t>
            </a:r>
            <a:r>
              <a:rPr lang="en-US" altLang="zh-TW" dirty="0"/>
              <a:t>', '</a:t>
            </a:r>
            <a:r>
              <a:rPr lang="zh-TW" altLang="en-US" dirty="0"/>
              <a:t>死</a:t>
            </a:r>
            <a:r>
              <a:rPr lang="en-US" altLang="zh-TW" dirty="0"/>
              <a:t>', '</a:t>
            </a:r>
            <a:r>
              <a:rPr lang="zh-TW" altLang="en-US" dirty="0"/>
              <a:t>教育</a:t>
            </a:r>
            <a:r>
              <a:rPr lang="en-US" altLang="zh-TW" dirty="0"/>
              <a:t>', '</a:t>
            </a:r>
            <a:r>
              <a:rPr lang="zh-TW" altLang="en-US" dirty="0"/>
              <a:t>新聞</a:t>
            </a:r>
            <a:r>
              <a:rPr lang="en-US" altLang="zh-TW" dirty="0"/>
              <a:t>']</a:t>
            </a:r>
            <a:endParaRPr lang="zh-TW" altLang="en-US" dirty="0"/>
          </a:p>
        </p:txBody>
      </p:sp>
    </p:spTree>
    <p:extLst>
      <p:ext uri="{BB962C8B-B14F-4D97-AF65-F5344CB8AC3E}">
        <p14:creationId xmlns:p14="http://schemas.microsoft.com/office/powerpoint/2010/main" val="316656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實驗結果 </a:t>
            </a:r>
            <a:r>
              <a:rPr lang="en-US" altLang="zh-TW" dirty="0" smtClean="0"/>
              <a:t>–</a:t>
            </a:r>
            <a:r>
              <a:rPr lang="zh-TW" altLang="en-US" dirty="0" smtClean="0"/>
              <a:t> 以慈濟為關鍵字</a:t>
            </a:r>
            <a:endParaRPr lang="zh-TW" altLang="en-US" dirty="0"/>
          </a:p>
        </p:txBody>
      </p:sp>
      <p:sp>
        <p:nvSpPr>
          <p:cNvPr id="3" name="內容版面配置區 2"/>
          <p:cNvSpPr>
            <a:spLocks noGrp="1"/>
          </p:cNvSpPr>
          <p:nvPr>
            <p:ph idx="1"/>
          </p:nvPr>
        </p:nvSpPr>
        <p:spPr/>
        <p:txBody>
          <a:bodyPr/>
          <a:lstStyle/>
          <a:p>
            <a:r>
              <a:rPr lang="en-US" altLang="zh-TW" dirty="0"/>
              <a:t>10:['</a:t>
            </a:r>
            <a:r>
              <a:rPr lang="zh-TW" altLang="en-US" dirty="0"/>
              <a:t>慈濟</a:t>
            </a:r>
            <a:r>
              <a:rPr lang="en-US" altLang="zh-TW" dirty="0"/>
              <a:t>', '</a:t>
            </a:r>
            <a:r>
              <a:rPr lang="zh-TW" altLang="en-US" dirty="0"/>
              <a:t>隨身</a:t>
            </a:r>
            <a:r>
              <a:rPr lang="en-US" altLang="zh-TW" dirty="0"/>
              <a:t>', '</a:t>
            </a:r>
            <a:r>
              <a:rPr lang="zh-TW" altLang="en-US" dirty="0"/>
              <a:t>垃圾</a:t>
            </a:r>
            <a:r>
              <a:rPr lang="en-US" altLang="zh-TW" dirty="0"/>
              <a:t>', '</a:t>
            </a:r>
            <a:r>
              <a:rPr lang="zh-TW" altLang="en-US" dirty="0"/>
              <a:t>碟</a:t>
            </a:r>
            <a:r>
              <a:rPr lang="en-US" altLang="zh-TW" dirty="0"/>
              <a:t>', '</a:t>
            </a:r>
            <a:r>
              <a:rPr lang="zh-TW" altLang="en-US" dirty="0"/>
              <a:t>新聞</a:t>
            </a:r>
            <a:r>
              <a:rPr lang="en-US" altLang="zh-TW" dirty="0"/>
              <a:t>', '311', '</a:t>
            </a:r>
            <a:r>
              <a:rPr lang="zh-TW" altLang="en-US" dirty="0"/>
              <a:t>買</a:t>
            </a:r>
            <a:r>
              <a:rPr lang="en-US" altLang="zh-TW" dirty="0"/>
              <a:t>', '</a:t>
            </a:r>
            <a:r>
              <a:rPr lang="zh-TW" altLang="en-US" dirty="0"/>
              <a:t>回收</a:t>
            </a:r>
            <a:r>
              <a:rPr lang="en-US" altLang="zh-TW" dirty="0"/>
              <a:t>', '</a:t>
            </a:r>
            <a:r>
              <a:rPr lang="zh-TW" altLang="en-US" dirty="0"/>
              <a:t>拍</a:t>
            </a:r>
            <a:r>
              <a:rPr lang="en-US" altLang="zh-TW" dirty="0" smtClean="0"/>
              <a:t>']</a:t>
            </a:r>
          </a:p>
          <a:p>
            <a:r>
              <a:rPr lang="en-US" altLang="zh-TW" dirty="0"/>
              <a:t>20:['</a:t>
            </a:r>
            <a:r>
              <a:rPr lang="zh-TW" altLang="en-US" dirty="0"/>
              <a:t>慈濟</a:t>
            </a:r>
            <a:r>
              <a:rPr lang="en-US" altLang="zh-TW" dirty="0"/>
              <a:t>', '</a:t>
            </a:r>
            <a:r>
              <a:rPr lang="zh-TW" altLang="en-US" dirty="0"/>
              <a:t>隨身</a:t>
            </a:r>
            <a:r>
              <a:rPr lang="en-US" altLang="zh-TW" dirty="0"/>
              <a:t>', '</a:t>
            </a:r>
            <a:r>
              <a:rPr lang="zh-TW" altLang="en-US" dirty="0"/>
              <a:t>碟</a:t>
            </a:r>
            <a:r>
              <a:rPr lang="en-US" altLang="zh-TW" dirty="0"/>
              <a:t>', '</a:t>
            </a:r>
            <a:r>
              <a:rPr lang="zh-TW" altLang="en-US" dirty="0"/>
              <a:t>新聞</a:t>
            </a:r>
            <a:r>
              <a:rPr lang="en-US" altLang="zh-TW" dirty="0"/>
              <a:t>', '</a:t>
            </a:r>
            <a:r>
              <a:rPr lang="zh-TW" altLang="en-US" dirty="0"/>
              <a:t>垃圾</a:t>
            </a:r>
            <a:r>
              <a:rPr lang="en-US" altLang="zh-TW" dirty="0"/>
              <a:t>', '</a:t>
            </a:r>
            <a:r>
              <a:rPr lang="zh-TW" altLang="en-US" dirty="0"/>
              <a:t>回收</a:t>
            </a:r>
            <a:r>
              <a:rPr lang="en-US" altLang="zh-TW" dirty="0"/>
              <a:t>', '</a:t>
            </a:r>
            <a:r>
              <a:rPr lang="zh-TW" altLang="en-US" dirty="0"/>
              <a:t>買</a:t>
            </a:r>
            <a:r>
              <a:rPr lang="en-US" altLang="zh-TW" dirty="0"/>
              <a:t>', '</a:t>
            </a:r>
            <a:r>
              <a:rPr lang="zh-TW" altLang="en-US" dirty="0"/>
              <a:t>錢</a:t>
            </a:r>
            <a:r>
              <a:rPr lang="en-US" altLang="zh-TW" dirty="0"/>
              <a:t>', '</a:t>
            </a:r>
            <a:r>
              <a:rPr lang="zh-TW" altLang="en-US" dirty="0"/>
              <a:t>跟</a:t>
            </a:r>
            <a:r>
              <a:rPr lang="en-US" altLang="zh-TW" dirty="0"/>
              <a:t>']</a:t>
            </a:r>
          </a:p>
          <a:p>
            <a:r>
              <a:rPr lang="en-US" altLang="zh-TW" dirty="0"/>
              <a:t>50:['</a:t>
            </a:r>
            <a:r>
              <a:rPr lang="zh-TW" altLang="en-US" dirty="0"/>
              <a:t>慈濟</a:t>
            </a:r>
            <a:r>
              <a:rPr lang="en-US" altLang="zh-TW" dirty="0"/>
              <a:t>', '</a:t>
            </a:r>
            <a:r>
              <a:rPr lang="zh-TW" altLang="en-US" dirty="0"/>
              <a:t>新聞</a:t>
            </a:r>
            <a:r>
              <a:rPr lang="en-US" altLang="zh-TW" dirty="0"/>
              <a:t>', '</a:t>
            </a:r>
            <a:r>
              <a:rPr lang="zh-TW" altLang="en-US" dirty="0"/>
              <a:t>隨身</a:t>
            </a:r>
            <a:r>
              <a:rPr lang="en-US" altLang="zh-TW" dirty="0"/>
              <a:t>', '</a:t>
            </a:r>
            <a:r>
              <a:rPr lang="zh-TW" altLang="en-US" dirty="0"/>
              <a:t>跟</a:t>
            </a:r>
            <a:r>
              <a:rPr lang="en-US" altLang="zh-TW" dirty="0"/>
              <a:t>', '</a:t>
            </a:r>
            <a:r>
              <a:rPr lang="zh-TW" altLang="en-US" dirty="0"/>
              <a:t>碟</a:t>
            </a:r>
            <a:r>
              <a:rPr lang="en-US" altLang="zh-TW" dirty="0"/>
              <a:t>', '</a:t>
            </a:r>
            <a:r>
              <a:rPr lang="zh-TW" altLang="en-US" dirty="0"/>
              <a:t>回收</a:t>
            </a:r>
            <a:r>
              <a:rPr lang="en-US" altLang="zh-TW" dirty="0"/>
              <a:t>', '</a:t>
            </a:r>
            <a:r>
              <a:rPr lang="zh-TW" altLang="en-US" dirty="0"/>
              <a:t>大家</a:t>
            </a:r>
            <a:r>
              <a:rPr lang="en-US" altLang="zh-TW" dirty="0"/>
              <a:t>', '</a:t>
            </a:r>
            <a:r>
              <a:rPr lang="zh-TW" altLang="en-US" dirty="0"/>
              <a:t>垃圾</a:t>
            </a:r>
            <a:r>
              <a:rPr lang="en-US" altLang="zh-TW" dirty="0"/>
              <a:t>', '</a:t>
            </a:r>
            <a:r>
              <a:rPr lang="zh-TW" altLang="en-US" dirty="0"/>
              <a:t>錢</a:t>
            </a:r>
            <a:r>
              <a:rPr lang="en-US" altLang="zh-TW" dirty="0"/>
              <a:t>']</a:t>
            </a:r>
          </a:p>
          <a:p>
            <a:r>
              <a:rPr lang="en-US" altLang="zh-TW" dirty="0"/>
              <a:t>100:['</a:t>
            </a:r>
            <a:r>
              <a:rPr lang="zh-TW" altLang="en-US" dirty="0"/>
              <a:t>慈濟</a:t>
            </a:r>
            <a:r>
              <a:rPr lang="en-US" altLang="zh-TW" dirty="0"/>
              <a:t>', ',', '</a:t>
            </a:r>
            <a:r>
              <a:rPr lang="zh-TW" altLang="en-US" dirty="0"/>
              <a:t>新聞</a:t>
            </a:r>
            <a:r>
              <a:rPr lang="en-US" altLang="zh-TW" dirty="0"/>
              <a:t>', '</a:t>
            </a:r>
            <a:r>
              <a:rPr lang="zh-TW" altLang="en-US" dirty="0"/>
              <a:t>回收</a:t>
            </a:r>
            <a:r>
              <a:rPr lang="en-US" altLang="zh-TW" dirty="0"/>
              <a:t>', '</a:t>
            </a:r>
            <a:r>
              <a:rPr lang="zh-TW" altLang="en-US" dirty="0"/>
              <a:t>跟</a:t>
            </a:r>
            <a:r>
              <a:rPr lang="en-US" altLang="zh-TW" dirty="0"/>
              <a:t>', '</a:t>
            </a:r>
            <a:r>
              <a:rPr lang="zh-TW" altLang="en-US" dirty="0"/>
              <a:t>錢</a:t>
            </a:r>
            <a:r>
              <a:rPr lang="en-US" altLang="zh-TW" dirty="0"/>
              <a:t>', '</a:t>
            </a:r>
            <a:r>
              <a:rPr lang="zh-TW" altLang="en-US" dirty="0"/>
              <a:t>大家</a:t>
            </a:r>
            <a:r>
              <a:rPr lang="en-US" altLang="zh-TW" dirty="0"/>
              <a:t>', '</a:t>
            </a:r>
            <a:r>
              <a:rPr lang="zh-TW" altLang="en-US" dirty="0"/>
              <a:t>隨身</a:t>
            </a:r>
            <a:r>
              <a:rPr lang="en-US" altLang="zh-TW" dirty="0"/>
              <a:t>', '</a:t>
            </a:r>
            <a:r>
              <a:rPr lang="zh-TW" altLang="en-US" dirty="0"/>
              <a:t>完整</a:t>
            </a:r>
            <a:r>
              <a:rPr lang="en-US" altLang="zh-TW" dirty="0"/>
              <a:t>']</a:t>
            </a:r>
            <a:endParaRPr lang="zh-TW" altLang="en-US" dirty="0"/>
          </a:p>
        </p:txBody>
      </p:sp>
    </p:spTree>
    <p:extLst>
      <p:ext uri="{BB962C8B-B14F-4D97-AF65-F5344CB8AC3E}">
        <p14:creationId xmlns:p14="http://schemas.microsoft.com/office/powerpoint/2010/main" val="116688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實驗結果 </a:t>
            </a:r>
            <a:r>
              <a:rPr lang="en-US" altLang="zh-TW" dirty="0" smtClean="0"/>
              <a:t>–</a:t>
            </a:r>
            <a:r>
              <a:rPr lang="zh-TW" altLang="en-US" dirty="0" smtClean="0"/>
              <a:t> 以慈濟為關鍵字</a:t>
            </a:r>
            <a:endParaRPr lang="zh-TW" altLang="en-US" dirty="0"/>
          </a:p>
        </p:txBody>
      </p:sp>
      <p:sp>
        <p:nvSpPr>
          <p:cNvPr id="3" name="內容版面配置區 2"/>
          <p:cNvSpPr>
            <a:spLocks noGrp="1"/>
          </p:cNvSpPr>
          <p:nvPr>
            <p:ph idx="1"/>
          </p:nvPr>
        </p:nvSpPr>
        <p:spPr/>
        <p:txBody>
          <a:bodyPr/>
          <a:lstStyle/>
          <a:p>
            <a:r>
              <a:rPr lang="en-US" altLang="zh-TW" dirty="0"/>
              <a:t>10:['</a:t>
            </a:r>
            <a:r>
              <a:rPr lang="zh-TW" altLang="en-US" dirty="0"/>
              <a:t>慈濟</a:t>
            </a:r>
            <a:r>
              <a:rPr lang="en-US" altLang="zh-TW" dirty="0"/>
              <a:t>', '</a:t>
            </a:r>
            <a:r>
              <a:rPr lang="zh-TW" altLang="en-US" dirty="0"/>
              <a:t>隨身</a:t>
            </a:r>
            <a:r>
              <a:rPr lang="en-US" altLang="zh-TW" dirty="0"/>
              <a:t>', '</a:t>
            </a:r>
            <a:r>
              <a:rPr lang="zh-TW" altLang="en-US" dirty="0"/>
              <a:t>垃圾</a:t>
            </a:r>
            <a:r>
              <a:rPr lang="en-US" altLang="zh-TW" dirty="0"/>
              <a:t>', '</a:t>
            </a:r>
            <a:r>
              <a:rPr lang="zh-TW" altLang="en-US" dirty="0"/>
              <a:t>碟</a:t>
            </a:r>
            <a:r>
              <a:rPr lang="en-US" altLang="zh-TW" dirty="0"/>
              <a:t>', '</a:t>
            </a:r>
            <a:r>
              <a:rPr lang="zh-TW" altLang="en-US" dirty="0"/>
              <a:t>新聞</a:t>
            </a:r>
            <a:r>
              <a:rPr lang="en-US" altLang="zh-TW" dirty="0"/>
              <a:t>', '311', '</a:t>
            </a:r>
            <a:r>
              <a:rPr lang="zh-TW" altLang="en-US" dirty="0"/>
              <a:t>買</a:t>
            </a:r>
            <a:r>
              <a:rPr lang="en-US" altLang="zh-TW" dirty="0"/>
              <a:t>', '</a:t>
            </a:r>
            <a:r>
              <a:rPr lang="zh-TW" altLang="en-US" dirty="0"/>
              <a:t>回收</a:t>
            </a:r>
            <a:r>
              <a:rPr lang="en-US" altLang="zh-TW" dirty="0"/>
              <a:t>', '</a:t>
            </a:r>
            <a:r>
              <a:rPr lang="zh-TW" altLang="en-US" dirty="0"/>
              <a:t>拍</a:t>
            </a:r>
            <a:r>
              <a:rPr lang="en-US" altLang="zh-TW" dirty="0" smtClean="0"/>
              <a:t>']</a:t>
            </a:r>
          </a:p>
          <a:p>
            <a:r>
              <a:rPr lang="en-US" altLang="zh-TW" dirty="0"/>
              <a:t>20:['</a:t>
            </a:r>
            <a:r>
              <a:rPr lang="zh-TW" altLang="en-US" dirty="0"/>
              <a:t>慈濟</a:t>
            </a:r>
            <a:r>
              <a:rPr lang="en-US" altLang="zh-TW" dirty="0"/>
              <a:t>', '</a:t>
            </a:r>
            <a:r>
              <a:rPr lang="zh-TW" altLang="en-US" dirty="0"/>
              <a:t>隨身</a:t>
            </a:r>
            <a:r>
              <a:rPr lang="en-US" altLang="zh-TW" dirty="0"/>
              <a:t>', '</a:t>
            </a:r>
            <a:r>
              <a:rPr lang="zh-TW" altLang="en-US" dirty="0"/>
              <a:t>碟</a:t>
            </a:r>
            <a:r>
              <a:rPr lang="en-US" altLang="zh-TW" dirty="0"/>
              <a:t>', '</a:t>
            </a:r>
            <a:r>
              <a:rPr lang="zh-TW" altLang="en-US" dirty="0"/>
              <a:t>新聞</a:t>
            </a:r>
            <a:r>
              <a:rPr lang="en-US" altLang="zh-TW" dirty="0"/>
              <a:t>', '</a:t>
            </a:r>
            <a:r>
              <a:rPr lang="zh-TW" altLang="en-US" dirty="0"/>
              <a:t>垃圾</a:t>
            </a:r>
            <a:r>
              <a:rPr lang="en-US" altLang="zh-TW" dirty="0"/>
              <a:t>', '</a:t>
            </a:r>
            <a:r>
              <a:rPr lang="zh-TW" altLang="en-US" dirty="0"/>
              <a:t>回收</a:t>
            </a:r>
            <a:r>
              <a:rPr lang="en-US" altLang="zh-TW" dirty="0"/>
              <a:t>', '</a:t>
            </a:r>
            <a:r>
              <a:rPr lang="zh-TW" altLang="en-US" dirty="0"/>
              <a:t>買</a:t>
            </a:r>
            <a:r>
              <a:rPr lang="en-US" altLang="zh-TW" dirty="0"/>
              <a:t>', '</a:t>
            </a:r>
            <a:r>
              <a:rPr lang="zh-TW" altLang="en-US" dirty="0"/>
              <a:t>錢</a:t>
            </a:r>
            <a:r>
              <a:rPr lang="en-US" altLang="zh-TW" dirty="0"/>
              <a:t>', '</a:t>
            </a:r>
            <a:r>
              <a:rPr lang="zh-TW" altLang="en-US" dirty="0"/>
              <a:t>跟</a:t>
            </a:r>
            <a:r>
              <a:rPr lang="en-US" altLang="zh-TW" dirty="0"/>
              <a:t>']</a:t>
            </a:r>
          </a:p>
          <a:p>
            <a:r>
              <a:rPr lang="en-US" altLang="zh-TW" dirty="0"/>
              <a:t>50:['</a:t>
            </a:r>
            <a:r>
              <a:rPr lang="zh-TW" altLang="en-US" dirty="0"/>
              <a:t>慈濟</a:t>
            </a:r>
            <a:r>
              <a:rPr lang="en-US" altLang="zh-TW" dirty="0"/>
              <a:t>', '</a:t>
            </a:r>
            <a:r>
              <a:rPr lang="zh-TW" altLang="en-US" dirty="0"/>
              <a:t>新聞</a:t>
            </a:r>
            <a:r>
              <a:rPr lang="en-US" altLang="zh-TW" dirty="0"/>
              <a:t>', '</a:t>
            </a:r>
            <a:r>
              <a:rPr lang="zh-TW" altLang="en-US" dirty="0"/>
              <a:t>隨身</a:t>
            </a:r>
            <a:r>
              <a:rPr lang="en-US" altLang="zh-TW" dirty="0"/>
              <a:t>', '</a:t>
            </a:r>
            <a:r>
              <a:rPr lang="zh-TW" altLang="en-US" dirty="0"/>
              <a:t>跟</a:t>
            </a:r>
            <a:r>
              <a:rPr lang="en-US" altLang="zh-TW" dirty="0"/>
              <a:t>', '</a:t>
            </a:r>
            <a:r>
              <a:rPr lang="zh-TW" altLang="en-US" dirty="0"/>
              <a:t>碟</a:t>
            </a:r>
            <a:r>
              <a:rPr lang="en-US" altLang="zh-TW" dirty="0"/>
              <a:t>', '</a:t>
            </a:r>
            <a:r>
              <a:rPr lang="zh-TW" altLang="en-US" dirty="0"/>
              <a:t>回收</a:t>
            </a:r>
            <a:r>
              <a:rPr lang="en-US" altLang="zh-TW" dirty="0"/>
              <a:t>', '</a:t>
            </a:r>
            <a:r>
              <a:rPr lang="zh-TW" altLang="en-US" dirty="0"/>
              <a:t>大家</a:t>
            </a:r>
            <a:r>
              <a:rPr lang="en-US" altLang="zh-TW" dirty="0"/>
              <a:t>', '</a:t>
            </a:r>
            <a:r>
              <a:rPr lang="zh-TW" altLang="en-US" dirty="0"/>
              <a:t>垃圾</a:t>
            </a:r>
            <a:r>
              <a:rPr lang="en-US" altLang="zh-TW" dirty="0"/>
              <a:t>', '</a:t>
            </a:r>
            <a:r>
              <a:rPr lang="zh-TW" altLang="en-US" dirty="0"/>
              <a:t>錢</a:t>
            </a:r>
            <a:r>
              <a:rPr lang="en-US" altLang="zh-TW" dirty="0"/>
              <a:t>']</a:t>
            </a:r>
          </a:p>
          <a:p>
            <a:r>
              <a:rPr lang="en-US" altLang="zh-TW" dirty="0"/>
              <a:t>100:['</a:t>
            </a:r>
            <a:r>
              <a:rPr lang="zh-TW" altLang="en-US" dirty="0"/>
              <a:t>慈濟</a:t>
            </a:r>
            <a:r>
              <a:rPr lang="en-US" altLang="zh-TW" dirty="0"/>
              <a:t>', ',', '</a:t>
            </a:r>
            <a:r>
              <a:rPr lang="zh-TW" altLang="en-US" dirty="0"/>
              <a:t>新聞</a:t>
            </a:r>
            <a:r>
              <a:rPr lang="en-US" altLang="zh-TW" dirty="0"/>
              <a:t>', '</a:t>
            </a:r>
            <a:r>
              <a:rPr lang="zh-TW" altLang="en-US" dirty="0"/>
              <a:t>回收</a:t>
            </a:r>
            <a:r>
              <a:rPr lang="en-US" altLang="zh-TW" dirty="0"/>
              <a:t>', '</a:t>
            </a:r>
            <a:r>
              <a:rPr lang="zh-TW" altLang="en-US" dirty="0"/>
              <a:t>跟</a:t>
            </a:r>
            <a:r>
              <a:rPr lang="en-US" altLang="zh-TW" dirty="0"/>
              <a:t>', '</a:t>
            </a:r>
            <a:r>
              <a:rPr lang="zh-TW" altLang="en-US" dirty="0"/>
              <a:t>錢</a:t>
            </a:r>
            <a:r>
              <a:rPr lang="en-US" altLang="zh-TW" dirty="0"/>
              <a:t>', '</a:t>
            </a:r>
            <a:r>
              <a:rPr lang="zh-TW" altLang="en-US" dirty="0"/>
              <a:t>大家</a:t>
            </a:r>
            <a:r>
              <a:rPr lang="en-US" altLang="zh-TW" dirty="0"/>
              <a:t>', '</a:t>
            </a:r>
            <a:r>
              <a:rPr lang="zh-TW" altLang="en-US" dirty="0"/>
              <a:t>隨身</a:t>
            </a:r>
            <a:r>
              <a:rPr lang="en-US" altLang="zh-TW" dirty="0"/>
              <a:t>', '</a:t>
            </a:r>
            <a:r>
              <a:rPr lang="zh-TW" altLang="en-US" dirty="0"/>
              <a:t>完整</a:t>
            </a:r>
            <a:r>
              <a:rPr lang="en-US" altLang="zh-TW" dirty="0"/>
              <a:t>']</a:t>
            </a:r>
            <a:endParaRPr lang="zh-TW" altLang="en-US" dirty="0"/>
          </a:p>
        </p:txBody>
      </p:sp>
    </p:spTree>
    <p:extLst>
      <p:ext uri="{BB962C8B-B14F-4D97-AF65-F5344CB8AC3E}">
        <p14:creationId xmlns:p14="http://schemas.microsoft.com/office/powerpoint/2010/main" val="1943087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實驗結果 </a:t>
            </a:r>
            <a:r>
              <a:rPr lang="en-US" altLang="zh-TW" dirty="0" smtClean="0"/>
              <a:t>–</a:t>
            </a:r>
            <a:r>
              <a:rPr lang="zh-TW" altLang="en-US" dirty="0" smtClean="0"/>
              <a:t> 其他討論串</a:t>
            </a:r>
            <a:endParaRPr lang="zh-TW" altLang="en-US" dirty="0"/>
          </a:p>
        </p:txBody>
      </p:sp>
      <p:sp>
        <p:nvSpPr>
          <p:cNvPr id="3" name="內容版面配置區 2"/>
          <p:cNvSpPr>
            <a:spLocks noGrp="1"/>
          </p:cNvSpPr>
          <p:nvPr>
            <p:ph idx="1"/>
          </p:nvPr>
        </p:nvSpPr>
        <p:spPr/>
        <p:txBody>
          <a:bodyPr>
            <a:normAutofit/>
          </a:bodyPr>
          <a:lstStyle/>
          <a:p>
            <a:r>
              <a:rPr lang="zh-TW" altLang="en-US" dirty="0"/>
              <a:t>系上邊緣人的一天 </a:t>
            </a:r>
            <a:r>
              <a:rPr lang="en-US" altLang="zh-TW" dirty="0"/>
              <a:t>: </a:t>
            </a:r>
            <a:r>
              <a:rPr lang="en-US" altLang="zh-TW" dirty="0" smtClean="0"/>
              <a:t>68</a:t>
            </a:r>
          </a:p>
          <a:p>
            <a:pPr marL="457200" lvl="1" indent="0">
              <a:buNone/>
            </a:pPr>
            <a:r>
              <a:rPr lang="en-US" altLang="zh-TW" dirty="0" smtClean="0"/>
              <a:t>['</a:t>
            </a:r>
            <a:r>
              <a:rPr lang="zh-TW" altLang="en-US" dirty="0"/>
              <a:t>邊緣</a:t>
            </a:r>
            <a:r>
              <a:rPr lang="en-US" altLang="zh-TW" dirty="0"/>
              <a:t>', '</a:t>
            </a:r>
            <a:r>
              <a:rPr lang="zh-TW" altLang="en-US" dirty="0"/>
              <a:t>跟</a:t>
            </a:r>
            <a:r>
              <a:rPr lang="en-US" altLang="zh-TW" dirty="0"/>
              <a:t>', '</a:t>
            </a:r>
            <a:r>
              <a:rPr lang="zh-TW" altLang="en-US" dirty="0"/>
              <a:t>一天</a:t>
            </a:r>
            <a:r>
              <a:rPr lang="en-US" altLang="zh-TW" dirty="0"/>
              <a:t>', '</a:t>
            </a:r>
            <a:r>
              <a:rPr lang="zh-TW" altLang="en-US" dirty="0"/>
              <a:t>系上</a:t>
            </a:r>
            <a:r>
              <a:rPr lang="en-US" altLang="zh-TW" dirty="0"/>
              <a:t>', '</a:t>
            </a:r>
            <a:r>
              <a:rPr lang="zh-TW" altLang="en-US" dirty="0"/>
              <a:t>吃</a:t>
            </a:r>
            <a:r>
              <a:rPr lang="en-US" altLang="zh-TW" dirty="0"/>
              <a:t>', '</a:t>
            </a:r>
            <a:r>
              <a:rPr lang="zh-TW" altLang="en-US" dirty="0"/>
              <a:t>一個</a:t>
            </a:r>
            <a:r>
              <a:rPr lang="en-US" altLang="zh-TW" dirty="0"/>
              <a:t>', '</a:t>
            </a:r>
            <a:r>
              <a:rPr lang="zh-TW" altLang="en-US" dirty="0"/>
              <a:t>知道</a:t>
            </a:r>
            <a:r>
              <a:rPr lang="en-US" altLang="zh-TW" dirty="0"/>
              <a:t>', '</a:t>
            </a:r>
            <a:r>
              <a:rPr lang="zh-TW" altLang="en-US" dirty="0"/>
              <a:t>課</a:t>
            </a:r>
            <a:r>
              <a:rPr lang="en-US" altLang="zh-TW" dirty="0"/>
              <a:t>', '</a:t>
            </a:r>
            <a:r>
              <a:rPr lang="zh-TW" altLang="en-US" dirty="0"/>
              <a:t>時候</a:t>
            </a:r>
            <a:r>
              <a:rPr lang="en-US" altLang="zh-TW" dirty="0"/>
              <a:t>']</a:t>
            </a:r>
          </a:p>
          <a:p>
            <a:endParaRPr lang="en-US" altLang="zh-TW" dirty="0" smtClean="0"/>
          </a:p>
          <a:p>
            <a:r>
              <a:rPr lang="zh-TW" altLang="en-US" dirty="0" smtClean="0"/>
              <a:t>和田光司</a:t>
            </a:r>
            <a:r>
              <a:rPr lang="en-US" altLang="zh-TW" dirty="0" smtClean="0"/>
              <a:t>:</a:t>
            </a:r>
            <a:r>
              <a:rPr lang="zh-TW" altLang="en-US" dirty="0" smtClean="0"/>
              <a:t> </a:t>
            </a:r>
            <a:r>
              <a:rPr lang="en-US" altLang="zh-TW" dirty="0" smtClean="0"/>
              <a:t>9</a:t>
            </a:r>
          </a:p>
          <a:p>
            <a:pPr marL="457200" lvl="1" indent="0">
              <a:buNone/>
            </a:pPr>
            <a:r>
              <a:rPr lang="en-US" altLang="zh-TW" dirty="0" smtClean="0"/>
              <a:t>['</a:t>
            </a:r>
            <a:r>
              <a:rPr lang="zh-TW" altLang="en-US" dirty="0"/>
              <a:t>和田</a:t>
            </a:r>
            <a:r>
              <a:rPr lang="en-US" altLang="zh-TW" dirty="0"/>
              <a:t>', '</a:t>
            </a:r>
            <a:r>
              <a:rPr lang="zh-TW" altLang="en-US" dirty="0"/>
              <a:t>光司</a:t>
            </a:r>
            <a:r>
              <a:rPr lang="en-US" altLang="zh-TW" dirty="0"/>
              <a:t>', '</a:t>
            </a:r>
            <a:r>
              <a:rPr lang="zh-TW" altLang="en-US" dirty="0"/>
              <a:t>數碼</a:t>
            </a:r>
            <a:r>
              <a:rPr lang="en-US" altLang="zh-TW" dirty="0"/>
              <a:t>', '</a:t>
            </a:r>
            <a:r>
              <a:rPr lang="zh-TW" altLang="en-US" dirty="0"/>
              <a:t>寶貝</a:t>
            </a:r>
            <a:r>
              <a:rPr lang="en-US" altLang="zh-TW" dirty="0"/>
              <a:t>', '</a:t>
            </a:r>
            <a:r>
              <a:rPr lang="ja-JP" altLang="en-US" dirty="0"/>
              <a:t>ウ</a:t>
            </a:r>
            <a:r>
              <a:rPr lang="en-US" altLang="ja-JP" dirty="0"/>
              <a:t>', '◤', '</a:t>
            </a:r>
            <a:r>
              <a:rPr lang="ja-JP" altLang="en-US" dirty="0"/>
              <a:t>ベ</a:t>
            </a:r>
            <a:r>
              <a:rPr lang="en-US" altLang="ja-JP" dirty="0"/>
              <a:t>', '</a:t>
            </a:r>
            <a:r>
              <a:rPr lang="en-US" altLang="zh-TW" dirty="0"/>
              <a:t>OP', '</a:t>
            </a:r>
            <a:r>
              <a:rPr lang="zh-TW" altLang="en-US" dirty="0"/>
              <a:t>聽</a:t>
            </a:r>
            <a:r>
              <a:rPr lang="en-US" altLang="zh-TW" dirty="0" smtClean="0"/>
              <a:t>']</a:t>
            </a:r>
          </a:p>
          <a:p>
            <a:pPr lvl="1"/>
            <a:endParaRPr lang="en-US" altLang="zh-TW" dirty="0"/>
          </a:p>
          <a:p>
            <a:r>
              <a:rPr lang="zh-TW" altLang="en-US" dirty="0"/>
              <a:t>林鳳營 </a:t>
            </a:r>
            <a:r>
              <a:rPr lang="en-US" altLang="zh-TW" dirty="0"/>
              <a:t>: </a:t>
            </a:r>
            <a:r>
              <a:rPr lang="en-US" altLang="zh-TW" dirty="0" smtClean="0"/>
              <a:t>200</a:t>
            </a:r>
          </a:p>
          <a:p>
            <a:pPr lvl="1"/>
            <a:r>
              <a:rPr lang="en-US" altLang="zh-TW" dirty="0"/>
              <a:t>['</a:t>
            </a:r>
            <a:r>
              <a:rPr lang="zh-TW" altLang="en-US" dirty="0"/>
              <a:t>林鳳營</a:t>
            </a:r>
            <a:r>
              <a:rPr lang="en-US" altLang="zh-TW" dirty="0"/>
              <a:t>', '</a:t>
            </a:r>
            <a:r>
              <a:rPr lang="zh-TW" altLang="en-US" dirty="0"/>
              <a:t>味全</a:t>
            </a:r>
            <a:r>
              <a:rPr lang="en-US" altLang="zh-TW" dirty="0"/>
              <a:t>', '</a:t>
            </a:r>
            <a:r>
              <a:rPr lang="zh-TW" altLang="en-US" dirty="0"/>
              <a:t>買</a:t>
            </a:r>
            <a:r>
              <a:rPr lang="en-US" altLang="zh-TW" dirty="0"/>
              <a:t>', '</a:t>
            </a:r>
            <a:r>
              <a:rPr lang="zh-TW" altLang="en-US" dirty="0"/>
              <a:t>秒</a:t>
            </a:r>
            <a:r>
              <a:rPr lang="en-US" altLang="zh-TW" dirty="0"/>
              <a:t>', '</a:t>
            </a:r>
            <a:r>
              <a:rPr lang="zh-TW" altLang="en-US" dirty="0"/>
              <a:t>退</a:t>
            </a:r>
            <a:r>
              <a:rPr lang="en-US" altLang="zh-TW" dirty="0"/>
              <a:t>', '</a:t>
            </a:r>
            <a:r>
              <a:rPr lang="zh-TW" altLang="en-US" dirty="0"/>
              <a:t>網友</a:t>
            </a:r>
            <a:r>
              <a:rPr lang="en-US" altLang="zh-TW" dirty="0"/>
              <a:t>', '</a:t>
            </a:r>
            <a:r>
              <a:rPr lang="zh-TW" altLang="en-US" dirty="0"/>
              <a:t>跟</a:t>
            </a:r>
            <a:r>
              <a:rPr lang="en-US" altLang="zh-TW" dirty="0"/>
              <a:t>', '</a:t>
            </a:r>
            <a:r>
              <a:rPr lang="zh-TW" altLang="en-US" dirty="0"/>
              <a:t>新</a:t>
            </a:r>
            <a:r>
              <a:rPr lang="en-US" altLang="zh-TW" dirty="0"/>
              <a:t>', '</a:t>
            </a:r>
            <a:r>
              <a:rPr lang="zh-TW" altLang="en-US" dirty="0"/>
              <a:t>頂</a:t>
            </a:r>
            <a:r>
              <a:rPr lang="en-US" altLang="zh-TW" dirty="0"/>
              <a:t>']</a:t>
            </a:r>
            <a:endParaRPr lang="en-US" altLang="zh-TW" dirty="0" smtClean="0"/>
          </a:p>
          <a:p>
            <a:pPr marL="457200" lvl="1" indent="0">
              <a:buNone/>
            </a:pPr>
            <a:endParaRPr lang="en-US" altLang="zh-TW" dirty="0"/>
          </a:p>
        </p:txBody>
      </p:sp>
    </p:spTree>
    <p:extLst>
      <p:ext uri="{BB962C8B-B14F-4D97-AF65-F5344CB8AC3E}">
        <p14:creationId xmlns:p14="http://schemas.microsoft.com/office/powerpoint/2010/main" val="201878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實驗結果 </a:t>
            </a:r>
            <a:r>
              <a:rPr lang="en-US" altLang="zh-TW" dirty="0" smtClean="0"/>
              <a:t>–</a:t>
            </a:r>
            <a:r>
              <a:rPr lang="zh-TW" altLang="en-US" dirty="0" smtClean="0"/>
              <a:t> 兩個主題串</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隨機、巴拿馬  </a:t>
            </a:r>
            <a:r>
              <a:rPr lang="en-US" altLang="zh-TW" dirty="0" smtClean="0"/>
              <a:t>:</a:t>
            </a:r>
            <a:r>
              <a:rPr lang="zh-TW" altLang="en-US" dirty="0" smtClean="0"/>
              <a:t> 各</a:t>
            </a:r>
            <a:r>
              <a:rPr lang="en-US" altLang="zh-TW" dirty="0" smtClean="0"/>
              <a:t>50</a:t>
            </a:r>
            <a:r>
              <a:rPr lang="zh-TW" altLang="en-US" dirty="0" smtClean="0"/>
              <a:t>篇</a:t>
            </a:r>
            <a:endParaRPr lang="en-US" altLang="zh-TW" dirty="0" smtClean="0"/>
          </a:p>
          <a:p>
            <a:pPr marL="457200" lvl="1" indent="0">
              <a:buNone/>
            </a:pPr>
            <a:r>
              <a:rPr lang="en-US" altLang="zh-TW" dirty="0"/>
              <a:t>['</a:t>
            </a:r>
            <a:r>
              <a:rPr lang="zh-TW" altLang="en-US" dirty="0"/>
              <a:t>巴拿馬</a:t>
            </a:r>
            <a:r>
              <a:rPr lang="en-US" altLang="zh-TW" dirty="0"/>
              <a:t>', '</a:t>
            </a:r>
            <a:r>
              <a:rPr lang="zh-TW" altLang="en-US" dirty="0"/>
              <a:t>文件</a:t>
            </a:r>
            <a:r>
              <a:rPr lang="en-US" altLang="zh-TW" dirty="0"/>
              <a:t>', '</a:t>
            </a:r>
            <a:r>
              <a:rPr lang="zh-TW" altLang="en-US" dirty="0"/>
              <a:t>殺</a:t>
            </a:r>
            <a:r>
              <a:rPr lang="en-US" altLang="zh-TW" dirty="0"/>
              <a:t>', '</a:t>
            </a:r>
            <a:r>
              <a:rPr lang="zh-TW" altLang="en-US" dirty="0"/>
              <a:t>中國</a:t>
            </a:r>
            <a:r>
              <a:rPr lang="en-US" altLang="zh-TW" dirty="0"/>
              <a:t>', '</a:t>
            </a:r>
            <a:r>
              <a:rPr lang="zh-TW" altLang="en-US" dirty="0"/>
              <a:t>隨機</a:t>
            </a:r>
            <a:r>
              <a:rPr lang="en-US" altLang="zh-TW" dirty="0"/>
              <a:t>', '</a:t>
            </a:r>
            <a:r>
              <a:rPr lang="zh-TW" altLang="en-US" dirty="0"/>
              <a:t>（</a:t>
            </a:r>
            <a:r>
              <a:rPr lang="en-US" altLang="zh-TW" dirty="0"/>
              <a:t>', '</a:t>
            </a:r>
            <a:r>
              <a:rPr lang="zh-TW" altLang="en-US" dirty="0"/>
              <a:t>完整</a:t>
            </a:r>
            <a:r>
              <a:rPr lang="en-US" altLang="zh-TW" dirty="0"/>
              <a:t>', '》', '</a:t>
            </a:r>
            <a:r>
              <a:rPr lang="zh-TW" altLang="en-US" dirty="0"/>
              <a:t>新聞</a:t>
            </a:r>
            <a:r>
              <a:rPr lang="en-US" altLang="zh-TW" dirty="0"/>
              <a:t>']</a:t>
            </a:r>
          </a:p>
          <a:p>
            <a:pPr marL="457200" lvl="1" indent="0">
              <a:buNone/>
            </a:pPr>
            <a:r>
              <a:rPr lang="en-US" altLang="zh-TW" dirty="0"/>
              <a:t>['</a:t>
            </a:r>
            <a:r>
              <a:rPr lang="zh-TW" altLang="en-US" dirty="0"/>
              <a:t>巴拿馬</a:t>
            </a:r>
            <a:r>
              <a:rPr lang="en-US" altLang="zh-TW" dirty="0"/>
              <a:t>', '</a:t>
            </a:r>
            <a:r>
              <a:rPr lang="zh-TW" altLang="en-US" dirty="0"/>
              <a:t>殺</a:t>
            </a:r>
            <a:r>
              <a:rPr lang="en-US" altLang="zh-TW" dirty="0"/>
              <a:t>', '</a:t>
            </a:r>
            <a:r>
              <a:rPr lang="zh-TW" altLang="en-US" dirty="0"/>
              <a:t>文件</a:t>
            </a:r>
            <a:r>
              <a:rPr lang="en-US" altLang="zh-TW" dirty="0"/>
              <a:t>', '</a:t>
            </a:r>
            <a:r>
              <a:rPr lang="zh-TW" altLang="en-US" dirty="0"/>
              <a:t>隨機</a:t>
            </a:r>
            <a:r>
              <a:rPr lang="en-US" altLang="zh-TW" dirty="0"/>
              <a:t>', '</a:t>
            </a:r>
            <a:r>
              <a:rPr lang="zh-TW" altLang="en-US" dirty="0"/>
              <a:t>新聞</a:t>
            </a:r>
            <a:r>
              <a:rPr lang="en-US" altLang="zh-TW" dirty="0"/>
              <a:t>', '</a:t>
            </a:r>
            <a:r>
              <a:rPr lang="zh-TW" altLang="en-US" dirty="0"/>
              <a:t>社會</a:t>
            </a:r>
            <a:r>
              <a:rPr lang="en-US" altLang="zh-TW" dirty="0"/>
              <a:t>', '</a:t>
            </a:r>
            <a:r>
              <a:rPr lang="zh-TW" altLang="en-US" dirty="0"/>
              <a:t>中國</a:t>
            </a:r>
            <a:r>
              <a:rPr lang="en-US" altLang="zh-TW" dirty="0"/>
              <a:t>', '》', '</a:t>
            </a:r>
            <a:r>
              <a:rPr lang="zh-TW" altLang="en-US" dirty="0"/>
              <a:t>海外</a:t>
            </a:r>
            <a:r>
              <a:rPr lang="en-US" altLang="zh-TW" dirty="0"/>
              <a:t>']</a:t>
            </a:r>
          </a:p>
          <a:p>
            <a:pPr lvl="1"/>
            <a:endParaRPr lang="en-US" altLang="zh-TW" dirty="0" smtClean="0"/>
          </a:p>
          <a:p>
            <a:r>
              <a:rPr lang="zh-TW" altLang="en-US" dirty="0" smtClean="0"/>
              <a:t>慈濟、王建民  </a:t>
            </a:r>
            <a:r>
              <a:rPr lang="en-US" altLang="zh-TW" dirty="0" smtClean="0"/>
              <a:t>:</a:t>
            </a:r>
            <a:r>
              <a:rPr lang="zh-TW" altLang="en-US" dirty="0" smtClean="0"/>
              <a:t> 各</a:t>
            </a:r>
            <a:r>
              <a:rPr lang="en-US" altLang="zh-TW" dirty="0" smtClean="0"/>
              <a:t>100</a:t>
            </a:r>
            <a:r>
              <a:rPr lang="zh-TW" altLang="en-US" dirty="0" smtClean="0"/>
              <a:t>篇</a:t>
            </a:r>
            <a:endParaRPr lang="en-US" altLang="zh-TW" dirty="0" smtClean="0"/>
          </a:p>
          <a:p>
            <a:pPr marL="457200" lvl="1" indent="0">
              <a:buNone/>
            </a:pPr>
            <a:r>
              <a:rPr lang="en-US" altLang="zh-TW" dirty="0"/>
              <a:t>['</a:t>
            </a:r>
            <a:r>
              <a:rPr lang="zh-TW" altLang="en-US" dirty="0"/>
              <a:t>文件</a:t>
            </a:r>
            <a:r>
              <a:rPr lang="en-US" altLang="zh-TW" dirty="0"/>
              <a:t>', '</a:t>
            </a:r>
            <a:r>
              <a:rPr lang="zh-TW" altLang="en-US" dirty="0"/>
              <a:t>殺</a:t>
            </a:r>
            <a:r>
              <a:rPr lang="en-US" altLang="zh-TW" dirty="0"/>
              <a:t>', '</a:t>
            </a:r>
            <a:r>
              <a:rPr lang="zh-TW" altLang="en-US" dirty="0"/>
              <a:t>巴拿馬</a:t>
            </a:r>
            <a:r>
              <a:rPr lang="en-US" altLang="zh-TW" dirty="0"/>
              <a:t>', '</a:t>
            </a:r>
            <a:r>
              <a:rPr lang="zh-TW" altLang="en-US" dirty="0"/>
              <a:t>隨機</a:t>
            </a:r>
            <a:r>
              <a:rPr lang="en-US" altLang="zh-TW" dirty="0"/>
              <a:t>', '</a:t>
            </a:r>
            <a:r>
              <a:rPr lang="zh-TW" altLang="en-US" dirty="0"/>
              <a:t>（</a:t>
            </a:r>
            <a:r>
              <a:rPr lang="en-US" altLang="zh-TW" dirty="0"/>
              <a:t>', '</a:t>
            </a:r>
            <a:r>
              <a:rPr lang="zh-TW" altLang="en-US" dirty="0"/>
              <a:t>新聞</a:t>
            </a:r>
            <a:r>
              <a:rPr lang="en-US" altLang="zh-TW" dirty="0"/>
              <a:t>', '</a:t>
            </a:r>
            <a:r>
              <a:rPr lang="zh-TW" altLang="en-US" dirty="0"/>
              <a:t>社會</a:t>
            </a:r>
            <a:r>
              <a:rPr lang="en-US" altLang="zh-TW" dirty="0"/>
              <a:t>', '</a:t>
            </a:r>
            <a:r>
              <a:rPr lang="zh-TW" altLang="en-US" dirty="0"/>
              <a:t>資料</a:t>
            </a:r>
            <a:r>
              <a:rPr lang="en-US" altLang="zh-TW" dirty="0"/>
              <a:t>', '</a:t>
            </a:r>
            <a:r>
              <a:rPr lang="zh-TW" altLang="en-US" dirty="0"/>
              <a:t>中國</a:t>
            </a:r>
            <a:r>
              <a:rPr lang="en-US" altLang="zh-TW" dirty="0"/>
              <a:t>']</a:t>
            </a:r>
          </a:p>
          <a:p>
            <a:pPr marL="457200" lvl="1" indent="0">
              <a:buNone/>
            </a:pPr>
            <a:r>
              <a:rPr lang="en-US" altLang="zh-TW" dirty="0"/>
              <a:t>['</a:t>
            </a:r>
            <a:r>
              <a:rPr lang="zh-TW" altLang="en-US" dirty="0"/>
              <a:t>巴拿馬</a:t>
            </a:r>
            <a:r>
              <a:rPr lang="en-US" altLang="zh-TW" dirty="0"/>
              <a:t>', '</a:t>
            </a:r>
            <a:r>
              <a:rPr lang="zh-TW" altLang="en-US" dirty="0"/>
              <a:t>殺</a:t>
            </a:r>
            <a:r>
              <a:rPr lang="en-US" altLang="zh-TW" dirty="0"/>
              <a:t>', '</a:t>
            </a:r>
            <a:r>
              <a:rPr lang="zh-TW" altLang="en-US" dirty="0"/>
              <a:t>文件</a:t>
            </a:r>
            <a:r>
              <a:rPr lang="en-US" altLang="zh-TW" dirty="0"/>
              <a:t>', '</a:t>
            </a:r>
            <a:r>
              <a:rPr lang="zh-TW" altLang="en-US" dirty="0"/>
              <a:t>隨機</a:t>
            </a:r>
            <a:r>
              <a:rPr lang="en-US" altLang="zh-TW" dirty="0"/>
              <a:t>', '</a:t>
            </a:r>
            <a:r>
              <a:rPr lang="zh-TW" altLang="en-US" dirty="0"/>
              <a:t>新聞</a:t>
            </a:r>
            <a:r>
              <a:rPr lang="en-US" altLang="zh-TW" dirty="0"/>
              <a:t>', '</a:t>
            </a:r>
            <a:r>
              <a:rPr lang="zh-TW" altLang="en-US" dirty="0"/>
              <a:t>（</a:t>
            </a:r>
            <a:r>
              <a:rPr lang="en-US" altLang="zh-TW" dirty="0"/>
              <a:t>', '</a:t>
            </a:r>
            <a:r>
              <a:rPr lang="zh-TW" altLang="en-US" dirty="0"/>
              <a:t>社會</a:t>
            </a:r>
            <a:r>
              <a:rPr lang="en-US" altLang="zh-TW" dirty="0"/>
              <a:t>', '》', ',']</a:t>
            </a:r>
          </a:p>
        </p:txBody>
      </p:sp>
    </p:spTree>
    <p:extLst>
      <p:ext uri="{BB962C8B-B14F-4D97-AF65-F5344CB8AC3E}">
        <p14:creationId xmlns:p14="http://schemas.microsoft.com/office/powerpoint/2010/main" val="252154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實驗結果 </a:t>
            </a:r>
            <a:r>
              <a:rPr lang="en-US" altLang="zh-TW" dirty="0" smtClean="0"/>
              <a:t>–</a:t>
            </a:r>
            <a:r>
              <a:rPr lang="zh-TW" altLang="en-US" dirty="0" smtClean="0"/>
              <a:t> 兩個主題串</a:t>
            </a:r>
            <a:endParaRPr lang="zh-TW" altLang="en-US" dirty="0"/>
          </a:p>
        </p:txBody>
      </p:sp>
      <p:sp>
        <p:nvSpPr>
          <p:cNvPr id="3" name="內容版面配置區 2"/>
          <p:cNvSpPr>
            <a:spLocks noGrp="1"/>
          </p:cNvSpPr>
          <p:nvPr>
            <p:ph idx="1"/>
          </p:nvPr>
        </p:nvSpPr>
        <p:spPr/>
        <p:txBody>
          <a:bodyPr>
            <a:normAutofit/>
          </a:bodyPr>
          <a:lstStyle/>
          <a:p>
            <a:r>
              <a:rPr lang="zh-TW" altLang="en-US" dirty="0"/>
              <a:t>慈濟、</a:t>
            </a:r>
            <a:r>
              <a:rPr lang="zh-TW" altLang="en-US" dirty="0" smtClean="0"/>
              <a:t>王建民 </a:t>
            </a:r>
            <a:r>
              <a:rPr lang="en-US" altLang="zh-TW" dirty="0" smtClean="0"/>
              <a:t>:</a:t>
            </a:r>
            <a:r>
              <a:rPr lang="zh-TW" altLang="en-US" dirty="0" smtClean="0"/>
              <a:t> 各</a:t>
            </a:r>
            <a:r>
              <a:rPr lang="en-US" altLang="zh-TW" dirty="0" smtClean="0"/>
              <a:t>50</a:t>
            </a:r>
            <a:r>
              <a:rPr lang="zh-TW" altLang="en-US" dirty="0" smtClean="0"/>
              <a:t>篇</a:t>
            </a:r>
            <a:endParaRPr lang="en-US" altLang="zh-TW" dirty="0" smtClean="0"/>
          </a:p>
          <a:p>
            <a:pPr marL="457200" lvl="1" indent="0">
              <a:buNone/>
            </a:pPr>
            <a:r>
              <a:rPr lang="en-US" altLang="zh-TW" dirty="0"/>
              <a:t>['</a:t>
            </a:r>
            <a:r>
              <a:rPr lang="zh-TW" altLang="en-US" dirty="0"/>
              <a:t>慈濟</a:t>
            </a:r>
            <a:r>
              <a:rPr lang="en-US" altLang="zh-TW" dirty="0"/>
              <a:t>', '</a:t>
            </a:r>
            <a:r>
              <a:rPr lang="zh-TW" altLang="en-US" dirty="0"/>
              <a:t>王建民</a:t>
            </a:r>
            <a:r>
              <a:rPr lang="en-US" altLang="zh-TW" dirty="0"/>
              <a:t>', '</a:t>
            </a:r>
            <a:r>
              <a:rPr lang="zh-TW" altLang="en-US" dirty="0"/>
              <a:t>大聯盟</a:t>
            </a:r>
            <a:r>
              <a:rPr lang="en-US" altLang="zh-TW" dirty="0"/>
              <a:t>', '</a:t>
            </a:r>
            <a:r>
              <a:rPr lang="zh-TW" altLang="en-US" dirty="0"/>
              <a:t>新聞</a:t>
            </a:r>
            <a:r>
              <a:rPr lang="en-US" altLang="zh-TW" dirty="0"/>
              <a:t>', '</a:t>
            </a:r>
            <a:r>
              <a:rPr lang="zh-TW" altLang="en-US" dirty="0"/>
              <a:t>皇家</a:t>
            </a:r>
            <a:r>
              <a:rPr lang="en-US" altLang="zh-TW" dirty="0"/>
              <a:t>', ',', '</a:t>
            </a:r>
            <a:r>
              <a:rPr lang="zh-TW" altLang="en-US" dirty="0"/>
              <a:t>投手</a:t>
            </a:r>
            <a:r>
              <a:rPr lang="en-US" altLang="zh-TW" dirty="0"/>
              <a:t>', '</a:t>
            </a:r>
            <a:r>
              <a:rPr lang="zh-TW" altLang="en-US" dirty="0"/>
              <a:t>（</a:t>
            </a:r>
            <a:r>
              <a:rPr lang="en-US" altLang="zh-TW" dirty="0"/>
              <a:t>', '</a:t>
            </a:r>
            <a:r>
              <a:rPr lang="zh-TW" altLang="en-US" dirty="0"/>
              <a:t>希望</a:t>
            </a:r>
            <a:r>
              <a:rPr lang="en-US" altLang="zh-TW" dirty="0"/>
              <a:t>']</a:t>
            </a:r>
          </a:p>
          <a:p>
            <a:pPr marL="457200" lvl="1" indent="0">
              <a:buNone/>
            </a:pPr>
            <a:r>
              <a:rPr lang="en-US" altLang="zh-TW" dirty="0"/>
              <a:t>['</a:t>
            </a:r>
            <a:r>
              <a:rPr lang="zh-TW" altLang="en-US" dirty="0"/>
              <a:t>王建民</a:t>
            </a:r>
            <a:r>
              <a:rPr lang="en-US" altLang="zh-TW" dirty="0"/>
              <a:t>', '</a:t>
            </a:r>
            <a:r>
              <a:rPr lang="zh-TW" altLang="en-US" dirty="0"/>
              <a:t>慈濟</a:t>
            </a:r>
            <a:r>
              <a:rPr lang="en-US" altLang="zh-TW" dirty="0"/>
              <a:t>', '</a:t>
            </a:r>
            <a:r>
              <a:rPr lang="zh-TW" altLang="en-US" dirty="0"/>
              <a:t>新聞</a:t>
            </a:r>
            <a:r>
              <a:rPr lang="en-US" altLang="zh-TW" dirty="0"/>
              <a:t>', '</a:t>
            </a:r>
            <a:r>
              <a:rPr lang="zh-TW" altLang="en-US" dirty="0"/>
              <a:t>大聯盟</a:t>
            </a:r>
            <a:r>
              <a:rPr lang="en-US" altLang="zh-TW" dirty="0"/>
              <a:t>', '</a:t>
            </a:r>
            <a:r>
              <a:rPr lang="zh-TW" altLang="en-US" dirty="0"/>
              <a:t>（</a:t>
            </a:r>
            <a:r>
              <a:rPr lang="en-US" altLang="zh-TW" dirty="0"/>
              <a:t>', '</a:t>
            </a:r>
            <a:r>
              <a:rPr lang="zh-TW" altLang="en-US" dirty="0"/>
              <a:t>隨身</a:t>
            </a:r>
            <a:r>
              <a:rPr lang="en-US" altLang="zh-TW" dirty="0"/>
              <a:t>', '</a:t>
            </a:r>
            <a:r>
              <a:rPr lang="zh-TW" altLang="en-US" dirty="0"/>
              <a:t>完整</a:t>
            </a:r>
            <a:r>
              <a:rPr lang="en-US" altLang="zh-TW" dirty="0"/>
              <a:t>', '</a:t>
            </a:r>
            <a:r>
              <a:rPr lang="zh-TW" altLang="en-US" dirty="0"/>
              <a:t>碟</a:t>
            </a:r>
            <a:r>
              <a:rPr lang="en-US" altLang="zh-TW" dirty="0"/>
              <a:t>', '</a:t>
            </a:r>
            <a:r>
              <a:rPr lang="zh-TW" altLang="en-US" dirty="0"/>
              <a:t>跟</a:t>
            </a:r>
            <a:r>
              <a:rPr lang="en-US" altLang="zh-TW" dirty="0"/>
              <a:t>']</a:t>
            </a:r>
          </a:p>
          <a:p>
            <a:pPr marL="457200" lvl="1" indent="0">
              <a:buNone/>
            </a:pPr>
            <a:endParaRPr lang="en-US" altLang="zh-TW" dirty="0" smtClean="0"/>
          </a:p>
          <a:p>
            <a:pPr marL="457200" lvl="1" indent="0">
              <a:buNone/>
            </a:pPr>
            <a:endParaRPr lang="en-US" altLang="zh-TW" dirty="0" smtClean="0"/>
          </a:p>
          <a:p>
            <a:r>
              <a:rPr lang="zh-TW" altLang="en-US" dirty="0" smtClean="0"/>
              <a:t>慈濟、王建民 </a:t>
            </a:r>
            <a:r>
              <a:rPr lang="en-US" altLang="zh-TW" dirty="0" smtClean="0"/>
              <a:t>:</a:t>
            </a:r>
            <a:r>
              <a:rPr lang="zh-TW" altLang="en-US" dirty="0" smtClean="0"/>
              <a:t> 各</a:t>
            </a:r>
            <a:r>
              <a:rPr lang="en-US" altLang="zh-TW" dirty="0" smtClean="0"/>
              <a:t>100</a:t>
            </a:r>
            <a:r>
              <a:rPr lang="zh-TW" altLang="en-US" dirty="0" smtClean="0"/>
              <a:t>篇</a:t>
            </a:r>
            <a:endParaRPr lang="en-US" altLang="zh-TW" dirty="0" smtClean="0"/>
          </a:p>
          <a:p>
            <a:pPr marL="457200" lvl="1" indent="0">
              <a:buNone/>
            </a:pPr>
            <a:r>
              <a:rPr lang="en-US" altLang="zh-TW" dirty="0"/>
              <a:t>['</a:t>
            </a:r>
            <a:r>
              <a:rPr lang="zh-TW" altLang="en-US" dirty="0"/>
              <a:t>王建民</a:t>
            </a:r>
            <a:r>
              <a:rPr lang="en-US" altLang="zh-TW" dirty="0"/>
              <a:t>', '</a:t>
            </a:r>
            <a:r>
              <a:rPr lang="zh-TW" altLang="en-US" dirty="0"/>
              <a:t>慈濟</a:t>
            </a:r>
            <a:r>
              <a:rPr lang="en-US" altLang="zh-TW" dirty="0"/>
              <a:t>', '</a:t>
            </a:r>
            <a:r>
              <a:rPr lang="zh-TW" altLang="en-US" dirty="0"/>
              <a:t>新聞</a:t>
            </a:r>
            <a:r>
              <a:rPr lang="en-US" altLang="zh-TW" dirty="0"/>
              <a:t>', '</a:t>
            </a:r>
            <a:r>
              <a:rPr lang="zh-TW" altLang="en-US" dirty="0"/>
              <a:t>（</a:t>
            </a:r>
            <a:r>
              <a:rPr lang="en-US" altLang="zh-TW" dirty="0"/>
              <a:t>', '</a:t>
            </a:r>
            <a:r>
              <a:rPr lang="zh-TW" altLang="en-US" dirty="0"/>
              <a:t>皇家</a:t>
            </a:r>
            <a:r>
              <a:rPr lang="en-US" altLang="zh-TW" dirty="0"/>
              <a:t>', '</a:t>
            </a:r>
            <a:r>
              <a:rPr lang="zh-TW" altLang="en-US" dirty="0"/>
              <a:t>大聯盟</a:t>
            </a:r>
            <a:r>
              <a:rPr lang="en-US" altLang="zh-TW" dirty="0"/>
              <a:t>', '</a:t>
            </a:r>
            <a:r>
              <a:rPr lang="zh-TW" altLang="en-US" dirty="0"/>
              <a:t>投手</a:t>
            </a:r>
            <a:r>
              <a:rPr lang="en-US" altLang="zh-TW" dirty="0"/>
              <a:t>', '</a:t>
            </a:r>
            <a:r>
              <a:rPr lang="zh-TW" altLang="en-US" dirty="0"/>
              <a:t>完整</a:t>
            </a:r>
            <a:r>
              <a:rPr lang="en-US" altLang="zh-TW" dirty="0"/>
              <a:t>', ',']</a:t>
            </a:r>
          </a:p>
          <a:p>
            <a:pPr marL="457200" lvl="1" indent="0">
              <a:buNone/>
            </a:pPr>
            <a:r>
              <a:rPr lang="en-US" altLang="zh-TW" dirty="0"/>
              <a:t>['</a:t>
            </a:r>
            <a:r>
              <a:rPr lang="zh-TW" altLang="en-US" dirty="0"/>
              <a:t>慈濟</a:t>
            </a:r>
            <a:r>
              <a:rPr lang="en-US" altLang="zh-TW" dirty="0"/>
              <a:t>', '</a:t>
            </a:r>
            <a:r>
              <a:rPr lang="zh-TW" altLang="en-US" dirty="0"/>
              <a:t>王建民</a:t>
            </a:r>
            <a:r>
              <a:rPr lang="en-US" altLang="zh-TW" dirty="0"/>
              <a:t>', ',', '</a:t>
            </a:r>
            <a:r>
              <a:rPr lang="zh-TW" altLang="en-US" dirty="0"/>
              <a:t>大聯盟</a:t>
            </a:r>
            <a:r>
              <a:rPr lang="en-US" altLang="zh-TW" dirty="0"/>
              <a:t>', '</a:t>
            </a:r>
            <a:r>
              <a:rPr lang="zh-TW" altLang="en-US" dirty="0"/>
              <a:t>新聞</a:t>
            </a:r>
            <a:r>
              <a:rPr lang="en-US" altLang="zh-TW" dirty="0"/>
              <a:t>', '</a:t>
            </a:r>
            <a:r>
              <a:rPr lang="zh-TW" altLang="en-US" dirty="0"/>
              <a:t>（</a:t>
            </a:r>
            <a:r>
              <a:rPr lang="en-US" altLang="zh-TW" dirty="0"/>
              <a:t>', '</a:t>
            </a:r>
            <a:r>
              <a:rPr lang="zh-TW" altLang="en-US" dirty="0"/>
              <a:t>皇家</a:t>
            </a:r>
            <a:r>
              <a:rPr lang="en-US" altLang="zh-TW" dirty="0"/>
              <a:t>', '</a:t>
            </a:r>
            <a:r>
              <a:rPr lang="zh-TW" altLang="en-US" dirty="0"/>
              <a:t>完整</a:t>
            </a:r>
            <a:r>
              <a:rPr lang="en-US" altLang="zh-TW" dirty="0"/>
              <a:t>', '</a:t>
            </a:r>
            <a:r>
              <a:rPr lang="zh-TW" altLang="en-US" dirty="0"/>
              <a:t>投手</a:t>
            </a:r>
            <a:r>
              <a:rPr lang="en-US" altLang="zh-TW" dirty="0"/>
              <a:t>']</a:t>
            </a:r>
            <a:endParaRPr lang="en-US" altLang="zh-TW" dirty="0" smtClean="0"/>
          </a:p>
        </p:txBody>
      </p:sp>
    </p:spTree>
    <p:extLst>
      <p:ext uri="{BB962C8B-B14F-4D97-AF65-F5344CB8AC3E}">
        <p14:creationId xmlns:p14="http://schemas.microsoft.com/office/powerpoint/2010/main" val="23590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實驗結果 </a:t>
            </a:r>
            <a:r>
              <a:rPr lang="en-US" altLang="zh-TW" dirty="0" smtClean="0"/>
              <a:t>–</a:t>
            </a:r>
            <a:r>
              <a:rPr lang="zh-TW" altLang="en-US" dirty="0" smtClean="0"/>
              <a:t> 多個主題串</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隨機、慈</a:t>
            </a:r>
            <a:r>
              <a:rPr lang="zh-TW" altLang="en-US" dirty="0"/>
              <a:t>濟</a:t>
            </a:r>
            <a:r>
              <a:rPr lang="zh-TW" altLang="en-US" dirty="0" smtClean="0"/>
              <a:t>、巴拿馬 </a:t>
            </a:r>
            <a:r>
              <a:rPr lang="en-US" altLang="zh-TW" dirty="0" smtClean="0"/>
              <a:t>:</a:t>
            </a:r>
            <a:r>
              <a:rPr lang="zh-TW" altLang="en-US" dirty="0" smtClean="0"/>
              <a:t> 各</a:t>
            </a:r>
            <a:r>
              <a:rPr lang="en-US" altLang="zh-TW" dirty="0" smtClean="0"/>
              <a:t>100</a:t>
            </a:r>
            <a:r>
              <a:rPr lang="zh-TW" altLang="en-US" dirty="0" smtClean="0"/>
              <a:t>篇</a:t>
            </a:r>
            <a:endParaRPr lang="en-US" altLang="zh-TW" dirty="0" smtClean="0"/>
          </a:p>
          <a:p>
            <a:pPr marL="457200" lvl="1" indent="0">
              <a:buNone/>
            </a:pPr>
            <a:r>
              <a:rPr lang="en-US" altLang="zh-TW" dirty="0"/>
              <a:t>['</a:t>
            </a:r>
            <a:r>
              <a:rPr lang="zh-TW" altLang="en-US" dirty="0"/>
              <a:t>巴拿馬</a:t>
            </a:r>
            <a:r>
              <a:rPr lang="en-US" altLang="zh-TW" dirty="0"/>
              <a:t>', '</a:t>
            </a:r>
            <a:r>
              <a:rPr lang="zh-TW" altLang="en-US" dirty="0"/>
              <a:t>慈濟</a:t>
            </a:r>
            <a:r>
              <a:rPr lang="en-US" altLang="zh-TW" dirty="0"/>
              <a:t>', '</a:t>
            </a:r>
            <a:r>
              <a:rPr lang="zh-TW" altLang="en-US" dirty="0"/>
              <a:t>文件</a:t>
            </a:r>
            <a:r>
              <a:rPr lang="en-US" altLang="zh-TW" dirty="0"/>
              <a:t>', '</a:t>
            </a:r>
            <a:r>
              <a:rPr lang="zh-TW" altLang="en-US" dirty="0"/>
              <a:t>社會</a:t>
            </a:r>
            <a:r>
              <a:rPr lang="en-US" altLang="zh-TW" dirty="0"/>
              <a:t>', '</a:t>
            </a:r>
            <a:r>
              <a:rPr lang="zh-TW" altLang="en-US" dirty="0"/>
              <a:t>（</a:t>
            </a:r>
            <a:r>
              <a:rPr lang="en-US" altLang="zh-TW" dirty="0"/>
              <a:t>', '</a:t>
            </a:r>
            <a:r>
              <a:rPr lang="zh-TW" altLang="en-US" dirty="0"/>
              <a:t>殺</a:t>
            </a:r>
            <a:r>
              <a:rPr lang="en-US" altLang="zh-TW" dirty="0"/>
              <a:t>', '</a:t>
            </a:r>
            <a:r>
              <a:rPr lang="zh-TW" altLang="en-US" dirty="0"/>
              <a:t>隨機</a:t>
            </a:r>
            <a:r>
              <a:rPr lang="en-US" altLang="zh-TW" dirty="0"/>
              <a:t>', ',', '</a:t>
            </a:r>
            <a:r>
              <a:rPr lang="zh-TW" altLang="en-US" dirty="0"/>
              <a:t>新聞</a:t>
            </a:r>
            <a:r>
              <a:rPr lang="en-US" altLang="zh-TW" dirty="0"/>
              <a:t>']</a:t>
            </a:r>
          </a:p>
          <a:p>
            <a:pPr marL="457200" lvl="1" indent="0">
              <a:buNone/>
            </a:pPr>
            <a:r>
              <a:rPr lang="en-US" altLang="zh-TW" dirty="0"/>
              <a:t>['</a:t>
            </a:r>
            <a:r>
              <a:rPr lang="zh-TW" altLang="en-US" dirty="0"/>
              <a:t>慈濟</a:t>
            </a:r>
            <a:r>
              <a:rPr lang="en-US" altLang="zh-TW" dirty="0"/>
              <a:t>', '</a:t>
            </a:r>
            <a:r>
              <a:rPr lang="zh-TW" altLang="en-US" dirty="0"/>
              <a:t>殺</a:t>
            </a:r>
            <a:r>
              <a:rPr lang="en-US" altLang="zh-TW" dirty="0"/>
              <a:t>', '</a:t>
            </a:r>
            <a:r>
              <a:rPr lang="zh-TW" altLang="en-US" dirty="0"/>
              <a:t>文件</a:t>
            </a:r>
            <a:r>
              <a:rPr lang="en-US" altLang="zh-TW" dirty="0"/>
              <a:t>', '</a:t>
            </a:r>
            <a:r>
              <a:rPr lang="zh-TW" altLang="en-US" dirty="0"/>
              <a:t>巴拿馬</a:t>
            </a:r>
            <a:r>
              <a:rPr lang="en-US" altLang="zh-TW" dirty="0"/>
              <a:t>', '</a:t>
            </a:r>
            <a:r>
              <a:rPr lang="zh-TW" altLang="en-US" dirty="0"/>
              <a:t>隨機</a:t>
            </a:r>
            <a:r>
              <a:rPr lang="en-US" altLang="zh-TW" dirty="0"/>
              <a:t>', '</a:t>
            </a:r>
            <a:r>
              <a:rPr lang="zh-TW" altLang="en-US" dirty="0"/>
              <a:t>新聞</a:t>
            </a:r>
            <a:r>
              <a:rPr lang="en-US" altLang="zh-TW" dirty="0"/>
              <a:t>', ',', '》', '</a:t>
            </a:r>
            <a:r>
              <a:rPr lang="zh-TW" altLang="en-US" dirty="0"/>
              <a:t>完整</a:t>
            </a:r>
            <a:r>
              <a:rPr lang="en-US" altLang="zh-TW" dirty="0"/>
              <a:t>']</a:t>
            </a:r>
          </a:p>
          <a:p>
            <a:pPr marL="457200" lvl="1" indent="0">
              <a:buNone/>
            </a:pPr>
            <a:r>
              <a:rPr lang="en-US" altLang="zh-TW" dirty="0"/>
              <a:t>['</a:t>
            </a:r>
            <a:r>
              <a:rPr lang="zh-TW" altLang="en-US" dirty="0"/>
              <a:t>慈濟</a:t>
            </a:r>
            <a:r>
              <a:rPr lang="en-US" altLang="zh-TW" dirty="0"/>
              <a:t>', '</a:t>
            </a:r>
            <a:r>
              <a:rPr lang="zh-TW" altLang="en-US" dirty="0"/>
              <a:t>文件</a:t>
            </a:r>
            <a:r>
              <a:rPr lang="en-US" altLang="zh-TW" dirty="0"/>
              <a:t>', '</a:t>
            </a:r>
            <a:r>
              <a:rPr lang="zh-TW" altLang="en-US" dirty="0"/>
              <a:t>新聞</a:t>
            </a:r>
            <a:r>
              <a:rPr lang="en-US" altLang="zh-TW" dirty="0"/>
              <a:t>', '</a:t>
            </a:r>
            <a:r>
              <a:rPr lang="zh-TW" altLang="en-US" dirty="0"/>
              <a:t>巴拿馬</a:t>
            </a:r>
            <a:r>
              <a:rPr lang="en-US" altLang="zh-TW" dirty="0"/>
              <a:t>', '</a:t>
            </a:r>
            <a:r>
              <a:rPr lang="zh-TW" altLang="en-US" dirty="0"/>
              <a:t>殺</a:t>
            </a:r>
            <a:r>
              <a:rPr lang="en-US" altLang="zh-TW" dirty="0"/>
              <a:t>', '</a:t>
            </a:r>
            <a:r>
              <a:rPr lang="zh-TW" altLang="en-US" dirty="0"/>
              <a:t>（</a:t>
            </a:r>
            <a:r>
              <a:rPr lang="en-US" altLang="zh-TW" dirty="0"/>
              <a:t>', '</a:t>
            </a:r>
            <a:r>
              <a:rPr lang="zh-TW" altLang="en-US" dirty="0"/>
              <a:t>隨機</a:t>
            </a:r>
            <a:r>
              <a:rPr lang="en-US" altLang="zh-TW" dirty="0"/>
              <a:t>', '</a:t>
            </a:r>
            <a:r>
              <a:rPr lang="zh-TW" altLang="en-US" dirty="0"/>
              <a:t>中國</a:t>
            </a:r>
            <a:r>
              <a:rPr lang="en-US" altLang="zh-TW" dirty="0"/>
              <a:t>', '</a:t>
            </a:r>
            <a:r>
              <a:rPr lang="zh-TW" altLang="en-US" dirty="0"/>
              <a:t>社會</a:t>
            </a:r>
            <a:r>
              <a:rPr lang="en-US" altLang="zh-TW" dirty="0"/>
              <a:t>']</a:t>
            </a:r>
            <a:endParaRPr lang="en-US" altLang="zh-TW" dirty="0" smtClean="0"/>
          </a:p>
          <a:p>
            <a:pPr marL="457200" lvl="1" indent="0">
              <a:buNone/>
            </a:pPr>
            <a:endParaRPr lang="en-US" altLang="zh-TW" dirty="0" smtClean="0"/>
          </a:p>
          <a:p>
            <a:r>
              <a:rPr lang="zh-TW" altLang="en-US" dirty="0" smtClean="0"/>
              <a:t>王建民、柯文哲、和</a:t>
            </a:r>
            <a:r>
              <a:rPr lang="zh-TW" altLang="en-US" dirty="0"/>
              <a:t>田光</a:t>
            </a:r>
            <a:r>
              <a:rPr lang="zh-TW" altLang="en-US" dirty="0" smtClean="0"/>
              <a:t>司、義美、統神 </a:t>
            </a:r>
            <a:r>
              <a:rPr lang="en-US" altLang="zh-TW" dirty="0" smtClean="0"/>
              <a:t>:</a:t>
            </a:r>
            <a:r>
              <a:rPr lang="zh-TW" altLang="en-US" dirty="0" smtClean="0"/>
              <a:t> 各</a:t>
            </a:r>
            <a:r>
              <a:rPr lang="en-US" altLang="zh-TW" dirty="0" smtClean="0"/>
              <a:t>9</a:t>
            </a:r>
            <a:r>
              <a:rPr lang="zh-TW" altLang="en-US" dirty="0" smtClean="0"/>
              <a:t>篇</a:t>
            </a:r>
            <a:endParaRPr lang="en-US" altLang="zh-TW" dirty="0" smtClean="0"/>
          </a:p>
          <a:p>
            <a:pPr marL="457200" lvl="1" indent="0">
              <a:buNone/>
            </a:pPr>
            <a:r>
              <a:rPr lang="en-US" altLang="zh-TW" dirty="0"/>
              <a:t>['</a:t>
            </a:r>
            <a:r>
              <a:rPr lang="zh-TW" altLang="en-US" dirty="0"/>
              <a:t>王建民</a:t>
            </a:r>
            <a:r>
              <a:rPr lang="en-US" altLang="zh-TW" dirty="0"/>
              <a:t>', '</a:t>
            </a:r>
            <a:r>
              <a:rPr lang="zh-TW" altLang="en-US" dirty="0"/>
              <a:t>和田</a:t>
            </a:r>
            <a:r>
              <a:rPr lang="en-US" altLang="zh-TW" dirty="0"/>
              <a:t>', '</a:t>
            </a:r>
            <a:r>
              <a:rPr lang="zh-TW" altLang="en-US" dirty="0"/>
              <a:t>光司</a:t>
            </a:r>
            <a:r>
              <a:rPr lang="en-US" altLang="zh-TW" dirty="0"/>
              <a:t>', '</a:t>
            </a:r>
            <a:r>
              <a:rPr lang="zh-TW" altLang="en-US" dirty="0"/>
              <a:t>統神</a:t>
            </a:r>
            <a:r>
              <a:rPr lang="en-US" altLang="zh-TW" dirty="0"/>
              <a:t>', '</a:t>
            </a:r>
            <a:r>
              <a:rPr lang="zh-TW" altLang="en-US" dirty="0"/>
              <a:t>流浪</a:t>
            </a:r>
            <a:r>
              <a:rPr lang="en-US" altLang="zh-TW" dirty="0"/>
              <a:t>', '</a:t>
            </a:r>
            <a:r>
              <a:rPr lang="zh-TW" altLang="en-US" dirty="0"/>
              <a:t>實況</a:t>
            </a:r>
            <a:r>
              <a:rPr lang="en-US" altLang="zh-TW" dirty="0"/>
              <a:t>', '</a:t>
            </a:r>
            <a:r>
              <a:rPr lang="zh-TW" altLang="en-US" dirty="0"/>
              <a:t>日</a:t>
            </a:r>
            <a:r>
              <a:rPr lang="en-US" altLang="zh-TW" dirty="0"/>
              <a:t>', '</a:t>
            </a:r>
            <a:r>
              <a:rPr lang="zh-TW" altLang="en-US" dirty="0"/>
              <a:t>看</a:t>
            </a:r>
            <a:r>
              <a:rPr lang="en-US" altLang="zh-TW" dirty="0"/>
              <a:t>', '</a:t>
            </a:r>
            <a:r>
              <a:rPr lang="zh-TW" altLang="en-US" dirty="0"/>
              <a:t>大家</a:t>
            </a:r>
            <a:r>
              <a:rPr lang="en-US" altLang="zh-TW" dirty="0"/>
              <a:t>']</a:t>
            </a:r>
          </a:p>
          <a:p>
            <a:pPr marL="457200" lvl="1" indent="0">
              <a:buNone/>
            </a:pPr>
            <a:r>
              <a:rPr lang="en-US" altLang="zh-TW" dirty="0"/>
              <a:t>['</a:t>
            </a:r>
            <a:r>
              <a:rPr lang="zh-TW" altLang="en-US" dirty="0"/>
              <a:t>統神</a:t>
            </a:r>
            <a:r>
              <a:rPr lang="en-US" altLang="zh-TW" dirty="0"/>
              <a:t>', '</a:t>
            </a:r>
            <a:r>
              <a:rPr lang="zh-TW" altLang="en-US" dirty="0"/>
              <a:t>和田</a:t>
            </a:r>
            <a:r>
              <a:rPr lang="en-US" altLang="zh-TW" dirty="0"/>
              <a:t>', '</a:t>
            </a:r>
            <a:r>
              <a:rPr lang="zh-TW" altLang="en-US" dirty="0"/>
              <a:t>新聞</a:t>
            </a:r>
            <a:r>
              <a:rPr lang="en-US" altLang="zh-TW" dirty="0"/>
              <a:t>', '</a:t>
            </a:r>
            <a:r>
              <a:rPr lang="zh-TW" altLang="en-US" dirty="0"/>
              <a:t>實況</a:t>
            </a:r>
            <a:r>
              <a:rPr lang="en-US" altLang="zh-TW" dirty="0"/>
              <a:t>', '</a:t>
            </a:r>
            <a:r>
              <a:rPr lang="zh-TW" altLang="en-US" dirty="0"/>
              <a:t>看</a:t>
            </a:r>
            <a:r>
              <a:rPr lang="en-US" altLang="zh-TW" dirty="0"/>
              <a:t>', '</a:t>
            </a:r>
            <a:r>
              <a:rPr lang="zh-TW" altLang="en-US" dirty="0"/>
              <a:t>完整</a:t>
            </a:r>
            <a:r>
              <a:rPr lang="en-US" altLang="zh-TW" dirty="0"/>
              <a:t>', '</a:t>
            </a:r>
            <a:r>
              <a:rPr lang="zh-TW" altLang="en-US" dirty="0"/>
              <a:t>啦</a:t>
            </a:r>
            <a:r>
              <a:rPr lang="en-US" altLang="zh-TW" dirty="0"/>
              <a:t>', '</a:t>
            </a:r>
            <a:r>
              <a:rPr lang="zh-TW" altLang="en-US" dirty="0"/>
              <a:t>吃</a:t>
            </a:r>
            <a:r>
              <a:rPr lang="en-US" altLang="zh-TW" dirty="0"/>
              <a:t>', '</a:t>
            </a:r>
            <a:r>
              <a:rPr lang="zh-TW" altLang="en-US" dirty="0"/>
              <a:t>柯文</a:t>
            </a:r>
            <a:r>
              <a:rPr lang="en-US" altLang="zh-TW" dirty="0"/>
              <a:t>']</a:t>
            </a:r>
          </a:p>
          <a:p>
            <a:pPr marL="457200" lvl="1" indent="0">
              <a:buNone/>
            </a:pPr>
            <a:r>
              <a:rPr lang="en-US" altLang="zh-TW" dirty="0"/>
              <a:t>['</a:t>
            </a:r>
            <a:r>
              <a:rPr lang="zh-TW" altLang="en-US" dirty="0"/>
              <a:t>柯文</a:t>
            </a:r>
            <a:r>
              <a:rPr lang="en-US" altLang="zh-TW" dirty="0"/>
              <a:t>', '</a:t>
            </a:r>
            <a:r>
              <a:rPr lang="zh-TW" altLang="en-US" dirty="0"/>
              <a:t>統神</a:t>
            </a:r>
            <a:r>
              <a:rPr lang="en-US" altLang="zh-TW" dirty="0"/>
              <a:t>', '</a:t>
            </a:r>
            <a:r>
              <a:rPr lang="zh-TW" altLang="en-US" dirty="0"/>
              <a:t>新聞</a:t>
            </a:r>
            <a:r>
              <a:rPr lang="en-US" altLang="zh-TW" dirty="0"/>
              <a:t>', '</a:t>
            </a:r>
            <a:r>
              <a:rPr lang="zh-TW" altLang="en-US" dirty="0"/>
              <a:t>哲</a:t>
            </a:r>
            <a:r>
              <a:rPr lang="en-US" altLang="zh-TW" dirty="0"/>
              <a:t>', '</a:t>
            </a:r>
            <a:r>
              <a:rPr lang="zh-TW" altLang="en-US" dirty="0"/>
              <a:t>完整</a:t>
            </a:r>
            <a:r>
              <a:rPr lang="en-US" altLang="zh-TW" dirty="0"/>
              <a:t>', '</a:t>
            </a:r>
            <a:r>
              <a:rPr lang="zh-TW" altLang="en-US" dirty="0"/>
              <a:t>巨蛋</a:t>
            </a:r>
            <a:r>
              <a:rPr lang="en-US" altLang="zh-TW" dirty="0"/>
              <a:t>', '</a:t>
            </a:r>
            <a:r>
              <a:rPr lang="zh-TW" altLang="en-US" dirty="0"/>
              <a:t>多</a:t>
            </a:r>
            <a:r>
              <a:rPr lang="en-US" altLang="zh-TW" dirty="0"/>
              <a:t>', '</a:t>
            </a:r>
            <a:r>
              <a:rPr lang="zh-TW" altLang="en-US" dirty="0"/>
              <a:t>吃</a:t>
            </a:r>
            <a:r>
              <a:rPr lang="en-US" altLang="zh-TW" dirty="0"/>
              <a:t>', '</a:t>
            </a:r>
            <a:r>
              <a:rPr lang="zh-TW" altLang="en-US" dirty="0"/>
              <a:t>大家</a:t>
            </a:r>
            <a:r>
              <a:rPr lang="en-US" altLang="zh-TW" dirty="0"/>
              <a:t>']</a:t>
            </a:r>
          </a:p>
          <a:p>
            <a:pPr marL="457200" lvl="1" indent="0">
              <a:buNone/>
            </a:pPr>
            <a:r>
              <a:rPr lang="en-US" altLang="zh-TW" dirty="0"/>
              <a:t>['</a:t>
            </a:r>
            <a:r>
              <a:rPr lang="zh-TW" altLang="en-US" dirty="0"/>
              <a:t>王建民</a:t>
            </a:r>
            <a:r>
              <a:rPr lang="en-US" altLang="zh-TW" dirty="0"/>
              <a:t>', '</a:t>
            </a:r>
            <a:r>
              <a:rPr lang="zh-TW" altLang="en-US" dirty="0"/>
              <a:t>新聞</a:t>
            </a:r>
            <a:r>
              <a:rPr lang="en-US" altLang="zh-TW" dirty="0"/>
              <a:t>', '</a:t>
            </a:r>
            <a:r>
              <a:rPr lang="zh-TW" altLang="en-US" dirty="0"/>
              <a:t>和田</a:t>
            </a:r>
            <a:r>
              <a:rPr lang="en-US" altLang="zh-TW" dirty="0"/>
              <a:t>', '</a:t>
            </a:r>
            <a:r>
              <a:rPr lang="zh-TW" altLang="en-US" dirty="0"/>
              <a:t>數碼</a:t>
            </a:r>
            <a:r>
              <a:rPr lang="en-US" altLang="zh-TW" dirty="0"/>
              <a:t>', '</a:t>
            </a:r>
            <a:r>
              <a:rPr lang="zh-TW" altLang="en-US" dirty="0"/>
              <a:t>光司</a:t>
            </a:r>
            <a:r>
              <a:rPr lang="en-US" altLang="zh-TW" dirty="0"/>
              <a:t>', '</a:t>
            </a:r>
            <a:r>
              <a:rPr lang="zh-TW" altLang="en-US" dirty="0"/>
              <a:t>完整</a:t>
            </a:r>
            <a:r>
              <a:rPr lang="en-US" altLang="zh-TW" dirty="0"/>
              <a:t>', '</a:t>
            </a:r>
            <a:r>
              <a:rPr lang="zh-TW" altLang="en-US" dirty="0"/>
              <a:t>統神</a:t>
            </a:r>
            <a:r>
              <a:rPr lang="en-US" altLang="zh-TW" dirty="0"/>
              <a:t>', '</a:t>
            </a:r>
            <a:r>
              <a:rPr lang="zh-TW" altLang="en-US" dirty="0"/>
              <a:t>實況</a:t>
            </a:r>
            <a:r>
              <a:rPr lang="en-US" altLang="zh-TW" dirty="0"/>
              <a:t>', '</a:t>
            </a:r>
            <a:r>
              <a:rPr lang="zh-TW" altLang="en-US" dirty="0"/>
              <a:t>吃</a:t>
            </a:r>
            <a:r>
              <a:rPr lang="en-US" altLang="zh-TW" dirty="0"/>
              <a:t>']</a:t>
            </a:r>
          </a:p>
          <a:p>
            <a:pPr marL="457200" lvl="1" indent="0">
              <a:buNone/>
            </a:pPr>
            <a:r>
              <a:rPr lang="en-US" altLang="zh-TW" dirty="0"/>
              <a:t>['</a:t>
            </a:r>
            <a:r>
              <a:rPr lang="zh-TW" altLang="en-US" dirty="0"/>
              <a:t>王建民</a:t>
            </a:r>
            <a:r>
              <a:rPr lang="en-US" altLang="zh-TW" dirty="0"/>
              <a:t>', '</a:t>
            </a:r>
            <a:r>
              <a:rPr lang="zh-TW" altLang="en-US" dirty="0"/>
              <a:t>皇家</a:t>
            </a:r>
            <a:r>
              <a:rPr lang="en-US" altLang="zh-TW" dirty="0"/>
              <a:t>', '</a:t>
            </a:r>
            <a:r>
              <a:rPr lang="zh-TW" altLang="en-US" dirty="0"/>
              <a:t>柯文</a:t>
            </a:r>
            <a:r>
              <a:rPr lang="en-US" altLang="zh-TW" dirty="0"/>
              <a:t>', '</a:t>
            </a:r>
            <a:r>
              <a:rPr lang="zh-TW" altLang="en-US" dirty="0"/>
              <a:t>新聞</a:t>
            </a:r>
            <a:r>
              <a:rPr lang="en-US" altLang="zh-TW" dirty="0"/>
              <a:t>', '</a:t>
            </a:r>
            <a:r>
              <a:rPr lang="zh-TW" altLang="en-US" dirty="0"/>
              <a:t>哲</a:t>
            </a:r>
            <a:r>
              <a:rPr lang="en-US" altLang="zh-TW" dirty="0"/>
              <a:t>', '</a:t>
            </a:r>
            <a:r>
              <a:rPr lang="zh-TW" altLang="en-US" dirty="0"/>
              <a:t>有人</a:t>
            </a:r>
            <a:r>
              <a:rPr lang="en-US" altLang="zh-TW" dirty="0"/>
              <a:t>', '</a:t>
            </a:r>
            <a:r>
              <a:rPr lang="zh-TW" altLang="en-US" dirty="0"/>
              <a:t>三振</a:t>
            </a:r>
            <a:r>
              <a:rPr lang="en-US" altLang="zh-TW" dirty="0"/>
              <a:t>', '</a:t>
            </a:r>
            <a:r>
              <a:rPr lang="zh-TW" altLang="en-US" dirty="0"/>
              <a:t>（</a:t>
            </a:r>
            <a:r>
              <a:rPr lang="en-US" altLang="zh-TW" dirty="0"/>
              <a:t>', '</a:t>
            </a:r>
            <a:r>
              <a:rPr lang="zh-TW" altLang="en-US" dirty="0"/>
              <a:t>報導</a:t>
            </a:r>
            <a:r>
              <a:rPr lang="en-US" altLang="zh-TW" dirty="0"/>
              <a:t>']</a:t>
            </a:r>
            <a:endParaRPr lang="en-US" altLang="zh-TW" dirty="0" smtClean="0"/>
          </a:p>
        </p:txBody>
      </p:sp>
    </p:spTree>
    <p:extLst>
      <p:ext uri="{BB962C8B-B14F-4D97-AF65-F5344CB8AC3E}">
        <p14:creationId xmlns:p14="http://schemas.microsoft.com/office/powerpoint/2010/main" val="111238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a:t>
            </a:r>
            <a:r>
              <a:rPr lang="zh-TW" altLang="en-US" dirty="0" smtClean="0"/>
              <a:t>實驗總結</a:t>
            </a:r>
            <a:endParaRPr lang="zh-TW" altLang="en-US" dirty="0"/>
          </a:p>
        </p:txBody>
      </p:sp>
      <p:sp>
        <p:nvSpPr>
          <p:cNvPr id="3" name="內容版面配置區 2"/>
          <p:cNvSpPr>
            <a:spLocks noGrp="1"/>
          </p:cNvSpPr>
          <p:nvPr>
            <p:ph idx="1"/>
          </p:nvPr>
        </p:nvSpPr>
        <p:spPr/>
        <p:txBody>
          <a:bodyPr/>
          <a:lstStyle/>
          <a:p>
            <a:r>
              <a:rPr lang="zh-TW" altLang="en-US" dirty="0" smtClean="0"/>
              <a:t>對單一主題討論串找出關鍵字效果不錯，不過對於多個主題討論串效果相當有限</a:t>
            </a:r>
            <a:endParaRPr lang="en-US" altLang="zh-TW" dirty="0" smtClean="0"/>
          </a:p>
          <a:p>
            <a:endParaRPr lang="en-US" altLang="zh-TW" dirty="0"/>
          </a:p>
          <a:p>
            <a:r>
              <a:rPr lang="zh-TW" altLang="en-US" dirty="0" smtClean="0"/>
              <a:t>相同討論串的篇數越多</a:t>
            </a:r>
            <a:r>
              <a:rPr lang="en-US" altLang="zh-TW" dirty="0" smtClean="0"/>
              <a:t>model</a:t>
            </a:r>
            <a:r>
              <a:rPr lang="zh-TW" altLang="en-US" dirty="0" smtClean="0"/>
              <a:t>出來的效果會越好，但前提是文章彼此之間時間不能差太多</a:t>
            </a:r>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53041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6" name="矩形 5"/>
          <p:cNvSpPr/>
          <p:nvPr/>
        </p:nvSpPr>
        <p:spPr>
          <a:xfrm>
            <a:off x="838200" y="2244519"/>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8" name="矩形 7"/>
          <p:cNvSpPr/>
          <p:nvPr/>
        </p:nvSpPr>
        <p:spPr>
          <a:xfrm>
            <a:off x="5147416" y="2244517"/>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Relevance</a:t>
            </a:r>
          </a:p>
          <a:p>
            <a:pPr algn="ctr"/>
            <a:r>
              <a:rPr lang="en-US" altLang="zh-TW" dirty="0" smtClean="0"/>
              <a:t>Computing</a:t>
            </a:r>
            <a:endParaRPr lang="zh-TW" altLang="en-US" dirty="0"/>
          </a:p>
        </p:txBody>
      </p:sp>
      <p:cxnSp>
        <p:nvCxnSpPr>
          <p:cNvPr id="10" name="直線單箭頭接點 9"/>
          <p:cNvCxnSpPr>
            <a:stCxn id="6" idx="3"/>
            <a:endCxn id="18" idx="1"/>
          </p:cNvCxnSpPr>
          <p:nvPr/>
        </p:nvCxnSpPr>
        <p:spPr>
          <a:xfrm flipV="1">
            <a:off x="2529214" y="2814452"/>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02024" y="2244517"/>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Topic Modeling</a:t>
            </a:r>
            <a:endParaRPr lang="zh-TW" altLang="en-US" dirty="0"/>
          </a:p>
        </p:txBody>
      </p:sp>
      <p:cxnSp>
        <p:nvCxnSpPr>
          <p:cNvPr id="14" name="直線單箭頭接點 13"/>
          <p:cNvCxnSpPr>
            <a:stCxn id="8" idx="3"/>
            <a:endCxn id="13" idx="1"/>
          </p:cNvCxnSpPr>
          <p:nvPr/>
        </p:nvCxnSpPr>
        <p:spPr>
          <a:xfrm>
            <a:off x="6838430" y="2814452"/>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456632" y="2244517"/>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33" name="直線單箭頭接點 32"/>
          <p:cNvCxnSpPr>
            <a:stCxn id="13" idx="3"/>
            <a:endCxn id="29" idx="1"/>
          </p:cNvCxnSpPr>
          <p:nvPr/>
        </p:nvCxnSpPr>
        <p:spPr>
          <a:xfrm>
            <a:off x="8993038" y="2814452"/>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92808" y="2244517"/>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30" name="直線單箭頭接點 29"/>
          <p:cNvCxnSpPr>
            <a:stCxn id="18" idx="3"/>
            <a:endCxn id="8" idx="1"/>
          </p:cNvCxnSpPr>
          <p:nvPr/>
        </p:nvCxnSpPr>
        <p:spPr>
          <a:xfrm>
            <a:off x="4683822" y="2814452"/>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以</a:t>
            </a:r>
            <a:r>
              <a:rPr lang="en-US" altLang="zh-TW" dirty="0" smtClean="0"/>
              <a:t>PTT</a:t>
            </a:r>
            <a:r>
              <a:rPr lang="zh-TW" altLang="en-US" dirty="0" smtClean="0"/>
              <a:t> 八卦版的文章為資料來源</a:t>
            </a:r>
            <a:endParaRPr lang="zh-TW" altLang="en-US" dirty="0"/>
          </a:p>
        </p:txBody>
      </p:sp>
      <p:sp>
        <p:nvSpPr>
          <p:cNvPr id="4" name="矩形 3"/>
          <p:cNvSpPr/>
          <p:nvPr/>
        </p:nvSpPr>
        <p:spPr>
          <a:xfrm>
            <a:off x="838200" y="550821"/>
            <a:ext cx="1691014" cy="1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Relevance</a:t>
            </a:r>
          </a:p>
          <a:p>
            <a:pPr algn="ctr"/>
            <a:r>
              <a:rPr lang="en-US" altLang="zh-TW" dirty="0" smtClean="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Topic Modeling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54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挑選文章對應的關鍵字</a:t>
            </a:r>
            <a:endParaRPr lang="en-US" altLang="zh-TW" dirty="0" smtClean="0"/>
          </a:p>
          <a:p>
            <a:pPr lvl="1"/>
            <a:r>
              <a:rPr lang="zh-TW" altLang="en-US" dirty="0" smtClean="0"/>
              <a:t>文章標題</a:t>
            </a:r>
            <a:r>
              <a:rPr lang="zh-TW" altLang="en-US" dirty="0"/>
              <a:t>挑出名詞</a:t>
            </a:r>
            <a:endParaRPr lang="en-US" altLang="zh-TW" dirty="0"/>
          </a:p>
          <a:p>
            <a:pPr lvl="1"/>
            <a:r>
              <a:rPr lang="zh-TW" altLang="en-US" dirty="0"/>
              <a:t>從內文斷詞後詞頻較高</a:t>
            </a:r>
            <a:r>
              <a:rPr lang="zh-TW" altLang="en-US" dirty="0" smtClean="0"/>
              <a:t>的名詞</a:t>
            </a:r>
            <a:endParaRPr lang="en-US" altLang="zh-TW" dirty="0" smtClean="0"/>
          </a:p>
          <a:p>
            <a:pPr lvl="1"/>
            <a:r>
              <a:rPr lang="zh-TW" altLang="en-US" dirty="0" smtClean="0"/>
              <a:t>其他關鍵字擷取的技術</a:t>
            </a:r>
            <a:r>
              <a:rPr lang="en-US" altLang="zh-TW" dirty="0" smtClean="0"/>
              <a:t>(</a:t>
            </a:r>
            <a:r>
              <a:rPr lang="zh-TW" altLang="en-US" dirty="0" smtClean="0"/>
              <a:t>待</a:t>
            </a:r>
            <a:r>
              <a:rPr lang="en-US" altLang="zh-TW" dirty="0" smtClean="0"/>
              <a:t>survey)</a:t>
            </a:r>
            <a:endParaRPr lang="zh-TW" altLang="en-US" dirty="0"/>
          </a:p>
          <a:p>
            <a:endParaRPr lang="zh-TW" altLang="en-US" dirty="0"/>
          </a:p>
          <a:p>
            <a:endParaRPr lang="zh-TW" altLang="en-US" dirty="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Relevance</a:t>
            </a:r>
          </a:p>
          <a:p>
            <a:pPr algn="ctr"/>
            <a:r>
              <a:rPr lang="en-US" altLang="zh-TW" dirty="0" smtClean="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Topic Modeling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225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將每一篇文章視為不同主題</a:t>
            </a:r>
            <a:endParaRPr lang="en-US" altLang="zh-TW" dirty="0" smtClean="0"/>
          </a:p>
          <a:p>
            <a:r>
              <a:rPr lang="zh-TW" altLang="en-US" dirty="0" smtClean="0"/>
              <a:t>計算主題之間關鍵字的關聯性</a:t>
            </a:r>
            <a:endParaRPr lang="en-US" altLang="zh-TW" dirty="0" smtClean="0"/>
          </a:p>
          <a:p>
            <a:r>
              <a:rPr lang="zh-TW" altLang="en-US" dirty="0" smtClean="0"/>
              <a:t>若關聯性高於一定值可以視為這兩個主題是相關的</a:t>
            </a:r>
            <a:endParaRPr lang="en-US" altLang="zh-TW" dirty="0" smtClean="0"/>
          </a:p>
          <a:p>
            <a:r>
              <a:rPr lang="zh-TW" altLang="en-US" dirty="0" smtClean="0"/>
              <a:t>重複計算主題關聯性來估算的主題個數</a:t>
            </a:r>
            <a:endParaRPr lang="en-US" altLang="zh-TW" dirty="0" smtClean="0"/>
          </a:p>
          <a:p>
            <a:endParaRPr lang="zh-TW" altLang="en-US" dirty="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Relevance</a:t>
            </a:r>
          </a:p>
          <a:p>
            <a:pPr algn="ctr"/>
            <a:r>
              <a:rPr lang="en-US" altLang="zh-TW" dirty="0" smtClean="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Topic Modeling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174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以前一步驟計算出來的主題個數跑</a:t>
            </a:r>
            <a:r>
              <a:rPr lang="en-US" altLang="zh-TW" dirty="0" smtClean="0"/>
              <a:t>LDA</a:t>
            </a:r>
          </a:p>
          <a:p>
            <a:r>
              <a:rPr lang="zh-TW" altLang="en-US" dirty="0" smtClean="0"/>
              <a:t>這裡會得到主題清單以及主題對應的關鍵字</a:t>
            </a:r>
            <a:endParaRPr lang="zh-TW" altLang="en-US" dirty="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Relevance</a:t>
            </a:r>
          </a:p>
          <a:p>
            <a:pPr algn="ctr"/>
            <a:r>
              <a:rPr lang="en-US" altLang="zh-TW" dirty="0" smtClean="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Topic Modeling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91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 </a:t>
            </a:r>
            <a:endParaRPr lang="zh-TW" altLang="en-US" dirty="0"/>
          </a:p>
        </p:txBody>
      </p:sp>
      <p:sp>
        <p:nvSpPr>
          <p:cNvPr id="3" name="內容版面配置區 2"/>
          <p:cNvSpPr>
            <a:spLocks noGrp="1"/>
          </p:cNvSpPr>
          <p:nvPr>
            <p:ph idx="1"/>
          </p:nvPr>
        </p:nvSpPr>
        <p:spPr/>
        <p:txBody>
          <a:bodyPr/>
          <a:lstStyle/>
          <a:p>
            <a:endParaRPr lang="en-US" altLang="zh-TW" dirty="0" smtClean="0"/>
          </a:p>
          <a:p>
            <a:r>
              <a:rPr lang="zh-TW" altLang="en-US" dirty="0" smtClean="0"/>
              <a:t>統計各文章的推噓文以及同標題回應文章計算出熱度</a:t>
            </a:r>
            <a:endParaRPr lang="en-US" altLang="zh-TW" dirty="0" smtClean="0"/>
          </a:p>
          <a:p>
            <a:r>
              <a:rPr lang="zh-TW" altLang="en-US" dirty="0" smtClean="0"/>
              <a:t>把文章熱度對應該主題的熱度</a:t>
            </a:r>
            <a:endParaRPr lang="zh-TW" altLang="en-US" dirty="0"/>
          </a:p>
        </p:txBody>
      </p:sp>
      <p:sp>
        <p:nvSpPr>
          <p:cNvPr id="4" name="矩形 3"/>
          <p:cNvSpPr/>
          <p:nvPr/>
        </p:nvSpPr>
        <p:spPr>
          <a:xfrm>
            <a:off x="838200" y="550821"/>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Articles</a:t>
            </a:r>
            <a:endParaRPr lang="zh-TW" altLang="en-US" dirty="0"/>
          </a:p>
        </p:txBody>
      </p:sp>
      <p:sp>
        <p:nvSpPr>
          <p:cNvPr id="5" name="矩形 4"/>
          <p:cNvSpPr/>
          <p:nvPr/>
        </p:nvSpPr>
        <p:spPr>
          <a:xfrm>
            <a:off x="5147416"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Relevance</a:t>
            </a:r>
          </a:p>
          <a:p>
            <a:pPr algn="ctr"/>
            <a:r>
              <a:rPr lang="en-US" altLang="zh-TW" dirty="0" smtClean="0"/>
              <a:t>Computing</a:t>
            </a:r>
            <a:endParaRPr lang="zh-TW" altLang="en-US" dirty="0"/>
          </a:p>
        </p:txBody>
      </p:sp>
      <p:cxnSp>
        <p:nvCxnSpPr>
          <p:cNvPr id="6" name="直線單箭頭接點 5"/>
          <p:cNvCxnSpPr>
            <a:stCxn id="4" idx="3"/>
            <a:endCxn id="11" idx="1"/>
          </p:cNvCxnSpPr>
          <p:nvPr/>
        </p:nvCxnSpPr>
        <p:spPr>
          <a:xfrm flipV="1">
            <a:off x="2529214" y="1120754"/>
            <a:ext cx="46359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02024" y="550819"/>
            <a:ext cx="1691014" cy="1139869"/>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Topic Modeling</a:t>
            </a:r>
            <a:endParaRPr lang="zh-TW" altLang="en-US" dirty="0"/>
          </a:p>
        </p:txBody>
      </p:sp>
      <p:cxnSp>
        <p:nvCxnSpPr>
          <p:cNvPr id="8" name="直線單箭頭接點 7"/>
          <p:cNvCxnSpPr>
            <a:stCxn id="5" idx="3"/>
            <a:endCxn id="7" idx="1"/>
          </p:cNvCxnSpPr>
          <p:nvPr/>
        </p:nvCxnSpPr>
        <p:spPr>
          <a:xfrm>
            <a:off x="6838430"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456632" y="550819"/>
            <a:ext cx="1691014" cy="11398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Hotness Computing</a:t>
            </a:r>
            <a:endParaRPr lang="zh-TW" altLang="en-US" dirty="0"/>
          </a:p>
        </p:txBody>
      </p:sp>
      <p:cxnSp>
        <p:nvCxnSpPr>
          <p:cNvPr id="10" name="直線單箭頭接點 9"/>
          <p:cNvCxnSpPr>
            <a:stCxn id="7" idx="3"/>
            <a:endCxn id="9" idx="1"/>
          </p:cNvCxnSpPr>
          <p:nvPr/>
        </p:nvCxnSpPr>
        <p:spPr>
          <a:xfrm>
            <a:off x="8993038"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92808" y="550819"/>
            <a:ext cx="1691014" cy="113986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Keyword</a:t>
            </a:r>
            <a:br>
              <a:rPr lang="en-US" altLang="zh-TW" dirty="0" smtClean="0"/>
            </a:br>
            <a:r>
              <a:rPr lang="en-US" altLang="zh-TW" dirty="0" smtClean="0"/>
              <a:t>Selection</a:t>
            </a:r>
          </a:p>
        </p:txBody>
      </p:sp>
      <p:cxnSp>
        <p:nvCxnSpPr>
          <p:cNvPr id="12" name="直線單箭頭接點 11"/>
          <p:cNvCxnSpPr>
            <a:stCxn id="11" idx="3"/>
            <a:endCxn id="5" idx="1"/>
          </p:cNvCxnSpPr>
          <p:nvPr/>
        </p:nvCxnSpPr>
        <p:spPr>
          <a:xfrm>
            <a:off x="4683822" y="1120754"/>
            <a:ext cx="463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927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3206</TotalTime>
  <Words>1422</Words>
  <Application>Microsoft Office PowerPoint</Application>
  <PresentationFormat>寬螢幕</PresentationFormat>
  <Paragraphs>148</Paragraphs>
  <Slides>19</Slides>
  <Notes>10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ＭＳ Ｐゴシック</vt:lpstr>
      <vt:lpstr>新細明體</vt:lpstr>
      <vt:lpstr>Arial</vt:lpstr>
      <vt:lpstr>Calibri</vt:lpstr>
      <vt:lpstr>Calibri Light</vt:lpstr>
      <vt:lpstr>Office Theme</vt:lpstr>
      <vt:lpstr>Hot Topic Detection</vt:lpstr>
      <vt:lpstr>Idea</vt:lpstr>
      <vt:lpstr>Definition</vt:lpstr>
      <vt:lpstr>Architecture</vt:lpstr>
      <vt:lpstr> </vt:lpstr>
      <vt:lpstr> </vt:lpstr>
      <vt:lpstr> </vt:lpstr>
      <vt:lpstr> </vt:lpstr>
      <vt:lpstr> </vt:lpstr>
      <vt:lpstr>LDA實驗</vt:lpstr>
      <vt:lpstr>LDA實驗結果 – 以巴拿馬為關鍵字</vt:lpstr>
      <vt:lpstr>LDA實驗結果 – 以隨機為關鍵字</vt:lpstr>
      <vt:lpstr>LDA實驗結果 – 以慈濟為關鍵字</vt:lpstr>
      <vt:lpstr>LDA實驗結果 – 以慈濟為關鍵字</vt:lpstr>
      <vt:lpstr>LDA實驗結果 – 其他討論串</vt:lpstr>
      <vt:lpstr>LDA實驗結果 – 兩個主題串</vt:lpstr>
      <vt:lpstr>LDA實驗結果 – 兩個主題串</vt:lpstr>
      <vt:lpstr>LDA實驗結果 – 多個主題串</vt:lpstr>
      <vt:lpstr>LDA實驗總結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謝宗廷</cp:lastModifiedBy>
  <cp:revision>31</cp:revision>
  <dcterms:created xsi:type="dcterms:W3CDTF">2015-12-27T16:09:35Z</dcterms:created>
  <dcterms:modified xsi:type="dcterms:W3CDTF">2016-04-11T18:18:15Z</dcterms:modified>
</cp:coreProperties>
</file>