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73276" autoAdjust="0"/>
  </p:normalViewPr>
  <p:slideViewPr>
    <p:cSldViewPr snapToGrid="0">
      <p:cViewPr varScale="1">
        <p:scale>
          <a:sx n="68" d="100"/>
          <a:sy n="68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D1C7-ADD3-504D-BCDB-B42CF5CE97FC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8D25-4743-8548-92C1-84EF04EA4D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000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06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752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27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729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04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7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73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8D25-4743-8548-92C1-84EF04EA4DC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522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7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6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2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7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9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4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8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7549-EB1B-4775-A7CD-5FCE3CE0385F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E889-6957-49E5-94FA-4C164F8D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5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個關鍵字作為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PTT</a:t>
            </a:r>
            <a:r>
              <a:rPr lang="zh-TW" altLang="en-US" dirty="0" smtClean="0"/>
              <a:t>文章，並用文章內容及標題來建立</a:t>
            </a:r>
            <a:r>
              <a:rPr lang="en-US" altLang="zh-TW" dirty="0" smtClean="0"/>
              <a:t>LDA model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Jieba</a:t>
            </a:r>
            <a:r>
              <a:rPr lang="zh-TW" altLang="en-US" dirty="0" smtClean="0"/>
              <a:t>斷詞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未使用自訂字典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挑出詞頻前一百的中文字以及標點符號作為</a:t>
            </a:r>
            <a:r>
              <a:rPr lang="en-US" altLang="zh-TW" dirty="0" err="1" smtClean="0"/>
              <a:t>Stopwords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對單一主題討論串找出關鍵字效果不錯，不過對於多個主題討論串效果相當有限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相同討論串的篇數越多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出來的效果會越好，但前提是文章彼此之間時間不能差太多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41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以巴拿馬為關鍵字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10:['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常委</a:t>
            </a:r>
            <a:r>
              <a:rPr lang="en-US" altLang="zh-TW" dirty="0"/>
              <a:t>', '</a:t>
            </a:r>
            <a:r>
              <a:rPr lang="zh-TW" altLang="en-US" dirty="0"/>
              <a:t>中共</a:t>
            </a:r>
            <a:r>
              <a:rPr lang="en-US" altLang="zh-TW" dirty="0"/>
              <a:t>', '</a:t>
            </a:r>
            <a:r>
              <a:rPr lang="zh-TW" altLang="en-US" dirty="0"/>
              <a:t>海外</a:t>
            </a:r>
            <a:r>
              <a:rPr lang="en-US" altLang="zh-TW" dirty="0"/>
              <a:t>', '</a:t>
            </a:r>
            <a:r>
              <a:rPr lang="zh-TW" altLang="en-US" dirty="0"/>
              <a:t>高層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召開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20:['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常委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中共</a:t>
            </a:r>
            <a:r>
              <a:rPr lang="en-US" altLang="zh-TW" dirty="0"/>
              <a:t>', '</a:t>
            </a:r>
            <a:r>
              <a:rPr lang="zh-TW" altLang="en-US" dirty="0"/>
              <a:t>報告</a:t>
            </a:r>
            <a:r>
              <a:rPr lang="en-US" altLang="zh-TW" dirty="0"/>
              <a:t>', '</a:t>
            </a:r>
            <a:r>
              <a:rPr lang="zh-TW" altLang="en-US" dirty="0"/>
              <a:t>離岸</a:t>
            </a:r>
            <a:r>
              <a:rPr lang="en-US" altLang="zh-TW" dirty="0" smtClean="0"/>
              <a:t>']</a:t>
            </a:r>
          </a:p>
          <a:p>
            <a:r>
              <a:rPr lang="en-US" altLang="zh-TW" dirty="0" smtClean="0"/>
              <a:t>50:['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海外</a:t>
            </a:r>
            <a:r>
              <a:rPr lang="en-US" altLang="zh-TW" dirty="0"/>
              <a:t>', '</a:t>
            </a:r>
            <a:r>
              <a:rPr lang="zh-TW" altLang="en-US" dirty="0"/>
              <a:t>資料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'》', '</a:t>
            </a:r>
            <a:r>
              <a:rPr lang="zh-TW" altLang="en-US" dirty="0"/>
              <a:t>調查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100:['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資料</a:t>
            </a:r>
            <a:r>
              <a:rPr lang="en-US" altLang="zh-TW" dirty="0"/>
              <a:t>', 'ICIJ', '</a:t>
            </a:r>
            <a:r>
              <a:rPr lang="zh-TW" altLang="en-US" dirty="0"/>
              <a:t>海外</a:t>
            </a:r>
            <a:r>
              <a:rPr lang="en-US" altLang="zh-TW" dirty="0"/>
              <a:t>', '》']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7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以隨</a:t>
            </a:r>
            <a:r>
              <a:rPr lang="zh-TW" altLang="en-US" dirty="0"/>
              <a:t>機</a:t>
            </a:r>
            <a:r>
              <a:rPr lang="zh-TW" altLang="en-US" dirty="0" smtClean="0"/>
              <a:t>為關鍵字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10:['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砍</a:t>
            </a:r>
            <a:r>
              <a:rPr lang="en-US" altLang="zh-TW" dirty="0"/>
              <a:t>', '</a:t>
            </a:r>
            <a:r>
              <a:rPr lang="zh-TW" altLang="en-US" dirty="0"/>
              <a:t>男子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持刀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殺童</a:t>
            </a:r>
            <a:r>
              <a:rPr lang="en-US" altLang="zh-TW" dirty="0"/>
              <a:t>', '</a:t>
            </a:r>
            <a:r>
              <a:rPr lang="zh-TW" altLang="en-US" dirty="0"/>
              <a:t>鬧事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20:['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教育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事件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泡</a:t>
            </a:r>
            <a:r>
              <a:rPr lang="en-US" altLang="zh-TW" dirty="0"/>
              <a:t>', '</a:t>
            </a:r>
            <a:r>
              <a:rPr lang="zh-TW" altLang="en-US" dirty="0"/>
              <a:t>小孩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r>
              <a:rPr lang="en-US" altLang="zh-TW" dirty="0"/>
              <a:t>50:['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這個</a:t>
            </a:r>
            <a:r>
              <a:rPr lang="en-US" altLang="zh-TW" dirty="0"/>
              <a:t>', '</a:t>
            </a:r>
            <a:r>
              <a:rPr lang="zh-TW" altLang="en-US" dirty="0"/>
              <a:t>事件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發生</a:t>
            </a:r>
            <a:r>
              <a:rPr lang="en-US" altLang="zh-TW" dirty="0"/>
              <a:t>', '</a:t>
            </a:r>
            <a:r>
              <a:rPr lang="zh-TW" altLang="en-US" dirty="0"/>
              <a:t>教育</a:t>
            </a:r>
            <a:r>
              <a:rPr lang="en-US" altLang="zh-TW" dirty="0"/>
              <a:t>', '</a:t>
            </a:r>
            <a:r>
              <a:rPr lang="zh-TW" altLang="en-US" dirty="0"/>
              <a:t>死刑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r>
              <a:rPr lang="en-US" altLang="zh-TW" dirty="0"/>
              <a:t>100:['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死刑</a:t>
            </a:r>
            <a:r>
              <a:rPr lang="en-US" altLang="zh-TW" dirty="0"/>
              <a:t>', '</a:t>
            </a:r>
            <a:r>
              <a:rPr lang="zh-TW" altLang="en-US" dirty="0"/>
              <a:t>事件</a:t>
            </a:r>
            <a:r>
              <a:rPr lang="en-US" altLang="zh-TW" dirty="0"/>
              <a:t>', '</a:t>
            </a:r>
            <a:r>
              <a:rPr lang="zh-TW" altLang="en-US" dirty="0"/>
              <a:t>發生</a:t>
            </a:r>
            <a:r>
              <a:rPr lang="en-US" altLang="zh-TW" dirty="0"/>
              <a:t>', '</a:t>
            </a:r>
            <a:r>
              <a:rPr lang="zh-TW" altLang="en-US" dirty="0"/>
              <a:t>死</a:t>
            </a:r>
            <a:r>
              <a:rPr lang="en-US" altLang="zh-TW" dirty="0"/>
              <a:t>', '</a:t>
            </a:r>
            <a:r>
              <a:rPr lang="zh-TW" altLang="en-US" dirty="0"/>
              <a:t>教育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以慈濟為關鍵字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'311', '</a:t>
            </a:r>
            <a:r>
              <a:rPr lang="zh-TW" altLang="en-US" dirty="0"/>
              <a:t>買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拍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20:['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買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>50:['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>100:['</a:t>
            </a:r>
            <a:r>
              <a:rPr lang="zh-TW" altLang="en-US" dirty="0"/>
              <a:t>慈濟</a:t>
            </a:r>
            <a:r>
              <a:rPr lang="en-US" altLang="zh-TW" dirty="0"/>
              <a:t>', ',',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8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以慈濟為關鍵字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'311', '</a:t>
            </a:r>
            <a:r>
              <a:rPr lang="zh-TW" altLang="en-US" dirty="0"/>
              <a:t>買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拍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20:['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買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>50:['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', '</a:t>
            </a:r>
            <a:r>
              <a:rPr lang="zh-TW" altLang="en-US" dirty="0"/>
              <a:t>垃圾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>100:['</a:t>
            </a:r>
            <a:r>
              <a:rPr lang="zh-TW" altLang="en-US" dirty="0"/>
              <a:t>慈濟</a:t>
            </a:r>
            <a:r>
              <a:rPr lang="en-US" altLang="zh-TW" dirty="0"/>
              <a:t>', ',',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回收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錢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0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其他討論串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系上邊緣人的一天 </a:t>
            </a:r>
            <a:r>
              <a:rPr lang="en-US" altLang="zh-TW" dirty="0"/>
              <a:t>: </a:t>
            </a:r>
            <a:r>
              <a:rPr lang="en-US" altLang="zh-TW" dirty="0" smtClean="0"/>
              <a:t>68</a:t>
            </a:r>
          </a:p>
          <a:p>
            <a:pPr marL="457200" lvl="1" indent="0">
              <a:buNone/>
            </a:pPr>
            <a:r>
              <a:rPr lang="en-US" altLang="zh-TW" dirty="0" smtClean="0"/>
              <a:t>['</a:t>
            </a:r>
            <a:r>
              <a:rPr lang="zh-TW" altLang="en-US" dirty="0"/>
              <a:t>邊緣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一天</a:t>
            </a:r>
            <a:r>
              <a:rPr lang="en-US" altLang="zh-TW" dirty="0"/>
              <a:t>', '</a:t>
            </a:r>
            <a:r>
              <a:rPr lang="zh-TW" altLang="en-US" dirty="0"/>
              <a:t>系上</a:t>
            </a:r>
            <a:r>
              <a:rPr lang="en-US" altLang="zh-TW" dirty="0"/>
              <a:t>', '</a:t>
            </a:r>
            <a:r>
              <a:rPr lang="zh-TW" altLang="en-US" dirty="0"/>
              <a:t>吃</a:t>
            </a:r>
            <a:r>
              <a:rPr lang="en-US" altLang="zh-TW" dirty="0"/>
              <a:t>', '</a:t>
            </a:r>
            <a:r>
              <a:rPr lang="zh-TW" altLang="en-US" dirty="0"/>
              <a:t>一個</a:t>
            </a:r>
            <a:r>
              <a:rPr lang="en-US" altLang="zh-TW" dirty="0"/>
              <a:t>', '</a:t>
            </a:r>
            <a:r>
              <a:rPr lang="zh-TW" altLang="en-US" dirty="0"/>
              <a:t>知道</a:t>
            </a:r>
            <a:r>
              <a:rPr lang="en-US" altLang="zh-TW" dirty="0"/>
              <a:t>', '</a:t>
            </a:r>
            <a:r>
              <a:rPr lang="zh-TW" altLang="en-US" dirty="0"/>
              <a:t>課</a:t>
            </a:r>
            <a:r>
              <a:rPr lang="en-US" altLang="zh-TW" dirty="0"/>
              <a:t>', '</a:t>
            </a:r>
            <a:r>
              <a:rPr lang="zh-TW" altLang="en-US" dirty="0"/>
              <a:t>時候</a:t>
            </a:r>
            <a:r>
              <a:rPr lang="en-US" altLang="zh-TW" dirty="0"/>
              <a:t>']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和田光司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9</a:t>
            </a:r>
          </a:p>
          <a:p>
            <a:pPr marL="457200" lvl="1" indent="0">
              <a:buNone/>
            </a:pPr>
            <a:r>
              <a:rPr lang="en-US" altLang="zh-TW" dirty="0" smtClean="0"/>
              <a:t>['</a:t>
            </a:r>
            <a:r>
              <a:rPr lang="zh-TW" altLang="en-US" dirty="0"/>
              <a:t>和田</a:t>
            </a:r>
            <a:r>
              <a:rPr lang="en-US" altLang="zh-TW" dirty="0"/>
              <a:t>', '</a:t>
            </a:r>
            <a:r>
              <a:rPr lang="zh-TW" altLang="en-US" dirty="0"/>
              <a:t>光司</a:t>
            </a:r>
            <a:r>
              <a:rPr lang="en-US" altLang="zh-TW" dirty="0"/>
              <a:t>', '</a:t>
            </a:r>
            <a:r>
              <a:rPr lang="zh-TW" altLang="en-US" dirty="0"/>
              <a:t>數碼</a:t>
            </a:r>
            <a:r>
              <a:rPr lang="en-US" altLang="zh-TW" dirty="0"/>
              <a:t>', '</a:t>
            </a:r>
            <a:r>
              <a:rPr lang="zh-TW" altLang="en-US" dirty="0"/>
              <a:t>寶貝</a:t>
            </a:r>
            <a:r>
              <a:rPr lang="en-US" altLang="zh-TW" dirty="0"/>
              <a:t>', '</a:t>
            </a:r>
            <a:r>
              <a:rPr lang="ja-JP" altLang="en-US" dirty="0"/>
              <a:t>ウ</a:t>
            </a:r>
            <a:r>
              <a:rPr lang="en-US" altLang="ja-JP" dirty="0"/>
              <a:t>', '◤', '</a:t>
            </a:r>
            <a:r>
              <a:rPr lang="ja-JP" altLang="en-US" dirty="0"/>
              <a:t>ベ</a:t>
            </a:r>
            <a:r>
              <a:rPr lang="en-US" altLang="ja-JP" dirty="0"/>
              <a:t>', '</a:t>
            </a:r>
            <a:r>
              <a:rPr lang="en-US" altLang="zh-TW" dirty="0"/>
              <a:t>OP', '</a:t>
            </a:r>
            <a:r>
              <a:rPr lang="zh-TW" altLang="en-US" dirty="0"/>
              <a:t>聽</a:t>
            </a:r>
            <a:r>
              <a:rPr lang="en-US" altLang="zh-TW" dirty="0" smtClean="0"/>
              <a:t>']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林鳳營 </a:t>
            </a:r>
            <a:r>
              <a:rPr lang="en-US" altLang="zh-TW" dirty="0"/>
              <a:t>: </a:t>
            </a:r>
            <a:r>
              <a:rPr lang="en-US" altLang="zh-TW" dirty="0" smtClean="0"/>
              <a:t>200</a:t>
            </a:r>
          </a:p>
          <a:p>
            <a:pPr lvl="1"/>
            <a:r>
              <a:rPr lang="en-US" altLang="zh-TW" dirty="0"/>
              <a:t>['</a:t>
            </a:r>
            <a:r>
              <a:rPr lang="zh-TW" altLang="en-US" dirty="0"/>
              <a:t>林鳳營</a:t>
            </a:r>
            <a:r>
              <a:rPr lang="en-US" altLang="zh-TW" dirty="0"/>
              <a:t>', '</a:t>
            </a:r>
            <a:r>
              <a:rPr lang="zh-TW" altLang="en-US" dirty="0"/>
              <a:t>味全</a:t>
            </a:r>
            <a:r>
              <a:rPr lang="en-US" altLang="zh-TW" dirty="0"/>
              <a:t>', '</a:t>
            </a:r>
            <a:r>
              <a:rPr lang="zh-TW" altLang="en-US" dirty="0"/>
              <a:t>買</a:t>
            </a:r>
            <a:r>
              <a:rPr lang="en-US" altLang="zh-TW" dirty="0"/>
              <a:t>', '</a:t>
            </a:r>
            <a:r>
              <a:rPr lang="zh-TW" altLang="en-US" dirty="0"/>
              <a:t>秒</a:t>
            </a:r>
            <a:r>
              <a:rPr lang="en-US" altLang="zh-TW" dirty="0"/>
              <a:t>', '</a:t>
            </a:r>
            <a:r>
              <a:rPr lang="zh-TW" altLang="en-US" dirty="0"/>
              <a:t>退</a:t>
            </a:r>
            <a:r>
              <a:rPr lang="en-US" altLang="zh-TW" dirty="0"/>
              <a:t>', '</a:t>
            </a:r>
            <a:r>
              <a:rPr lang="zh-TW" altLang="en-US" dirty="0"/>
              <a:t>網友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', '</a:t>
            </a:r>
            <a:r>
              <a:rPr lang="zh-TW" altLang="en-US" dirty="0"/>
              <a:t>新</a:t>
            </a:r>
            <a:r>
              <a:rPr lang="en-US" altLang="zh-TW" dirty="0"/>
              <a:t>', '</a:t>
            </a:r>
            <a:r>
              <a:rPr lang="zh-TW" altLang="en-US" dirty="0"/>
              <a:t>頂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78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兩個主題串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隨機、巴拿馬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'》', '</a:t>
            </a:r>
            <a:r>
              <a:rPr lang="zh-TW" altLang="en-US" dirty="0"/>
              <a:t>新聞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'》', '</a:t>
            </a:r>
            <a:r>
              <a:rPr lang="zh-TW" altLang="en-US" dirty="0"/>
              <a:t>海外</a:t>
            </a:r>
            <a:r>
              <a:rPr lang="en-US" altLang="zh-TW" dirty="0"/>
              <a:t>']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慈濟、王建民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資料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'》', ',']</a:t>
            </a:r>
          </a:p>
        </p:txBody>
      </p:sp>
    </p:spTree>
    <p:extLst>
      <p:ext uri="{BB962C8B-B14F-4D97-AF65-F5344CB8AC3E}">
        <p14:creationId xmlns:p14="http://schemas.microsoft.com/office/powerpoint/2010/main" val="25215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兩個主題串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慈濟、</a:t>
            </a:r>
            <a:r>
              <a:rPr lang="zh-TW" altLang="en-US" dirty="0" smtClean="0"/>
              <a:t>王建民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大聯盟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皇家</a:t>
            </a:r>
            <a:r>
              <a:rPr lang="en-US" altLang="zh-TW" dirty="0"/>
              <a:t>', ',', '</a:t>
            </a:r>
            <a:r>
              <a:rPr lang="zh-TW" altLang="en-US" dirty="0"/>
              <a:t>投手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希望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大聯盟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隨身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碟</a:t>
            </a:r>
            <a:r>
              <a:rPr lang="en-US" altLang="zh-TW" dirty="0"/>
              <a:t>', '</a:t>
            </a:r>
            <a:r>
              <a:rPr lang="zh-TW" altLang="en-US" dirty="0"/>
              <a:t>跟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慈濟、王建民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皇家</a:t>
            </a:r>
            <a:r>
              <a:rPr lang="en-US" altLang="zh-TW" dirty="0"/>
              <a:t>', '</a:t>
            </a:r>
            <a:r>
              <a:rPr lang="zh-TW" altLang="en-US" dirty="0"/>
              <a:t>大聯盟</a:t>
            </a:r>
            <a:r>
              <a:rPr lang="en-US" altLang="zh-TW" dirty="0"/>
              <a:t>', '</a:t>
            </a:r>
            <a:r>
              <a:rPr lang="zh-TW" altLang="en-US" dirty="0"/>
              <a:t>投手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',']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王建民</a:t>
            </a:r>
            <a:r>
              <a:rPr lang="en-US" altLang="zh-TW" dirty="0"/>
              <a:t>', ',', '</a:t>
            </a:r>
            <a:r>
              <a:rPr lang="zh-TW" altLang="en-US" dirty="0"/>
              <a:t>大聯盟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皇家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投手</a:t>
            </a:r>
            <a:r>
              <a:rPr lang="en-US" altLang="zh-TW" dirty="0"/>
              <a:t>']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90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實驗結果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多個主題串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隨機、慈</a:t>
            </a:r>
            <a:r>
              <a:rPr lang="zh-TW" altLang="en-US" dirty="0"/>
              <a:t>濟</a:t>
            </a:r>
            <a:r>
              <a:rPr lang="zh-TW" altLang="en-US" dirty="0" smtClean="0"/>
              <a:t>、巴拿馬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',', '</a:t>
            </a:r>
            <a:r>
              <a:rPr lang="zh-TW" altLang="en-US" dirty="0"/>
              <a:t>新聞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',', '》', '</a:t>
            </a:r>
            <a:r>
              <a:rPr lang="zh-TW" altLang="en-US" dirty="0"/>
              <a:t>完整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慈濟</a:t>
            </a:r>
            <a:r>
              <a:rPr lang="en-US" altLang="zh-TW" dirty="0"/>
              <a:t>', '</a:t>
            </a:r>
            <a:r>
              <a:rPr lang="zh-TW" altLang="en-US" dirty="0"/>
              <a:t>文件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巴拿馬</a:t>
            </a:r>
            <a:r>
              <a:rPr lang="en-US" altLang="zh-TW" dirty="0"/>
              <a:t>', '</a:t>
            </a:r>
            <a:r>
              <a:rPr lang="zh-TW" altLang="en-US" dirty="0"/>
              <a:t>殺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隨機</a:t>
            </a:r>
            <a:r>
              <a:rPr lang="en-US" altLang="zh-TW" dirty="0"/>
              <a:t>', '</a:t>
            </a:r>
            <a:r>
              <a:rPr lang="zh-TW" altLang="en-US" dirty="0"/>
              <a:t>中國</a:t>
            </a:r>
            <a:r>
              <a:rPr lang="en-US" altLang="zh-TW" dirty="0"/>
              <a:t>', '</a:t>
            </a:r>
            <a:r>
              <a:rPr lang="zh-TW" altLang="en-US" dirty="0"/>
              <a:t>社會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王建民、柯文哲、和</a:t>
            </a:r>
            <a:r>
              <a:rPr lang="zh-TW" altLang="en-US" dirty="0"/>
              <a:t>田光</a:t>
            </a:r>
            <a:r>
              <a:rPr lang="zh-TW" altLang="en-US" dirty="0" smtClean="0"/>
              <a:t>司、義美、統神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各</a:t>
            </a:r>
            <a:r>
              <a:rPr lang="en-US" altLang="zh-TW" dirty="0" smtClean="0"/>
              <a:t>9</a:t>
            </a:r>
            <a:r>
              <a:rPr lang="zh-TW" altLang="en-US" dirty="0" smtClean="0"/>
              <a:t>篇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和田</a:t>
            </a:r>
            <a:r>
              <a:rPr lang="en-US" altLang="zh-TW" dirty="0"/>
              <a:t>', '</a:t>
            </a:r>
            <a:r>
              <a:rPr lang="zh-TW" altLang="en-US" dirty="0"/>
              <a:t>光司</a:t>
            </a:r>
            <a:r>
              <a:rPr lang="en-US" altLang="zh-TW" dirty="0"/>
              <a:t>', '</a:t>
            </a:r>
            <a:r>
              <a:rPr lang="zh-TW" altLang="en-US" dirty="0"/>
              <a:t>統神</a:t>
            </a:r>
            <a:r>
              <a:rPr lang="en-US" altLang="zh-TW" dirty="0"/>
              <a:t>', '</a:t>
            </a:r>
            <a:r>
              <a:rPr lang="zh-TW" altLang="en-US" dirty="0"/>
              <a:t>流浪</a:t>
            </a:r>
            <a:r>
              <a:rPr lang="en-US" altLang="zh-TW" dirty="0"/>
              <a:t>', '</a:t>
            </a:r>
            <a:r>
              <a:rPr lang="zh-TW" altLang="en-US" dirty="0"/>
              <a:t>實況</a:t>
            </a:r>
            <a:r>
              <a:rPr lang="en-US" altLang="zh-TW" dirty="0"/>
              <a:t>', '</a:t>
            </a:r>
            <a:r>
              <a:rPr lang="zh-TW" altLang="en-US" dirty="0"/>
              <a:t>日</a:t>
            </a:r>
            <a:r>
              <a:rPr lang="en-US" altLang="zh-TW" dirty="0"/>
              <a:t>', '</a:t>
            </a:r>
            <a:r>
              <a:rPr lang="zh-TW" altLang="en-US" dirty="0"/>
              <a:t>看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統神</a:t>
            </a:r>
            <a:r>
              <a:rPr lang="en-US" altLang="zh-TW" dirty="0"/>
              <a:t>', '</a:t>
            </a:r>
            <a:r>
              <a:rPr lang="zh-TW" altLang="en-US" dirty="0"/>
              <a:t>和田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實況</a:t>
            </a:r>
            <a:r>
              <a:rPr lang="en-US" altLang="zh-TW" dirty="0"/>
              <a:t>', '</a:t>
            </a:r>
            <a:r>
              <a:rPr lang="zh-TW" altLang="en-US" dirty="0"/>
              <a:t>看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啦</a:t>
            </a:r>
            <a:r>
              <a:rPr lang="en-US" altLang="zh-TW" dirty="0"/>
              <a:t>', '</a:t>
            </a:r>
            <a:r>
              <a:rPr lang="zh-TW" altLang="en-US" dirty="0"/>
              <a:t>吃</a:t>
            </a:r>
            <a:r>
              <a:rPr lang="en-US" altLang="zh-TW" dirty="0"/>
              <a:t>', '</a:t>
            </a:r>
            <a:r>
              <a:rPr lang="zh-TW" altLang="en-US" dirty="0"/>
              <a:t>柯文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柯文</a:t>
            </a:r>
            <a:r>
              <a:rPr lang="en-US" altLang="zh-TW" dirty="0"/>
              <a:t>', '</a:t>
            </a:r>
            <a:r>
              <a:rPr lang="zh-TW" altLang="en-US" dirty="0"/>
              <a:t>統神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哲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巨蛋</a:t>
            </a:r>
            <a:r>
              <a:rPr lang="en-US" altLang="zh-TW" dirty="0"/>
              <a:t>', '</a:t>
            </a:r>
            <a:r>
              <a:rPr lang="zh-TW" altLang="en-US" dirty="0"/>
              <a:t>多</a:t>
            </a:r>
            <a:r>
              <a:rPr lang="en-US" altLang="zh-TW" dirty="0"/>
              <a:t>', '</a:t>
            </a:r>
            <a:r>
              <a:rPr lang="zh-TW" altLang="en-US" dirty="0"/>
              <a:t>吃</a:t>
            </a:r>
            <a:r>
              <a:rPr lang="en-US" altLang="zh-TW" dirty="0"/>
              <a:t>', '</a:t>
            </a:r>
            <a:r>
              <a:rPr lang="zh-TW" altLang="en-US" dirty="0"/>
              <a:t>大家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和田</a:t>
            </a:r>
            <a:r>
              <a:rPr lang="en-US" altLang="zh-TW" dirty="0"/>
              <a:t>', '</a:t>
            </a:r>
            <a:r>
              <a:rPr lang="zh-TW" altLang="en-US" dirty="0"/>
              <a:t>數碼</a:t>
            </a:r>
            <a:r>
              <a:rPr lang="en-US" altLang="zh-TW" dirty="0"/>
              <a:t>', '</a:t>
            </a:r>
            <a:r>
              <a:rPr lang="zh-TW" altLang="en-US" dirty="0"/>
              <a:t>光司</a:t>
            </a:r>
            <a:r>
              <a:rPr lang="en-US" altLang="zh-TW" dirty="0"/>
              <a:t>', '</a:t>
            </a:r>
            <a:r>
              <a:rPr lang="zh-TW" altLang="en-US" dirty="0"/>
              <a:t>完整</a:t>
            </a:r>
            <a:r>
              <a:rPr lang="en-US" altLang="zh-TW" dirty="0"/>
              <a:t>', '</a:t>
            </a:r>
            <a:r>
              <a:rPr lang="zh-TW" altLang="en-US" dirty="0"/>
              <a:t>統神</a:t>
            </a:r>
            <a:r>
              <a:rPr lang="en-US" altLang="zh-TW" dirty="0"/>
              <a:t>', '</a:t>
            </a:r>
            <a:r>
              <a:rPr lang="zh-TW" altLang="en-US" dirty="0"/>
              <a:t>實況</a:t>
            </a:r>
            <a:r>
              <a:rPr lang="en-US" altLang="zh-TW" dirty="0"/>
              <a:t>', '</a:t>
            </a:r>
            <a:r>
              <a:rPr lang="zh-TW" altLang="en-US" dirty="0"/>
              <a:t>吃</a:t>
            </a:r>
            <a:r>
              <a:rPr lang="en-US" altLang="zh-TW" dirty="0"/>
              <a:t>']</a:t>
            </a:r>
          </a:p>
          <a:p>
            <a:pPr marL="457200" lvl="1" indent="0">
              <a:buNone/>
            </a:pPr>
            <a:r>
              <a:rPr lang="en-US" altLang="zh-TW" dirty="0"/>
              <a:t>['</a:t>
            </a:r>
            <a:r>
              <a:rPr lang="zh-TW" altLang="en-US" dirty="0"/>
              <a:t>王建民</a:t>
            </a:r>
            <a:r>
              <a:rPr lang="en-US" altLang="zh-TW" dirty="0"/>
              <a:t>', '</a:t>
            </a:r>
            <a:r>
              <a:rPr lang="zh-TW" altLang="en-US" dirty="0"/>
              <a:t>皇家</a:t>
            </a:r>
            <a:r>
              <a:rPr lang="en-US" altLang="zh-TW" dirty="0"/>
              <a:t>', '</a:t>
            </a:r>
            <a:r>
              <a:rPr lang="zh-TW" altLang="en-US" dirty="0"/>
              <a:t>柯文</a:t>
            </a:r>
            <a:r>
              <a:rPr lang="en-US" altLang="zh-TW" dirty="0"/>
              <a:t>', '</a:t>
            </a:r>
            <a:r>
              <a:rPr lang="zh-TW" altLang="en-US" dirty="0"/>
              <a:t>新聞</a:t>
            </a:r>
            <a:r>
              <a:rPr lang="en-US" altLang="zh-TW" dirty="0"/>
              <a:t>', '</a:t>
            </a:r>
            <a:r>
              <a:rPr lang="zh-TW" altLang="en-US" dirty="0"/>
              <a:t>哲</a:t>
            </a:r>
            <a:r>
              <a:rPr lang="en-US" altLang="zh-TW" dirty="0"/>
              <a:t>', '</a:t>
            </a:r>
            <a:r>
              <a:rPr lang="zh-TW" altLang="en-US" dirty="0"/>
              <a:t>有人</a:t>
            </a:r>
            <a:r>
              <a:rPr lang="en-US" altLang="zh-TW" dirty="0"/>
              <a:t>', '</a:t>
            </a:r>
            <a:r>
              <a:rPr lang="zh-TW" altLang="en-US" dirty="0"/>
              <a:t>三振</a:t>
            </a:r>
            <a:r>
              <a:rPr lang="en-US" altLang="zh-TW" dirty="0"/>
              <a:t>', '</a:t>
            </a:r>
            <a:r>
              <a:rPr lang="zh-TW" altLang="en-US" dirty="0"/>
              <a:t>（</a:t>
            </a:r>
            <a:r>
              <a:rPr lang="en-US" altLang="zh-TW" dirty="0"/>
              <a:t>', '</a:t>
            </a:r>
            <a:r>
              <a:rPr lang="zh-TW" altLang="en-US" dirty="0"/>
              <a:t>報導</a:t>
            </a:r>
            <a:r>
              <a:rPr lang="en-US" altLang="zh-TW" dirty="0"/>
              <a:t>']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23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3329</TotalTime>
  <Words>1206</Words>
  <Application>Microsoft Office PowerPoint</Application>
  <PresentationFormat>寬螢幕</PresentationFormat>
  <Paragraphs>78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ＭＳ Ｐゴシック</vt:lpstr>
      <vt:lpstr>新細明體</vt:lpstr>
      <vt:lpstr>Arial</vt:lpstr>
      <vt:lpstr>Calibri</vt:lpstr>
      <vt:lpstr>Calibri Light</vt:lpstr>
      <vt:lpstr>Office Theme</vt:lpstr>
      <vt:lpstr>LDA實驗</vt:lpstr>
      <vt:lpstr>LDA實驗結果 – 以巴拿馬為關鍵字</vt:lpstr>
      <vt:lpstr>LDA實驗結果 – 以隨機為關鍵字</vt:lpstr>
      <vt:lpstr>LDA實驗結果 – 以慈濟為關鍵字</vt:lpstr>
      <vt:lpstr>LDA實驗結果 – 以慈濟為關鍵字</vt:lpstr>
      <vt:lpstr>LDA實驗結果 – 其他討論串</vt:lpstr>
      <vt:lpstr>LDA實驗結果 – 兩個主題串</vt:lpstr>
      <vt:lpstr>LDA實驗結果 – 兩個主題串</vt:lpstr>
      <vt:lpstr>LDA實驗結果 – 多個主題串</vt:lpstr>
      <vt:lpstr>LDA實驗總結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Topic Prediction</dc:title>
  <dc:creator>謝宗廷</dc:creator>
  <cp:lastModifiedBy>謝宗廷</cp:lastModifiedBy>
  <cp:revision>42</cp:revision>
  <dcterms:created xsi:type="dcterms:W3CDTF">2015-12-27T16:09:35Z</dcterms:created>
  <dcterms:modified xsi:type="dcterms:W3CDTF">2016-05-10T18:27:45Z</dcterms:modified>
</cp:coreProperties>
</file>