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21.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4.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5.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8.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9"/>
  </p:notesMasterIdLst>
  <p:sldIdLst>
    <p:sldId id="256" r:id="rId2"/>
    <p:sldId id="344" r:id="rId3"/>
    <p:sldId id="345" r:id="rId4"/>
    <p:sldId id="346" r:id="rId5"/>
    <p:sldId id="347" r:id="rId6"/>
    <p:sldId id="257" r:id="rId7"/>
    <p:sldId id="258" r:id="rId8"/>
    <p:sldId id="259" r:id="rId9"/>
    <p:sldId id="308" r:id="rId10"/>
    <p:sldId id="313" r:id="rId11"/>
    <p:sldId id="309" r:id="rId12"/>
    <p:sldId id="310" r:id="rId13"/>
    <p:sldId id="283" r:id="rId14"/>
    <p:sldId id="311" r:id="rId15"/>
    <p:sldId id="312" r:id="rId16"/>
    <p:sldId id="314" r:id="rId17"/>
    <p:sldId id="315" r:id="rId18"/>
    <p:sldId id="317" r:id="rId19"/>
    <p:sldId id="318" r:id="rId20"/>
    <p:sldId id="319" r:id="rId21"/>
    <p:sldId id="316" r:id="rId22"/>
    <p:sldId id="292" r:id="rId23"/>
    <p:sldId id="320" r:id="rId24"/>
    <p:sldId id="294" r:id="rId25"/>
    <p:sldId id="295" r:id="rId26"/>
    <p:sldId id="288" r:id="rId27"/>
    <p:sldId id="321" r:id="rId28"/>
    <p:sldId id="297" r:id="rId29"/>
    <p:sldId id="322" r:id="rId30"/>
    <p:sldId id="323" r:id="rId31"/>
    <p:sldId id="325" r:id="rId32"/>
    <p:sldId id="296" r:id="rId33"/>
    <p:sldId id="326" r:id="rId34"/>
    <p:sldId id="327" r:id="rId35"/>
    <p:sldId id="328" r:id="rId36"/>
    <p:sldId id="329" r:id="rId37"/>
    <p:sldId id="330" r:id="rId38"/>
    <p:sldId id="331" r:id="rId39"/>
    <p:sldId id="332" r:id="rId40"/>
    <p:sldId id="333" r:id="rId41"/>
    <p:sldId id="335" r:id="rId42"/>
    <p:sldId id="337" r:id="rId43"/>
    <p:sldId id="338" r:id="rId44"/>
    <p:sldId id="339" r:id="rId45"/>
    <p:sldId id="340" r:id="rId46"/>
    <p:sldId id="341" r:id="rId47"/>
    <p:sldId id="342" r:id="rId48"/>
    <p:sldId id="301" r:id="rId49"/>
    <p:sldId id="343" r:id="rId50"/>
    <p:sldId id="348" r:id="rId51"/>
    <p:sldId id="306" r:id="rId52"/>
    <p:sldId id="305" r:id="rId53"/>
    <p:sldId id="302" r:id="rId54"/>
    <p:sldId id="303" r:id="rId55"/>
    <p:sldId id="307" r:id="rId56"/>
    <p:sldId id="304" r:id="rId57"/>
    <p:sldId id="285" r:id="rId5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73276" autoAdjust="0"/>
  </p:normalViewPr>
  <p:slideViewPr>
    <p:cSldViewPr snapToGrid="0">
      <p:cViewPr varScale="1">
        <p:scale>
          <a:sx n="68" d="100"/>
          <a:sy n="68" d="100"/>
        </p:scale>
        <p:origin x="7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4\clustering4%20sumary.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23447;&#24311;\Desktop\HotTopicDetection\log\clustering_log\clustering4\clustering4%20sumary.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23447;&#24311;\Desktop\HotTopicDetection\log\clustering_log\clustering%20sumary.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23447;&#24311;\Desktop\HotTopicDetection\log\clustering_log\clustering%20sumary.xlsx" TargetMode="External"/><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1\clustering1%20sumar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2\clustering2%20sum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ZhongTing\Desktop\HotTopicDetection\log\clustering_log\clustering3\clustering3%20sumar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5:5</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0.73</c:v>
                </c:pt>
                <c:pt idx="1">
                  <c:v>0.01</c:v>
                </c:pt>
                <c:pt idx="2">
                  <c:v>0.03</c:v>
                </c:pt>
                <c:pt idx="3">
                  <c:v>0.01</c:v>
                </c:pt>
                <c:pt idx="4">
                  <c:v>0</c:v>
                </c:pt>
              </c:numCache>
            </c:numRef>
          </c:val>
          <c:extLst xmlns:c16r2="http://schemas.microsoft.com/office/drawing/2015/06/chart">
            <c:ext xmlns:c16="http://schemas.microsoft.com/office/drawing/2014/chart" uri="{C3380CC4-5D6E-409C-BE32-E72D297353CC}">
              <c16:uniqueId val="{00000000-4C43-45E0-95D0-D8BE79FBDF83}"/>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0.85</c:v>
                </c:pt>
                <c:pt idx="1">
                  <c:v>0.24</c:v>
                </c:pt>
                <c:pt idx="2">
                  <c:v>0.36</c:v>
                </c:pt>
                <c:pt idx="3">
                  <c:v>0.23</c:v>
                </c:pt>
                <c:pt idx="4">
                  <c:v>7.0000000000000007E-2</c:v>
                </c:pt>
              </c:numCache>
            </c:numRef>
          </c:val>
          <c:extLst xmlns:c16r2="http://schemas.microsoft.com/office/drawing/2015/06/chart">
            <c:ext xmlns:c16="http://schemas.microsoft.com/office/drawing/2014/chart" uri="{C3380CC4-5D6E-409C-BE32-E72D297353CC}">
              <c16:uniqueId val="{00000001-4C43-45E0-95D0-D8BE79FBDF83}"/>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c:v>
                </c:pt>
                <c:pt idx="1">
                  <c:v>0.63</c:v>
                </c:pt>
                <c:pt idx="2">
                  <c:v>0.74</c:v>
                </c:pt>
                <c:pt idx="3">
                  <c:v>0.62</c:v>
                </c:pt>
                <c:pt idx="4">
                  <c:v>0.41</c:v>
                </c:pt>
              </c:numCache>
            </c:numRef>
          </c:val>
          <c:extLst xmlns:c16r2="http://schemas.microsoft.com/office/drawing/2015/06/chart">
            <c:ext xmlns:c16="http://schemas.microsoft.com/office/drawing/2014/chart" uri="{C3380CC4-5D6E-409C-BE32-E72D297353CC}">
              <c16:uniqueId val="{00000002-4C43-45E0-95D0-D8BE79FBDF83}"/>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c:v>
                </c:pt>
                <c:pt idx="1">
                  <c:v>0.8</c:v>
                </c:pt>
                <c:pt idx="2">
                  <c:v>0.85</c:v>
                </c:pt>
                <c:pt idx="3">
                  <c:v>0.79</c:v>
                </c:pt>
                <c:pt idx="4">
                  <c:v>0.67</c:v>
                </c:pt>
              </c:numCache>
            </c:numRef>
          </c:val>
          <c:extLst xmlns:c16r2="http://schemas.microsoft.com/office/drawing/2015/06/chart">
            <c:ext xmlns:c16="http://schemas.microsoft.com/office/drawing/2014/chart" uri="{C3380CC4-5D6E-409C-BE32-E72D297353CC}">
              <c16:uniqueId val="{00000003-4C43-45E0-95D0-D8BE79FBDF83}"/>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0.89</c:v>
                </c:pt>
                <c:pt idx="1">
                  <c:v>0.91</c:v>
                </c:pt>
                <c:pt idx="2">
                  <c:v>0.9</c:v>
                </c:pt>
                <c:pt idx="3">
                  <c:v>0.87</c:v>
                </c:pt>
                <c:pt idx="4">
                  <c:v>0.82</c:v>
                </c:pt>
              </c:numCache>
            </c:numRef>
          </c:val>
          <c:extLst xmlns:c16r2="http://schemas.microsoft.com/office/drawing/2015/06/chart">
            <c:ext xmlns:c16="http://schemas.microsoft.com/office/drawing/2014/chart" uri="{C3380CC4-5D6E-409C-BE32-E72D297353CC}">
              <c16:uniqueId val="{00000004-4C43-45E0-95D0-D8BE79FBDF83}"/>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0.83</c:v>
                </c:pt>
                <c:pt idx="1">
                  <c:v>0.96</c:v>
                </c:pt>
                <c:pt idx="2">
                  <c:v>0.89</c:v>
                </c:pt>
                <c:pt idx="3">
                  <c:v>0.81</c:v>
                </c:pt>
                <c:pt idx="4">
                  <c:v>0.83</c:v>
                </c:pt>
              </c:numCache>
            </c:numRef>
          </c:val>
          <c:extLst xmlns:c16r2="http://schemas.microsoft.com/office/drawing/2015/06/chart">
            <c:ext xmlns:c16="http://schemas.microsoft.com/office/drawing/2014/chart" uri="{C3380CC4-5D6E-409C-BE32-E72D297353CC}">
              <c16:uniqueId val="{00000005-4C43-45E0-95D0-D8BE79FBDF83}"/>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0.72</c:v>
                </c:pt>
                <c:pt idx="1">
                  <c:v>0.99</c:v>
                </c:pt>
                <c:pt idx="2">
                  <c:v>0.84</c:v>
                </c:pt>
                <c:pt idx="3">
                  <c:v>0.66</c:v>
                </c:pt>
                <c:pt idx="4">
                  <c:v>0.69</c:v>
                </c:pt>
              </c:numCache>
            </c:numRef>
          </c:val>
          <c:extLst xmlns:c16r2="http://schemas.microsoft.com/office/drawing/2015/06/chart">
            <c:ext xmlns:c16="http://schemas.microsoft.com/office/drawing/2014/chart" uri="{C3380CC4-5D6E-409C-BE32-E72D297353CC}">
              <c16:uniqueId val="{00000006-4C43-45E0-95D0-D8BE79FBDF83}"/>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0.61</c:v>
                </c:pt>
                <c:pt idx="1">
                  <c:v>1</c:v>
                </c:pt>
                <c:pt idx="2">
                  <c:v>0.76</c:v>
                </c:pt>
                <c:pt idx="3">
                  <c:v>0.48</c:v>
                </c:pt>
                <c:pt idx="4">
                  <c:v>0.48</c:v>
                </c:pt>
              </c:numCache>
            </c:numRef>
          </c:val>
          <c:extLst xmlns:c16r2="http://schemas.microsoft.com/office/drawing/2015/06/chart">
            <c:ext xmlns:c16="http://schemas.microsoft.com/office/drawing/2014/chart" uri="{C3380CC4-5D6E-409C-BE32-E72D297353CC}">
              <c16:uniqueId val="{00000007-4C43-45E0-95D0-D8BE79FBDF83}"/>
            </c:ext>
          </c:extLst>
        </c:ser>
        <c:dLbls>
          <c:showLegendKey val="0"/>
          <c:showVal val="0"/>
          <c:showCatName val="0"/>
          <c:showSerName val="0"/>
          <c:showPercent val="0"/>
          <c:showBubbleSize val="0"/>
        </c:dLbls>
        <c:gapWidth val="219"/>
        <c:overlap val="-27"/>
        <c:axId val="489405424"/>
        <c:axId val="48939998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'5比5'!$B$2:$F$2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C43-45E0-95D0-D8BE79FBDF83}"/>
                  </c:ext>
                </c:extLst>
              </c15:ser>
            </c15:filteredBarSeries>
          </c:ext>
        </c:extLst>
      </c:barChart>
      <c:catAx>
        <c:axId val="48940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9984"/>
        <c:crosses val="autoZero"/>
        <c:auto val="1"/>
        <c:lblAlgn val="ctr"/>
        <c:lblOffset val="100"/>
        <c:noMultiLvlLbl val="0"/>
      </c:catAx>
      <c:valAx>
        <c:axId val="48939998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405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'0.55'!$A$3</c:f>
              <c:strCache>
                <c:ptCount val="1"/>
                <c:pt idx="0">
                  <c:v>3:7-0.45</c:v>
                </c:pt>
              </c:strCache>
            </c:strRef>
          </c:tx>
          <c:spPr>
            <a:solidFill>
              <a:schemeClr val="accent2"/>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'0.55'!$B$3:$F$3</c:f>
              <c:numCache>
                <c:formatCode>General</c:formatCode>
                <c:ptCount val="3"/>
                <c:pt idx="0">
                  <c:v>0.17</c:v>
                </c:pt>
                <c:pt idx="1">
                  <c:v>0.1</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891D-457F-9BDC-55E1B90691BE}"/>
            </c:ext>
          </c:extLst>
        </c:ser>
        <c:ser>
          <c:idx val="2"/>
          <c:order val="2"/>
          <c:tx>
            <c:strRef>
              <c:f>'0.55'!$A$4</c:f>
              <c:strCache>
                <c:ptCount val="1"/>
                <c:pt idx="0">
                  <c:v>3:7-0.5</c:v>
                </c:pt>
              </c:strCache>
            </c:strRef>
          </c:tx>
          <c:spPr>
            <a:solidFill>
              <a:schemeClr val="accent3"/>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'0.55'!$B$4:$F$4</c:f>
              <c:numCache>
                <c:formatCode>General</c:formatCode>
                <c:ptCount val="3"/>
                <c:pt idx="0">
                  <c:v>0.77</c:v>
                </c:pt>
                <c:pt idx="1">
                  <c:v>0.65</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891D-457F-9BDC-55E1B90691BE}"/>
            </c:ext>
          </c:extLst>
        </c:ser>
        <c:ser>
          <c:idx val="3"/>
          <c:order val="3"/>
          <c:tx>
            <c:strRef>
              <c:f>'0.55'!$A$5</c:f>
              <c:strCache>
                <c:ptCount val="1"/>
                <c:pt idx="0">
                  <c:v>3:7-0.55</c:v>
                </c:pt>
              </c:strCache>
            </c:strRef>
          </c:tx>
          <c:spPr>
            <a:solidFill>
              <a:schemeClr val="accent4"/>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'0.55'!$B$5:$F$5</c:f>
              <c:numCache>
                <c:formatCode>General</c:formatCode>
                <c:ptCount val="3"/>
                <c:pt idx="0">
                  <c:v>0.91</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891D-457F-9BDC-55E1B90691BE}"/>
            </c:ext>
          </c:extLst>
        </c:ser>
        <c:ser>
          <c:idx val="4"/>
          <c:order val="4"/>
          <c:tx>
            <c:strRef>
              <c:f>'0.55'!$A$6</c:f>
              <c:strCache>
                <c:ptCount val="1"/>
                <c:pt idx="0">
                  <c:v>3:7-0.6</c:v>
                </c:pt>
              </c:strCache>
            </c:strRef>
          </c:tx>
          <c:spPr>
            <a:solidFill>
              <a:schemeClr val="accent5"/>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'0.55'!$B$6:$F$6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891D-457F-9BDC-55E1B90691BE}"/>
            </c:ext>
          </c:extLst>
        </c:ser>
        <c:ser>
          <c:idx val="5"/>
          <c:order val="5"/>
          <c:tx>
            <c:strRef>
              <c:f>'0.55'!$A$7</c:f>
              <c:strCache>
                <c:ptCount val="1"/>
                <c:pt idx="0">
                  <c:v>3:7-0.65</c:v>
                </c:pt>
              </c:strCache>
            </c:strRef>
          </c:tx>
          <c:spPr>
            <a:solidFill>
              <a:schemeClr val="accent6"/>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'0.55'!$B$7:$F$7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891D-457F-9BDC-55E1B90691BE}"/>
            </c:ext>
          </c:extLst>
        </c:ser>
        <c:ser>
          <c:idx val="6"/>
          <c:order val="6"/>
          <c:tx>
            <c:strRef>
              <c:f>'0.55'!$A$8</c:f>
              <c:strCache>
                <c:ptCount val="1"/>
                <c:pt idx="0">
                  <c:v>4:6-0.45</c:v>
                </c:pt>
              </c:strCache>
            </c:strRef>
          </c:tx>
          <c:spPr>
            <a:solidFill>
              <a:schemeClr val="accent1">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'0.55'!$B$8:$F$8</c:f>
              <c:numCache>
                <c:formatCode>General</c:formatCode>
                <c:ptCount val="3"/>
                <c:pt idx="0">
                  <c:v>0.45</c:v>
                </c:pt>
                <c:pt idx="1">
                  <c:v>0.3</c:v>
                </c:pt>
                <c:pt idx="2">
                  <c:v>0.14000000000000001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891D-457F-9BDC-55E1B90691BE}"/>
            </c:ext>
          </c:extLst>
        </c:ser>
        <c:ser>
          <c:idx val="7"/>
          <c:order val="7"/>
          <c:tx>
            <c:strRef>
              <c:f>'0.55'!$A$9</c:f>
              <c:strCache>
                <c:ptCount val="1"/>
                <c:pt idx="0">
                  <c:v>4:6-0.5</c:v>
                </c:pt>
              </c:strCache>
            </c:strRef>
          </c:tx>
          <c:spPr>
            <a:solidFill>
              <a:schemeClr val="accent2">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'0.55'!$B$9:$F$9</c:f>
              <c:numCache>
                <c:formatCode>General</c:formatCode>
                <c:ptCount val="3"/>
                <c:pt idx="0">
                  <c:v>0.83</c:v>
                </c:pt>
                <c:pt idx="1">
                  <c:v>0.75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891D-457F-9BDC-55E1B90691BE}"/>
            </c:ext>
          </c:extLst>
        </c:ser>
        <c:ser>
          <c:idx val="8"/>
          <c:order val="8"/>
          <c:tx>
            <c:strRef>
              <c:f>'0.55'!$A$10</c:f>
              <c:strCache>
                <c:ptCount val="1"/>
                <c:pt idx="0">
                  <c:v>4:6-0.55</c:v>
                </c:pt>
              </c:strCache>
            </c:strRef>
          </c:tx>
          <c:spPr>
            <a:solidFill>
              <a:schemeClr val="accent3">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'0.55'!$B$10:$F$10</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891D-457F-9BDC-55E1B90691BE}"/>
            </c:ext>
          </c:extLst>
        </c:ser>
        <c:ser>
          <c:idx val="9"/>
          <c:order val="9"/>
          <c:tx>
            <c:strRef>
              <c:f>'0.55'!$A$11</c:f>
              <c:strCache>
                <c:ptCount val="1"/>
                <c:pt idx="0">
                  <c:v>4:6-0.6</c:v>
                </c:pt>
              </c:strCache>
            </c:strRef>
          </c:tx>
          <c:spPr>
            <a:solidFill>
              <a:schemeClr val="accent4">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'0.55'!$B$11:$F$11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891D-457F-9BDC-55E1B90691BE}"/>
            </c:ext>
          </c:extLst>
        </c:ser>
        <c:ser>
          <c:idx val="10"/>
          <c:order val="10"/>
          <c:tx>
            <c:strRef>
              <c:f>'0.55'!$A$12</c:f>
              <c:strCache>
                <c:ptCount val="1"/>
                <c:pt idx="0">
                  <c:v>4:6-0.65</c:v>
                </c:pt>
              </c:strCache>
            </c:strRef>
          </c:tx>
          <c:spPr>
            <a:solidFill>
              <a:schemeClr val="accent5">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'0.55'!$B$12:$F$12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891D-457F-9BDC-55E1B90691BE}"/>
            </c:ext>
          </c:extLst>
        </c:ser>
        <c:ser>
          <c:idx val="11"/>
          <c:order val="11"/>
          <c:tx>
            <c:strRef>
              <c:f>'0.55'!$A$13</c:f>
              <c:strCache>
                <c:ptCount val="1"/>
                <c:pt idx="0">
                  <c:v>5:5-0.45</c:v>
                </c:pt>
              </c:strCache>
            </c:strRef>
          </c:tx>
          <c:spPr>
            <a:solidFill>
              <a:schemeClr val="accent6">
                <a:lumMod val="6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'0.55'!$B$13:$F$13</c:f>
              <c:numCache>
                <c:formatCode>General</c:formatCode>
                <c:ptCount val="3"/>
                <c:pt idx="0">
                  <c:v>0.59</c:v>
                </c:pt>
                <c:pt idx="1">
                  <c:v>0.43</c:v>
                </c:pt>
                <c:pt idx="2">
                  <c:v>0.22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891D-457F-9BDC-55E1B90691BE}"/>
            </c:ext>
          </c:extLst>
        </c:ser>
        <c:ser>
          <c:idx val="12"/>
          <c:order val="12"/>
          <c:tx>
            <c:strRef>
              <c:f>'0.55'!$A$14</c:f>
              <c:strCache>
                <c:ptCount val="1"/>
                <c:pt idx="0">
                  <c:v>5:5-0.5</c:v>
                </c:pt>
              </c:strCache>
            </c:strRef>
          </c:tx>
          <c:spPr>
            <a:solidFill>
              <a:schemeClr val="accent1">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891D-457F-9BDC-55E1B90691BE}"/>
            </c:ext>
          </c:extLst>
        </c:ser>
        <c:ser>
          <c:idx val="13"/>
          <c:order val="13"/>
          <c:tx>
            <c:strRef>
              <c:f>'0.55'!$A$15</c:f>
              <c:strCache>
                <c:ptCount val="1"/>
                <c:pt idx="0">
                  <c:v>5:5-0.55</c:v>
                </c:pt>
              </c:strCache>
            </c:strRef>
          </c:tx>
          <c:spPr>
            <a:solidFill>
              <a:schemeClr val="accent2">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'0.55'!$B$15:$F$15</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891D-457F-9BDC-55E1B90691BE}"/>
            </c:ext>
          </c:extLst>
        </c:ser>
        <c:ser>
          <c:idx val="14"/>
          <c:order val="14"/>
          <c:tx>
            <c:strRef>
              <c:f>'0.55'!$A$16</c:f>
              <c:strCache>
                <c:ptCount val="1"/>
                <c:pt idx="0">
                  <c:v>5:5-0.6</c:v>
                </c:pt>
              </c:strCache>
            </c:strRef>
          </c:tx>
          <c:spPr>
            <a:solidFill>
              <a:schemeClr val="accent3">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'0.55'!$B$16:$F$16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891D-457F-9BDC-55E1B90691BE}"/>
            </c:ext>
          </c:extLst>
        </c:ser>
        <c:ser>
          <c:idx val="15"/>
          <c:order val="15"/>
          <c:tx>
            <c:strRef>
              <c:f>'0.55'!$A$17</c:f>
              <c:strCache>
                <c:ptCount val="1"/>
                <c:pt idx="0">
                  <c:v>5:5-0.65</c:v>
                </c:pt>
              </c:strCache>
            </c:strRef>
          </c:tx>
          <c:spPr>
            <a:solidFill>
              <a:schemeClr val="accent4">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'0.55'!$B$17:$F$17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891D-457F-9BDC-55E1B90691BE}"/>
            </c:ext>
          </c:extLst>
        </c:ser>
        <c:ser>
          <c:idx val="16"/>
          <c:order val="16"/>
          <c:tx>
            <c:strRef>
              <c:f>'0.55'!$A$18</c:f>
              <c:strCache>
                <c:ptCount val="1"/>
                <c:pt idx="0">
                  <c:v>6:4-0.45</c:v>
                </c:pt>
              </c:strCache>
            </c:strRef>
          </c:tx>
          <c:spPr>
            <a:solidFill>
              <a:schemeClr val="accent5">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'0.55'!$B$18:$F$18</c:f>
              <c:numCache>
                <c:formatCode>General</c:formatCode>
                <c:ptCount val="3"/>
                <c:pt idx="0">
                  <c:v>0.68</c:v>
                </c:pt>
                <c:pt idx="1">
                  <c:v>0.52</c:v>
                </c:pt>
                <c:pt idx="2">
                  <c:v>0.31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891D-457F-9BDC-55E1B90691BE}"/>
            </c:ext>
          </c:extLst>
        </c:ser>
        <c:ser>
          <c:idx val="17"/>
          <c:order val="17"/>
          <c:tx>
            <c:strRef>
              <c:f>'0.55'!$A$19</c:f>
              <c:strCache>
                <c:ptCount val="1"/>
                <c:pt idx="0">
                  <c:v>6:4-0.5</c:v>
                </c:pt>
              </c:strCache>
            </c:strRef>
          </c:tx>
          <c:spPr>
            <a:solidFill>
              <a:schemeClr val="accent6">
                <a:lumMod val="80000"/>
                <a:lumOff val="2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'0.55'!$B$19:$F$19</c:f>
              <c:numCache>
                <c:formatCode>General</c:formatCode>
                <c:ptCount val="3"/>
                <c:pt idx="0">
                  <c:v>0.88</c:v>
                </c:pt>
                <c:pt idx="1">
                  <c:v>0.84</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891D-457F-9BDC-55E1B90691BE}"/>
            </c:ext>
          </c:extLst>
        </c:ser>
        <c:ser>
          <c:idx val="18"/>
          <c:order val="18"/>
          <c:tx>
            <c:strRef>
              <c:f>'0.55'!$A$20</c:f>
              <c:strCache>
                <c:ptCount val="1"/>
                <c:pt idx="0">
                  <c:v>6:4-0.55</c:v>
                </c:pt>
              </c:strCache>
            </c:strRef>
          </c:tx>
          <c:spPr>
            <a:solidFill>
              <a:schemeClr val="accent1">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'0.55'!$B$20:$F$20</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891D-457F-9BDC-55E1B90691BE}"/>
            </c:ext>
          </c:extLst>
        </c:ser>
        <c:ser>
          <c:idx val="19"/>
          <c:order val="19"/>
          <c:tx>
            <c:strRef>
              <c:f>'0.55'!$A$21</c:f>
              <c:strCache>
                <c:ptCount val="1"/>
                <c:pt idx="0">
                  <c:v>6:4-0.6</c:v>
                </c:pt>
              </c:strCache>
            </c:strRef>
          </c:tx>
          <c:spPr>
            <a:solidFill>
              <a:schemeClr val="accent2">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'0.55'!$B$21:$F$21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891D-457F-9BDC-55E1B90691BE}"/>
            </c:ext>
          </c:extLst>
        </c:ser>
        <c:ser>
          <c:idx val="20"/>
          <c:order val="20"/>
          <c:tx>
            <c:strRef>
              <c:f>'0.55'!$A$22</c:f>
              <c:strCache>
                <c:ptCount val="1"/>
                <c:pt idx="0">
                  <c:v>6:4-0.65</c:v>
                </c:pt>
              </c:strCache>
            </c:strRef>
          </c:tx>
          <c:spPr>
            <a:solidFill>
              <a:schemeClr val="accent3">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'0.55'!$B$22:$F$22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891D-457F-9BDC-55E1B90691BE}"/>
            </c:ext>
          </c:extLst>
        </c:ser>
        <c:ser>
          <c:idx val="21"/>
          <c:order val="21"/>
          <c:tx>
            <c:strRef>
              <c:f>'0.55'!$A$23</c:f>
              <c:strCache>
                <c:ptCount val="1"/>
                <c:pt idx="0">
                  <c:v>7:3-0.45</c:v>
                </c:pt>
              </c:strCache>
            </c:strRef>
          </c:tx>
          <c:spPr>
            <a:solidFill>
              <a:schemeClr val="accent4">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'0.55'!$B$23:$F$23</c:f>
              <c:numCache>
                <c:formatCode>General</c:formatCode>
                <c:ptCount val="3"/>
                <c:pt idx="0">
                  <c:v>0.73</c:v>
                </c:pt>
                <c:pt idx="1">
                  <c:v>0.6</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891D-457F-9BDC-55E1B90691BE}"/>
            </c:ext>
          </c:extLst>
        </c:ser>
        <c:ser>
          <c:idx val="22"/>
          <c:order val="22"/>
          <c:tx>
            <c:strRef>
              <c:f>'0.55'!$A$24</c:f>
              <c:strCache>
                <c:ptCount val="1"/>
                <c:pt idx="0">
                  <c:v>7:3-0.5</c:v>
                </c:pt>
              </c:strCache>
            </c:strRef>
          </c:tx>
          <c:spPr>
            <a:solidFill>
              <a:schemeClr val="accent5">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'0.55'!$B$24:$F$24</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891D-457F-9BDC-55E1B90691BE}"/>
            </c:ext>
          </c:extLst>
        </c:ser>
        <c:ser>
          <c:idx val="23"/>
          <c:order val="23"/>
          <c:tx>
            <c:strRef>
              <c:f>'0.55'!$A$25</c:f>
              <c:strCache>
                <c:ptCount val="1"/>
                <c:pt idx="0">
                  <c:v>7:3-0.55</c:v>
                </c:pt>
              </c:strCache>
            </c:strRef>
          </c:tx>
          <c:spPr>
            <a:solidFill>
              <a:schemeClr val="accent6">
                <a:lumMod val="8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'0.55'!$B$25:$F$25</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891D-457F-9BDC-55E1B90691BE}"/>
            </c:ext>
          </c:extLst>
        </c:ser>
        <c:ser>
          <c:idx val="24"/>
          <c:order val="24"/>
          <c:tx>
            <c:strRef>
              <c:f>'0.55'!$A$26</c:f>
              <c:strCache>
                <c:ptCount val="1"/>
                <c:pt idx="0">
                  <c:v>7:3-0.6</c:v>
                </c:pt>
              </c:strCache>
            </c:strRef>
          </c:tx>
          <c:spPr>
            <a:solidFill>
              <a:schemeClr val="accent1">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'0.55'!$B$26:$F$26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891D-457F-9BDC-55E1B90691BE}"/>
            </c:ext>
          </c:extLst>
        </c:ser>
        <c:ser>
          <c:idx val="25"/>
          <c:order val="25"/>
          <c:tx>
            <c:strRef>
              <c:f>'0.55'!$A$27</c:f>
              <c:strCache>
                <c:ptCount val="1"/>
                <c:pt idx="0">
                  <c:v>7:3-0.65</c:v>
                </c:pt>
              </c:strCache>
            </c:strRef>
          </c:tx>
          <c:spPr>
            <a:solidFill>
              <a:schemeClr val="accent2">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'0.55'!$B$27:$F$27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891D-457F-9BDC-55E1B90691BE}"/>
            </c:ext>
          </c:extLst>
        </c:ser>
        <c:ser>
          <c:idx val="26"/>
          <c:order val="26"/>
          <c:tx>
            <c:strRef>
              <c:f>'0.55'!$A$28</c:f>
              <c:strCache>
                <c:ptCount val="1"/>
                <c:pt idx="0">
                  <c:v>8:2-0.45</c:v>
                </c:pt>
              </c:strCache>
            </c:strRef>
          </c:tx>
          <c:spPr>
            <a:solidFill>
              <a:schemeClr val="accent3">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891D-457F-9BDC-55E1B90691BE}"/>
            </c:ext>
          </c:extLst>
        </c:ser>
        <c:ser>
          <c:idx val="27"/>
          <c:order val="27"/>
          <c:tx>
            <c:strRef>
              <c:f>'0.55'!$A$29</c:f>
              <c:strCache>
                <c:ptCount val="1"/>
                <c:pt idx="0">
                  <c:v>8:2-0.5</c:v>
                </c:pt>
              </c:strCache>
            </c:strRef>
          </c:tx>
          <c:spPr>
            <a:solidFill>
              <a:schemeClr val="accent4">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'0.55'!$B$29:$F$29</c:f>
              <c:numCache>
                <c:formatCode>General</c:formatCode>
                <c:ptCount val="3"/>
                <c:pt idx="0">
                  <c:v>0.9</c:v>
                </c:pt>
                <c:pt idx="1">
                  <c:v>0.87</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891D-457F-9BDC-55E1B90691BE}"/>
            </c:ext>
          </c:extLst>
        </c:ser>
        <c:ser>
          <c:idx val="28"/>
          <c:order val="28"/>
          <c:tx>
            <c:strRef>
              <c:f>'0.55'!$A$30</c:f>
              <c:strCache>
                <c:ptCount val="1"/>
                <c:pt idx="0">
                  <c:v>8:2-0.55</c:v>
                </c:pt>
              </c:strCache>
            </c:strRef>
          </c:tx>
          <c:spPr>
            <a:solidFill>
              <a:schemeClr val="accent5">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'0.55'!$B$30:$F$30</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891D-457F-9BDC-55E1B90691BE}"/>
            </c:ext>
          </c:extLst>
        </c:ser>
        <c:ser>
          <c:idx val="29"/>
          <c:order val="29"/>
          <c:tx>
            <c:strRef>
              <c:f>'0.55'!$A$31</c:f>
              <c:strCache>
                <c:ptCount val="1"/>
                <c:pt idx="0">
                  <c:v>8:2-0.6</c:v>
                </c:pt>
              </c:strCache>
            </c:strRef>
          </c:tx>
          <c:spPr>
            <a:solidFill>
              <a:schemeClr val="accent6">
                <a:lumMod val="60000"/>
                <a:lumOff val="4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'0.55'!$B$31:$F$31</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891D-457F-9BDC-55E1B90691BE}"/>
            </c:ext>
          </c:extLst>
        </c:ser>
        <c:ser>
          <c:idx val="30"/>
          <c:order val="30"/>
          <c:tx>
            <c:strRef>
              <c:f>'0.55'!$A$32</c:f>
              <c:strCache>
                <c:ptCount val="1"/>
                <c:pt idx="0">
                  <c:v>8:2-0.65</c:v>
                </c:pt>
              </c:strCache>
            </c:strRef>
          </c:tx>
          <c:spPr>
            <a:solidFill>
              <a:schemeClr val="accent1">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'0.55'!$B$32:$F$32</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891D-457F-9BDC-55E1B90691BE}"/>
            </c:ext>
          </c:extLst>
        </c:ser>
        <c:ser>
          <c:idx val="31"/>
          <c:order val="31"/>
          <c:tx>
            <c:strRef>
              <c:f>'0.55'!$A$33</c:f>
              <c:strCache>
                <c:ptCount val="1"/>
                <c:pt idx="0">
                  <c:v>9:1-0.45</c:v>
                </c:pt>
              </c:strCache>
            </c:strRef>
          </c:tx>
          <c:spPr>
            <a:solidFill>
              <a:schemeClr val="accent2">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891D-457F-9BDC-55E1B90691BE}"/>
            </c:ext>
          </c:extLst>
        </c:ser>
        <c:ser>
          <c:idx val="32"/>
          <c:order val="32"/>
          <c:tx>
            <c:strRef>
              <c:f>'0.55'!$A$34</c:f>
              <c:strCache>
                <c:ptCount val="1"/>
                <c:pt idx="0">
                  <c:v>9:1-0.5</c:v>
                </c:pt>
              </c:strCache>
            </c:strRef>
          </c:tx>
          <c:spPr>
            <a:solidFill>
              <a:schemeClr val="accent3">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'0.55'!$B$34:$F$34</c:f>
              <c:numCache>
                <c:formatCode>General</c:formatCode>
                <c:ptCount val="3"/>
                <c:pt idx="0">
                  <c:v>0.9</c:v>
                </c:pt>
                <c:pt idx="1">
                  <c:v>0.88</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891D-457F-9BDC-55E1B90691BE}"/>
            </c:ext>
          </c:extLst>
        </c:ser>
        <c:ser>
          <c:idx val="33"/>
          <c:order val="33"/>
          <c:tx>
            <c:strRef>
              <c:f>'0.55'!$A$35</c:f>
              <c:strCache>
                <c:ptCount val="1"/>
                <c:pt idx="0">
                  <c:v>9:1-0.55</c:v>
                </c:pt>
              </c:strCache>
            </c:strRef>
          </c:tx>
          <c:spPr>
            <a:solidFill>
              <a:schemeClr val="accent4">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'0.55'!$B$35:$F$35</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891D-457F-9BDC-55E1B90691BE}"/>
            </c:ext>
          </c:extLst>
        </c:ser>
        <c:ser>
          <c:idx val="34"/>
          <c:order val="34"/>
          <c:tx>
            <c:strRef>
              <c:f>'0.55'!$A$36</c:f>
              <c:strCache>
                <c:ptCount val="1"/>
                <c:pt idx="0">
                  <c:v>9:1-0.6</c:v>
                </c:pt>
              </c:strCache>
            </c:strRef>
          </c:tx>
          <c:spPr>
            <a:solidFill>
              <a:schemeClr val="accent5">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'0.55'!$B$36:$F$36</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891D-457F-9BDC-55E1B90691BE}"/>
            </c:ext>
          </c:extLst>
        </c:ser>
        <c:ser>
          <c:idx val="35"/>
          <c:order val="35"/>
          <c:tx>
            <c:strRef>
              <c:f>'0.55'!$A$37</c:f>
              <c:strCache>
                <c:ptCount val="1"/>
                <c:pt idx="0">
                  <c:v>9:1-0.65</c:v>
                </c:pt>
              </c:strCache>
            </c:strRef>
          </c:tx>
          <c:spPr>
            <a:solidFill>
              <a:schemeClr val="accent6">
                <a:lumMod val="50000"/>
              </a:schemeClr>
            </a:solidFill>
            <a:ln>
              <a:noFill/>
            </a:ln>
            <a:effectLst/>
          </c:spPr>
          <c:invertIfNegative val="0"/>
          <c:cat>
            <c:strRef>
              <c:f>'0.55'!$B$1:$F$1</c:f>
              <c:strCache>
                <c:ptCount val="3"/>
                <c:pt idx="0">
                  <c:v>V-measure</c:v>
                </c:pt>
                <c:pt idx="1">
                  <c:v>AMI</c:v>
                </c:pt>
                <c:pt idx="2">
                  <c:v>ARI</c:v>
                </c:pt>
              </c:strCache>
              <c:extLst xmlns:c16r2="http://schemas.microsoft.com/office/drawing/2015/06/chart"/>
            </c:strRef>
          </c:cat>
          <c:val>
            <c:numRef>
              <c:f>'0.55'!$B$37:$F$37</c:f>
              <c:numCache>
                <c:formatCode>General</c:formatCode>
                <c:ptCount val="3"/>
                <c:pt idx="0">
                  <c:v>0.91</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891D-457F-9BDC-55E1B90691BE}"/>
            </c:ext>
          </c:extLst>
        </c:ser>
        <c:dLbls>
          <c:showLegendKey val="0"/>
          <c:showVal val="0"/>
          <c:showCatName val="0"/>
          <c:showSerName val="0"/>
          <c:showPercent val="0"/>
          <c:showBubbleSize val="0"/>
        </c:dLbls>
        <c:gapWidth val="219"/>
        <c:overlap val="-27"/>
        <c:axId val="559506608"/>
        <c:axId val="55951640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'0.55'!$A$2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'0.55'!$B$1:$F$1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'0.55'!$B$2:$F$2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891D-457F-9BDC-55E1B90691BE}"/>
                  </c:ext>
                </c:extLst>
              </c15:ser>
            </c15:filteredBarSeries>
          </c:ext>
        </c:extLst>
      </c:barChart>
      <c:catAx>
        <c:axId val="55950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6400"/>
        <c:crosses val="autoZero"/>
        <c:auto val="1"/>
        <c:lblAlgn val="ctr"/>
        <c:lblOffset val="100"/>
        <c:noMultiLvlLbl val="0"/>
      </c:catAx>
      <c:valAx>
        <c:axId val="5595164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066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'0.6'!$A$3</c:f>
              <c:strCache>
                <c:ptCount val="1"/>
                <c:pt idx="0">
                  <c:v>3:7-0.45</c:v>
                </c:pt>
              </c:strCache>
            </c:strRef>
          </c:tx>
          <c:spPr>
            <a:solidFill>
              <a:schemeClr val="accent2"/>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'0.6'!$B$3:$F$3</c:f>
              <c:numCache>
                <c:formatCode>General</c:formatCode>
                <c:ptCount val="3"/>
                <c:pt idx="0">
                  <c:v>0.16</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A6E6-4EE6-ADE5-A457869A9B46}"/>
            </c:ext>
          </c:extLst>
        </c:ser>
        <c:ser>
          <c:idx val="2"/>
          <c:order val="2"/>
          <c:tx>
            <c:strRef>
              <c:f>'0.6'!$A$4</c:f>
              <c:strCache>
                <c:ptCount val="1"/>
                <c:pt idx="0">
                  <c:v>3:7-0.5</c:v>
                </c:pt>
              </c:strCache>
            </c:strRef>
          </c:tx>
          <c:spPr>
            <a:solidFill>
              <a:schemeClr val="accent3"/>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'0.6'!$B$4:$F$4</c:f>
              <c:numCache>
                <c:formatCode>General</c:formatCode>
                <c:ptCount val="3"/>
                <c:pt idx="0">
                  <c:v>0.77</c:v>
                </c:pt>
                <c:pt idx="1">
                  <c:v>0.66</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A6E6-4EE6-ADE5-A457869A9B46}"/>
            </c:ext>
          </c:extLst>
        </c:ser>
        <c:ser>
          <c:idx val="3"/>
          <c:order val="3"/>
          <c:tx>
            <c:strRef>
              <c:f>'0.6'!$A$5</c:f>
              <c:strCache>
                <c:ptCount val="1"/>
                <c:pt idx="0">
                  <c:v>3:7-0.55</c:v>
                </c:pt>
              </c:strCache>
            </c:strRef>
          </c:tx>
          <c:spPr>
            <a:solidFill>
              <a:schemeClr val="accent4"/>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'0.6'!$B$5:$F$5</c:f>
              <c:numCache>
                <c:formatCode>General</c:formatCode>
                <c:ptCount val="3"/>
                <c:pt idx="0">
                  <c:v>0.92</c:v>
                </c:pt>
                <c:pt idx="1">
                  <c:v>0.9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A6E6-4EE6-ADE5-A457869A9B46}"/>
            </c:ext>
          </c:extLst>
        </c:ser>
        <c:ser>
          <c:idx val="4"/>
          <c:order val="4"/>
          <c:tx>
            <c:strRef>
              <c:f>'0.6'!$A$6</c:f>
              <c:strCache>
                <c:ptCount val="1"/>
                <c:pt idx="0">
                  <c:v>3:7-0.6</c:v>
                </c:pt>
              </c:strCache>
            </c:strRef>
          </c:tx>
          <c:spPr>
            <a:solidFill>
              <a:schemeClr val="accent5"/>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'0.6'!$B$6:$F$6</c:f>
              <c:numCache>
                <c:formatCode>General</c:formatCode>
                <c:ptCount val="3"/>
                <c:pt idx="0">
                  <c:v>0.91</c:v>
                </c:pt>
                <c:pt idx="1">
                  <c:v>0.85</c:v>
                </c:pt>
                <c:pt idx="2">
                  <c:v>0.86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A6E6-4EE6-ADE5-A457869A9B46}"/>
            </c:ext>
          </c:extLst>
        </c:ser>
        <c:ser>
          <c:idx val="5"/>
          <c:order val="5"/>
          <c:tx>
            <c:strRef>
              <c:f>'0.6'!$A$7</c:f>
              <c:strCache>
                <c:ptCount val="1"/>
                <c:pt idx="0">
                  <c:v>3:7-0.65</c:v>
                </c:pt>
              </c:strCache>
            </c:strRef>
          </c:tx>
          <c:spPr>
            <a:solidFill>
              <a:schemeClr val="accent6"/>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'0.6'!$B$7:$F$7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A6E6-4EE6-ADE5-A457869A9B46}"/>
            </c:ext>
          </c:extLst>
        </c:ser>
        <c:ser>
          <c:idx val="6"/>
          <c:order val="6"/>
          <c:tx>
            <c:strRef>
              <c:f>'0.6'!$A$8</c:f>
              <c:strCache>
                <c:ptCount val="1"/>
                <c:pt idx="0">
                  <c:v>4:6-0.45</c:v>
                </c:pt>
              </c:strCache>
            </c:strRef>
          </c:tx>
          <c:spPr>
            <a:solidFill>
              <a:schemeClr val="accent1">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A6E6-4EE6-ADE5-A457869A9B46}"/>
            </c:ext>
          </c:extLst>
        </c:ser>
        <c:ser>
          <c:idx val="7"/>
          <c:order val="7"/>
          <c:tx>
            <c:strRef>
              <c:f>'0.6'!$A$9</c:f>
              <c:strCache>
                <c:ptCount val="1"/>
                <c:pt idx="0">
                  <c:v>4:6-0.5</c:v>
                </c:pt>
              </c:strCache>
            </c:strRef>
          </c:tx>
          <c:spPr>
            <a:solidFill>
              <a:schemeClr val="accent2">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'0.6'!$B$9:$F$9</c:f>
              <c:numCache>
                <c:formatCode>General</c:formatCode>
                <c:ptCount val="3"/>
                <c:pt idx="0">
                  <c:v>0.83</c:v>
                </c:pt>
                <c:pt idx="1">
                  <c:v>0.75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A6E6-4EE6-ADE5-A457869A9B46}"/>
            </c:ext>
          </c:extLst>
        </c:ser>
        <c:ser>
          <c:idx val="8"/>
          <c:order val="8"/>
          <c:tx>
            <c:strRef>
              <c:f>'0.6'!$A$10</c:f>
              <c:strCache>
                <c:ptCount val="1"/>
                <c:pt idx="0">
                  <c:v>4:6-0.55</c:v>
                </c:pt>
              </c:strCache>
            </c:strRef>
          </c:tx>
          <c:spPr>
            <a:solidFill>
              <a:schemeClr val="accent3">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'0.6'!$B$10:$F$10</c:f>
              <c:numCache>
                <c:formatCode>General</c:formatCode>
                <c:ptCount val="3"/>
                <c:pt idx="0">
                  <c:v>0.92</c:v>
                </c:pt>
                <c:pt idx="1">
                  <c:v>0.9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A6E6-4EE6-ADE5-A457869A9B46}"/>
            </c:ext>
          </c:extLst>
        </c:ser>
        <c:ser>
          <c:idx val="9"/>
          <c:order val="9"/>
          <c:tx>
            <c:strRef>
              <c:f>'0.6'!$A$11</c:f>
              <c:strCache>
                <c:ptCount val="1"/>
                <c:pt idx="0">
                  <c:v>4:6-0.6</c:v>
                </c:pt>
              </c:strCache>
            </c:strRef>
          </c:tx>
          <c:spPr>
            <a:solidFill>
              <a:schemeClr val="accent4">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'0.6'!$B$11:$F$11</c:f>
              <c:numCache>
                <c:formatCode>General</c:formatCode>
                <c:ptCount val="3"/>
                <c:pt idx="0">
                  <c:v>0.9</c:v>
                </c:pt>
                <c:pt idx="1">
                  <c:v>0.84</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A6E6-4EE6-ADE5-A457869A9B46}"/>
            </c:ext>
          </c:extLst>
        </c:ser>
        <c:ser>
          <c:idx val="10"/>
          <c:order val="10"/>
          <c:tx>
            <c:strRef>
              <c:f>'0.6'!$A$12</c:f>
              <c:strCache>
                <c:ptCount val="1"/>
                <c:pt idx="0">
                  <c:v>4:6-0.65</c:v>
                </c:pt>
              </c:strCache>
            </c:strRef>
          </c:tx>
          <c:spPr>
            <a:solidFill>
              <a:schemeClr val="accent5">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'0.6'!$B$12:$F$12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A6E6-4EE6-ADE5-A457869A9B46}"/>
            </c:ext>
          </c:extLst>
        </c:ser>
        <c:ser>
          <c:idx val="11"/>
          <c:order val="11"/>
          <c:tx>
            <c:strRef>
              <c:f>'0.6'!$A$13</c:f>
              <c:strCache>
                <c:ptCount val="1"/>
                <c:pt idx="0">
                  <c:v>5:5-0.45</c:v>
                </c:pt>
              </c:strCache>
            </c:strRef>
          </c:tx>
          <c:spPr>
            <a:solidFill>
              <a:schemeClr val="accent6">
                <a:lumMod val="6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'0.6'!$B$13:$F$13</c:f>
              <c:numCache>
                <c:formatCode>General</c:formatCode>
                <c:ptCount val="3"/>
                <c:pt idx="0">
                  <c:v>0.59</c:v>
                </c:pt>
                <c:pt idx="1">
                  <c:v>0.43</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A6E6-4EE6-ADE5-A457869A9B46}"/>
            </c:ext>
          </c:extLst>
        </c:ser>
        <c:ser>
          <c:idx val="12"/>
          <c:order val="12"/>
          <c:tx>
            <c:strRef>
              <c:f>'0.6'!$A$14</c:f>
              <c:strCache>
                <c:ptCount val="1"/>
                <c:pt idx="0">
                  <c:v>5:5-0.5</c:v>
                </c:pt>
              </c:strCache>
            </c:strRef>
          </c:tx>
          <c:spPr>
            <a:solidFill>
              <a:schemeClr val="accent1">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'0.6'!$B$14:$F$14</c:f>
              <c:numCache>
                <c:formatCode>General</c:formatCode>
                <c:ptCount val="3"/>
                <c:pt idx="0">
                  <c:v>0.86</c:v>
                </c:pt>
                <c:pt idx="1">
                  <c:v>0.79</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A6E6-4EE6-ADE5-A457869A9B46}"/>
            </c:ext>
          </c:extLst>
        </c:ser>
        <c:ser>
          <c:idx val="13"/>
          <c:order val="13"/>
          <c:tx>
            <c:strRef>
              <c:f>'0.6'!$A$15</c:f>
              <c:strCache>
                <c:ptCount val="1"/>
                <c:pt idx="0">
                  <c:v>5:5-0.55</c:v>
                </c:pt>
              </c:strCache>
            </c:strRef>
          </c:tx>
          <c:spPr>
            <a:solidFill>
              <a:schemeClr val="accent2">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'0.6'!$B$15:$F$15</c:f>
              <c:numCache>
                <c:formatCode>General</c:formatCode>
                <c:ptCount val="3"/>
                <c:pt idx="0">
                  <c:v>0.92</c:v>
                </c:pt>
                <c:pt idx="1">
                  <c:v>0.9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A6E6-4EE6-ADE5-A457869A9B46}"/>
            </c:ext>
          </c:extLst>
        </c:ser>
        <c:ser>
          <c:idx val="14"/>
          <c:order val="14"/>
          <c:tx>
            <c:strRef>
              <c:f>'0.6'!$A$16</c:f>
              <c:strCache>
                <c:ptCount val="1"/>
                <c:pt idx="0">
                  <c:v>5:5-0.6</c:v>
                </c:pt>
              </c:strCache>
            </c:strRef>
          </c:tx>
          <c:spPr>
            <a:solidFill>
              <a:schemeClr val="accent3">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'0.6'!$B$16:$F$16</c:f>
              <c:numCache>
                <c:formatCode>General</c:formatCode>
                <c:ptCount val="3"/>
                <c:pt idx="0">
                  <c:v>0.9</c:v>
                </c:pt>
                <c:pt idx="1">
                  <c:v>0.83</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A6E6-4EE6-ADE5-A457869A9B46}"/>
            </c:ext>
          </c:extLst>
        </c:ser>
        <c:ser>
          <c:idx val="15"/>
          <c:order val="15"/>
          <c:tx>
            <c:strRef>
              <c:f>'0.6'!$A$17</c:f>
              <c:strCache>
                <c:ptCount val="1"/>
                <c:pt idx="0">
                  <c:v>5:5-0.65</c:v>
                </c:pt>
              </c:strCache>
            </c:strRef>
          </c:tx>
          <c:spPr>
            <a:solidFill>
              <a:schemeClr val="accent4">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'0.6'!$B$17:$F$17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A6E6-4EE6-ADE5-A457869A9B46}"/>
            </c:ext>
          </c:extLst>
        </c:ser>
        <c:ser>
          <c:idx val="16"/>
          <c:order val="16"/>
          <c:tx>
            <c:strRef>
              <c:f>'0.6'!$A$18</c:f>
              <c:strCache>
                <c:ptCount val="1"/>
                <c:pt idx="0">
                  <c:v>6:4-0.45</c:v>
                </c:pt>
              </c:strCache>
            </c:strRef>
          </c:tx>
          <c:spPr>
            <a:solidFill>
              <a:schemeClr val="accent5">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'0.6'!$B$18:$F$18</c:f>
              <c:numCache>
                <c:formatCode>General</c:formatCode>
                <c:ptCount val="3"/>
                <c:pt idx="0">
                  <c:v>0.68</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A6E6-4EE6-ADE5-A457869A9B46}"/>
            </c:ext>
          </c:extLst>
        </c:ser>
        <c:ser>
          <c:idx val="17"/>
          <c:order val="17"/>
          <c:tx>
            <c:strRef>
              <c:f>'0.6'!$A$19</c:f>
              <c:strCache>
                <c:ptCount val="1"/>
                <c:pt idx="0">
                  <c:v>6:4-0.5</c:v>
                </c:pt>
              </c:strCache>
            </c:strRef>
          </c:tx>
          <c:spPr>
            <a:solidFill>
              <a:schemeClr val="accent6">
                <a:lumMod val="80000"/>
                <a:lumOff val="2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'0.6'!$B$19:$F$19</c:f>
              <c:numCache>
                <c:formatCode>General</c:formatCode>
                <c:ptCount val="3"/>
                <c:pt idx="0">
                  <c:v>0.88</c:v>
                </c:pt>
                <c:pt idx="1">
                  <c:v>0.84</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A6E6-4EE6-ADE5-A457869A9B46}"/>
            </c:ext>
          </c:extLst>
        </c:ser>
        <c:ser>
          <c:idx val="18"/>
          <c:order val="18"/>
          <c:tx>
            <c:strRef>
              <c:f>'0.6'!$A$20</c:f>
              <c:strCache>
                <c:ptCount val="1"/>
                <c:pt idx="0">
                  <c:v>6:4-0.55</c:v>
                </c:pt>
              </c:strCache>
            </c:strRef>
          </c:tx>
          <c:spPr>
            <a:solidFill>
              <a:schemeClr val="accent1">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'0.6'!$B$20:$F$20</c:f>
              <c:numCache>
                <c:formatCode>General</c:formatCode>
                <c:ptCount val="3"/>
                <c:pt idx="0">
                  <c:v>0.92</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A6E6-4EE6-ADE5-A457869A9B46}"/>
            </c:ext>
          </c:extLst>
        </c:ser>
        <c:ser>
          <c:idx val="19"/>
          <c:order val="19"/>
          <c:tx>
            <c:strRef>
              <c:f>'0.6'!$A$21</c:f>
              <c:strCache>
                <c:ptCount val="1"/>
                <c:pt idx="0">
                  <c:v>6:4-0.6</c:v>
                </c:pt>
              </c:strCache>
            </c:strRef>
          </c:tx>
          <c:spPr>
            <a:solidFill>
              <a:schemeClr val="accent2">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'0.6'!$B$21:$F$21</c:f>
              <c:numCache>
                <c:formatCode>General</c:formatCode>
                <c:ptCount val="3"/>
                <c:pt idx="0">
                  <c:v>0.9</c:v>
                </c:pt>
                <c:pt idx="1">
                  <c:v>0.83</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A6E6-4EE6-ADE5-A457869A9B46}"/>
            </c:ext>
          </c:extLst>
        </c:ser>
        <c:ser>
          <c:idx val="20"/>
          <c:order val="20"/>
          <c:tx>
            <c:strRef>
              <c:f>'0.6'!$A$22</c:f>
              <c:strCache>
                <c:ptCount val="1"/>
                <c:pt idx="0">
                  <c:v>6:4-0.65</c:v>
                </c:pt>
              </c:strCache>
            </c:strRef>
          </c:tx>
          <c:spPr>
            <a:solidFill>
              <a:schemeClr val="accent3">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'0.6'!$B$22:$F$22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A6E6-4EE6-ADE5-A457869A9B46}"/>
            </c:ext>
          </c:extLst>
        </c:ser>
        <c:ser>
          <c:idx val="21"/>
          <c:order val="21"/>
          <c:tx>
            <c:strRef>
              <c:f>'0.6'!$A$23</c:f>
              <c:strCache>
                <c:ptCount val="1"/>
                <c:pt idx="0">
                  <c:v>7:3-0.45</c:v>
                </c:pt>
              </c:strCache>
            </c:strRef>
          </c:tx>
          <c:spPr>
            <a:solidFill>
              <a:schemeClr val="accent4">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'0.6'!$B$23:$F$23</c:f>
              <c:numCache>
                <c:formatCode>General</c:formatCode>
                <c:ptCount val="3"/>
                <c:pt idx="0">
                  <c:v>0.74</c:v>
                </c:pt>
                <c:pt idx="1">
                  <c:v>0.61</c:v>
                </c:pt>
                <c:pt idx="2">
                  <c:v>0.41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A6E6-4EE6-ADE5-A457869A9B46}"/>
            </c:ext>
          </c:extLst>
        </c:ser>
        <c:ser>
          <c:idx val="22"/>
          <c:order val="22"/>
          <c:tx>
            <c:strRef>
              <c:f>'0.6'!$A$24</c:f>
              <c:strCache>
                <c:ptCount val="1"/>
                <c:pt idx="0">
                  <c:v>7:3-0.5</c:v>
                </c:pt>
              </c:strCache>
            </c:strRef>
          </c:tx>
          <c:spPr>
            <a:solidFill>
              <a:schemeClr val="accent5">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'0.6'!$B$24:$F$24</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A6E6-4EE6-ADE5-A457869A9B46}"/>
            </c:ext>
          </c:extLst>
        </c:ser>
        <c:ser>
          <c:idx val="23"/>
          <c:order val="23"/>
          <c:tx>
            <c:strRef>
              <c:f>'0.6'!$A$25</c:f>
              <c:strCache>
                <c:ptCount val="1"/>
                <c:pt idx="0">
                  <c:v>7:3-0.55</c:v>
                </c:pt>
              </c:strCache>
            </c:strRef>
          </c:tx>
          <c:spPr>
            <a:solidFill>
              <a:schemeClr val="accent6">
                <a:lumMod val="8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'0.6'!$B$25:$F$25</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A6E6-4EE6-ADE5-A457869A9B46}"/>
            </c:ext>
          </c:extLst>
        </c:ser>
        <c:ser>
          <c:idx val="24"/>
          <c:order val="24"/>
          <c:tx>
            <c:strRef>
              <c:f>'0.6'!$A$26</c:f>
              <c:strCache>
                <c:ptCount val="1"/>
                <c:pt idx="0">
                  <c:v>7:3-0.6</c:v>
                </c:pt>
              </c:strCache>
            </c:strRef>
          </c:tx>
          <c:spPr>
            <a:solidFill>
              <a:schemeClr val="accent1">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'0.6'!$B$26:$F$26</c:f>
              <c:numCache>
                <c:formatCode>General</c:formatCode>
                <c:ptCount val="3"/>
                <c:pt idx="0">
                  <c:v>0.9</c:v>
                </c:pt>
                <c:pt idx="1">
                  <c:v>0.83</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A6E6-4EE6-ADE5-A457869A9B46}"/>
            </c:ext>
          </c:extLst>
        </c:ser>
        <c:ser>
          <c:idx val="25"/>
          <c:order val="25"/>
          <c:tx>
            <c:strRef>
              <c:f>'0.6'!$A$27</c:f>
              <c:strCache>
                <c:ptCount val="1"/>
                <c:pt idx="0">
                  <c:v>7:3-0.65</c:v>
                </c:pt>
              </c:strCache>
            </c:strRef>
          </c:tx>
          <c:spPr>
            <a:solidFill>
              <a:schemeClr val="accent2">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'0.6'!$B$27:$F$27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A6E6-4EE6-ADE5-A457869A9B46}"/>
            </c:ext>
          </c:extLst>
        </c:ser>
        <c:ser>
          <c:idx val="26"/>
          <c:order val="26"/>
          <c:tx>
            <c:strRef>
              <c:f>'0.6'!$A$28</c:f>
              <c:strCache>
                <c:ptCount val="1"/>
                <c:pt idx="0">
                  <c:v>8:2-0.45</c:v>
                </c:pt>
              </c:strCache>
            </c:strRef>
          </c:tx>
          <c:spPr>
            <a:solidFill>
              <a:schemeClr val="accent3">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'0.6'!$B$28:$F$28</c:f>
              <c:numCache>
                <c:formatCode>General</c:formatCode>
                <c:ptCount val="3"/>
                <c:pt idx="0">
                  <c:v>0.77</c:v>
                </c:pt>
                <c:pt idx="1">
                  <c:v>0.65</c:v>
                </c:pt>
                <c:pt idx="2">
                  <c:v>0.46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A6E6-4EE6-ADE5-A457869A9B46}"/>
            </c:ext>
          </c:extLst>
        </c:ser>
        <c:ser>
          <c:idx val="27"/>
          <c:order val="27"/>
          <c:tx>
            <c:strRef>
              <c:f>'0.6'!$A$29</c:f>
              <c:strCache>
                <c:ptCount val="1"/>
                <c:pt idx="0">
                  <c:v>8:2-0.5</c:v>
                </c:pt>
              </c:strCache>
            </c:strRef>
          </c:tx>
          <c:spPr>
            <a:solidFill>
              <a:schemeClr val="accent4">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'0.6'!$B$29:$F$29</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A6E6-4EE6-ADE5-A457869A9B46}"/>
            </c:ext>
          </c:extLst>
        </c:ser>
        <c:ser>
          <c:idx val="28"/>
          <c:order val="28"/>
          <c:tx>
            <c:strRef>
              <c:f>'0.6'!$A$30</c:f>
              <c:strCache>
                <c:ptCount val="1"/>
                <c:pt idx="0">
                  <c:v>8:2-0.55</c:v>
                </c:pt>
              </c:strCache>
            </c:strRef>
          </c:tx>
          <c:spPr>
            <a:solidFill>
              <a:schemeClr val="accent5">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'0.6'!$B$30:$F$30</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A6E6-4EE6-ADE5-A457869A9B46}"/>
            </c:ext>
          </c:extLst>
        </c:ser>
        <c:ser>
          <c:idx val="29"/>
          <c:order val="29"/>
          <c:tx>
            <c:strRef>
              <c:f>'0.6'!$A$31</c:f>
              <c:strCache>
                <c:ptCount val="1"/>
                <c:pt idx="0">
                  <c:v>8:2-0.6</c:v>
                </c:pt>
              </c:strCache>
            </c:strRef>
          </c:tx>
          <c:spPr>
            <a:solidFill>
              <a:schemeClr val="accent6">
                <a:lumMod val="60000"/>
                <a:lumOff val="4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'0.6'!$B$31:$F$31</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A6E6-4EE6-ADE5-A457869A9B46}"/>
            </c:ext>
          </c:extLst>
        </c:ser>
        <c:ser>
          <c:idx val="30"/>
          <c:order val="30"/>
          <c:tx>
            <c:strRef>
              <c:f>'0.6'!$A$32</c:f>
              <c:strCache>
                <c:ptCount val="1"/>
                <c:pt idx="0">
                  <c:v>8:2-0.65</c:v>
                </c:pt>
              </c:strCache>
            </c:strRef>
          </c:tx>
          <c:spPr>
            <a:solidFill>
              <a:schemeClr val="accent1">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'0.6'!$B$32:$F$32</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A6E6-4EE6-ADE5-A457869A9B46}"/>
            </c:ext>
          </c:extLst>
        </c:ser>
        <c:ser>
          <c:idx val="31"/>
          <c:order val="31"/>
          <c:tx>
            <c:strRef>
              <c:f>'0.6'!$A$33</c:f>
              <c:strCache>
                <c:ptCount val="1"/>
                <c:pt idx="0">
                  <c:v>9:1-0.45</c:v>
                </c:pt>
              </c:strCache>
            </c:strRef>
          </c:tx>
          <c:spPr>
            <a:solidFill>
              <a:schemeClr val="accent2">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A6E6-4EE6-ADE5-A457869A9B46}"/>
            </c:ext>
          </c:extLst>
        </c:ser>
        <c:ser>
          <c:idx val="32"/>
          <c:order val="32"/>
          <c:tx>
            <c:strRef>
              <c:f>'0.6'!$A$34</c:f>
              <c:strCache>
                <c:ptCount val="1"/>
                <c:pt idx="0">
                  <c:v>9:1-0.5</c:v>
                </c:pt>
              </c:strCache>
            </c:strRef>
          </c:tx>
          <c:spPr>
            <a:solidFill>
              <a:schemeClr val="accent3">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'0.6'!$B$34:$F$34</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A6E6-4EE6-ADE5-A457869A9B46}"/>
            </c:ext>
          </c:extLst>
        </c:ser>
        <c:ser>
          <c:idx val="33"/>
          <c:order val="33"/>
          <c:tx>
            <c:strRef>
              <c:f>'0.6'!$A$35</c:f>
              <c:strCache>
                <c:ptCount val="1"/>
                <c:pt idx="0">
                  <c:v>9:1-0.55</c:v>
                </c:pt>
              </c:strCache>
            </c:strRef>
          </c:tx>
          <c:spPr>
            <a:solidFill>
              <a:schemeClr val="accent4">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A6E6-4EE6-ADE5-A457869A9B46}"/>
            </c:ext>
          </c:extLst>
        </c:ser>
        <c:ser>
          <c:idx val="34"/>
          <c:order val="34"/>
          <c:tx>
            <c:strRef>
              <c:f>'0.6'!$A$36</c:f>
              <c:strCache>
                <c:ptCount val="1"/>
                <c:pt idx="0">
                  <c:v>9:1-0.6</c:v>
                </c:pt>
              </c:strCache>
            </c:strRef>
          </c:tx>
          <c:spPr>
            <a:solidFill>
              <a:schemeClr val="accent5">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'0.6'!$B$36:$F$36</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A6E6-4EE6-ADE5-A457869A9B46}"/>
            </c:ext>
          </c:extLst>
        </c:ser>
        <c:ser>
          <c:idx val="35"/>
          <c:order val="35"/>
          <c:tx>
            <c:strRef>
              <c:f>'0.6'!$A$37</c:f>
              <c:strCache>
                <c:ptCount val="1"/>
                <c:pt idx="0">
                  <c:v>9:1-0.65</c:v>
                </c:pt>
              </c:strCache>
            </c:strRef>
          </c:tx>
          <c:spPr>
            <a:solidFill>
              <a:schemeClr val="accent6">
                <a:lumMod val="50000"/>
              </a:schemeClr>
            </a:solidFill>
            <a:ln>
              <a:noFill/>
            </a:ln>
            <a:effectLst/>
          </c:spPr>
          <c:invertIfNegative val="0"/>
          <c:cat>
            <c:strRef>
              <c:f>'0.6'!$B$1:$F$1</c:f>
              <c:strCache>
                <c:ptCount val="3"/>
                <c:pt idx="0">
                  <c:v>V-measure</c:v>
                </c:pt>
                <c:pt idx="1">
                  <c:v>AMI</c:v>
                </c:pt>
                <c:pt idx="2">
                  <c:v>ARI</c:v>
                </c:pt>
              </c:strCache>
              <c:extLst xmlns:c16r2="http://schemas.microsoft.com/office/drawing/2015/06/chart"/>
            </c:strRef>
          </c:cat>
          <c:val>
            <c:numRef>
              <c:f>'0.6'!$B$37:$F$37</c:f>
              <c:numCache>
                <c:formatCode>General</c:formatCode>
                <c:ptCount val="3"/>
                <c:pt idx="0">
                  <c:v>0.9</c:v>
                </c:pt>
                <c:pt idx="1">
                  <c:v>0.82</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A6E6-4EE6-ADE5-A457869A9B46}"/>
            </c:ext>
          </c:extLst>
        </c:ser>
        <c:dLbls>
          <c:showLegendKey val="0"/>
          <c:showVal val="0"/>
          <c:showCatName val="0"/>
          <c:showSerName val="0"/>
          <c:showPercent val="0"/>
          <c:showBubbleSize val="0"/>
        </c:dLbls>
        <c:gapWidth val="219"/>
        <c:overlap val="-27"/>
        <c:axId val="559520752"/>
        <c:axId val="55952020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'0.6'!$A$2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'0.6'!$B$1:$F$1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'0.6'!$B$2:$F$2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A6E6-4EE6-ADE5-A457869A9B46}"/>
                  </c:ext>
                </c:extLst>
              </c15:ser>
            </c15:filteredBarSeries>
          </c:ext>
        </c:extLst>
      </c:barChart>
      <c:catAx>
        <c:axId val="55952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20208"/>
        <c:crosses val="autoZero"/>
        <c:auto val="1"/>
        <c:lblAlgn val="ctr"/>
        <c:lblOffset val="100"/>
        <c:noMultiLvlLbl val="0"/>
      </c:catAx>
      <c:valAx>
        <c:axId val="5595202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20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'0.65'!$A$3</c:f>
              <c:strCache>
                <c:ptCount val="1"/>
                <c:pt idx="0">
                  <c:v>3:7-0.45</c:v>
                </c:pt>
              </c:strCache>
            </c:strRef>
          </c:tx>
          <c:spPr>
            <a:solidFill>
              <a:schemeClr val="accent2"/>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'0.65'!$B$3:$F$3</c:f>
              <c:numCache>
                <c:formatCode>General</c:formatCode>
                <c:ptCount val="3"/>
                <c:pt idx="0">
                  <c:v>0.21</c:v>
                </c:pt>
                <c:pt idx="1">
                  <c:v>0.12</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DC9D-449D-91A7-2187889AB547}"/>
            </c:ext>
          </c:extLst>
        </c:ser>
        <c:ser>
          <c:idx val="2"/>
          <c:order val="2"/>
          <c:tx>
            <c:strRef>
              <c:f>'0.65'!$A$4</c:f>
              <c:strCache>
                <c:ptCount val="1"/>
                <c:pt idx="0">
                  <c:v>3:7-0.5</c:v>
                </c:pt>
              </c:strCache>
            </c:strRef>
          </c:tx>
          <c:spPr>
            <a:solidFill>
              <a:schemeClr val="accent3"/>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'0.65'!$B$4:$F$4</c:f>
              <c:numCache>
                <c:formatCode>General</c:formatCode>
                <c:ptCount val="3"/>
                <c:pt idx="0">
                  <c:v>0.78</c:v>
                </c:pt>
                <c:pt idx="1">
                  <c:v>0.66</c:v>
                </c:pt>
                <c:pt idx="2">
                  <c:v>0.51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DC9D-449D-91A7-2187889AB547}"/>
            </c:ext>
          </c:extLst>
        </c:ser>
        <c:ser>
          <c:idx val="3"/>
          <c:order val="3"/>
          <c:tx>
            <c:strRef>
              <c:f>'0.65'!$A$5</c:f>
              <c:strCache>
                <c:ptCount val="1"/>
                <c:pt idx="0">
                  <c:v>3:7-0.55</c:v>
                </c:pt>
              </c:strCache>
            </c:strRef>
          </c:tx>
          <c:spPr>
            <a:solidFill>
              <a:schemeClr val="accent4"/>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'0.65'!$B$5:$F$5</c:f>
              <c:numCache>
                <c:formatCode>General</c:formatCode>
                <c:ptCount val="3"/>
                <c:pt idx="0">
                  <c:v>0.91</c:v>
                </c:pt>
                <c:pt idx="1">
                  <c:v>0.9</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DC9D-449D-91A7-2187889AB547}"/>
            </c:ext>
          </c:extLst>
        </c:ser>
        <c:ser>
          <c:idx val="4"/>
          <c:order val="4"/>
          <c:tx>
            <c:strRef>
              <c:f>'0.65'!$A$6</c:f>
              <c:strCache>
                <c:ptCount val="1"/>
                <c:pt idx="0">
                  <c:v>3:7-0.6</c:v>
                </c:pt>
              </c:strCache>
            </c:strRef>
          </c:tx>
          <c:spPr>
            <a:solidFill>
              <a:schemeClr val="accent5"/>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'0.65'!$B$6:$F$6</c:f>
              <c:numCache>
                <c:formatCode>General</c:formatCode>
                <c:ptCount val="3"/>
                <c:pt idx="0">
                  <c:v>0.9</c:v>
                </c:pt>
                <c:pt idx="1">
                  <c:v>0.81</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DC9D-449D-91A7-2187889AB547}"/>
            </c:ext>
          </c:extLst>
        </c:ser>
        <c:ser>
          <c:idx val="5"/>
          <c:order val="5"/>
          <c:tx>
            <c:strRef>
              <c:f>'0.65'!$A$7</c:f>
              <c:strCache>
                <c:ptCount val="1"/>
                <c:pt idx="0">
                  <c:v>3:7-0.65</c:v>
                </c:pt>
              </c:strCache>
            </c:strRef>
          </c:tx>
          <c:spPr>
            <a:solidFill>
              <a:schemeClr val="accent6"/>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'0.65'!$B$7:$F$7</c:f>
              <c:numCache>
                <c:formatCode>General</c:formatCode>
                <c:ptCount val="3"/>
                <c:pt idx="0">
                  <c:v>0.86</c:v>
                </c:pt>
                <c:pt idx="1">
                  <c:v>0.72</c:v>
                </c:pt>
                <c:pt idx="2">
                  <c:v>0.72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DC9D-449D-91A7-2187889AB547}"/>
            </c:ext>
          </c:extLst>
        </c:ser>
        <c:ser>
          <c:idx val="6"/>
          <c:order val="6"/>
          <c:tx>
            <c:strRef>
              <c:f>'0.65'!$A$8</c:f>
              <c:strCache>
                <c:ptCount val="1"/>
                <c:pt idx="0">
                  <c:v>4:6-0.45</c:v>
                </c:pt>
              </c:strCache>
            </c:strRef>
          </c:tx>
          <c:spPr>
            <a:solidFill>
              <a:schemeClr val="accent1">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'0.65'!$B$8:$F$8</c:f>
              <c:numCache>
                <c:formatCode>General</c:formatCode>
                <c:ptCount val="3"/>
                <c:pt idx="0">
                  <c:v>0.46</c:v>
                </c:pt>
                <c:pt idx="1">
                  <c:v>0.31</c:v>
                </c:pt>
                <c:pt idx="2">
                  <c:v>0.15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DC9D-449D-91A7-2187889AB547}"/>
            </c:ext>
          </c:extLst>
        </c:ser>
        <c:ser>
          <c:idx val="7"/>
          <c:order val="7"/>
          <c:tx>
            <c:strRef>
              <c:f>'0.65'!$A$9</c:f>
              <c:strCache>
                <c:ptCount val="1"/>
                <c:pt idx="0">
                  <c:v>4:6-0.5</c:v>
                </c:pt>
              </c:strCache>
            </c:strRef>
          </c:tx>
          <c:spPr>
            <a:solidFill>
              <a:schemeClr val="accent2">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'0.65'!$B$9:$F$9</c:f>
              <c:numCache>
                <c:formatCode>General</c:formatCode>
                <c:ptCount val="3"/>
                <c:pt idx="0">
                  <c:v>0.83</c:v>
                </c:pt>
                <c:pt idx="1">
                  <c:v>0.74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DC9D-449D-91A7-2187889AB547}"/>
            </c:ext>
          </c:extLst>
        </c:ser>
        <c:ser>
          <c:idx val="8"/>
          <c:order val="8"/>
          <c:tx>
            <c:strRef>
              <c:f>'0.65'!$A$10</c:f>
              <c:strCache>
                <c:ptCount val="1"/>
                <c:pt idx="0">
                  <c:v>4:6-0.55</c:v>
                </c:pt>
              </c:strCache>
            </c:strRef>
          </c:tx>
          <c:spPr>
            <a:solidFill>
              <a:schemeClr val="accent3">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'0.65'!$B$10:$F$10</c:f>
              <c:numCache>
                <c:formatCode>General</c:formatCode>
                <c:ptCount val="3"/>
                <c:pt idx="0">
                  <c:v>0.92</c:v>
                </c:pt>
                <c:pt idx="1">
                  <c:v>0.9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DC9D-449D-91A7-2187889AB547}"/>
            </c:ext>
          </c:extLst>
        </c:ser>
        <c:ser>
          <c:idx val="9"/>
          <c:order val="9"/>
          <c:tx>
            <c:strRef>
              <c:f>'0.65'!$A$11</c:f>
              <c:strCache>
                <c:ptCount val="1"/>
                <c:pt idx="0">
                  <c:v>4:6-0.6</c:v>
                </c:pt>
              </c:strCache>
            </c:strRef>
          </c:tx>
          <c:spPr>
            <a:solidFill>
              <a:schemeClr val="accent4">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'0.65'!$B$11:$F$11</c:f>
              <c:numCache>
                <c:formatCode>General</c:formatCode>
                <c:ptCount val="3"/>
                <c:pt idx="0">
                  <c:v>0.89</c:v>
                </c:pt>
                <c:pt idx="1">
                  <c:v>0.8</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DC9D-449D-91A7-2187889AB547}"/>
            </c:ext>
          </c:extLst>
        </c:ser>
        <c:ser>
          <c:idx val="10"/>
          <c:order val="10"/>
          <c:tx>
            <c:strRef>
              <c:f>'0.65'!$A$12</c:f>
              <c:strCache>
                <c:ptCount val="1"/>
                <c:pt idx="0">
                  <c:v>4:6-0.65</c:v>
                </c:pt>
              </c:strCache>
            </c:strRef>
          </c:tx>
          <c:spPr>
            <a:solidFill>
              <a:schemeClr val="accent5">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'0.65'!$B$12:$F$12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DC9D-449D-91A7-2187889AB547}"/>
            </c:ext>
          </c:extLst>
        </c:ser>
        <c:ser>
          <c:idx val="11"/>
          <c:order val="11"/>
          <c:tx>
            <c:strRef>
              <c:f>'0.65'!$A$13</c:f>
              <c:strCache>
                <c:ptCount val="1"/>
                <c:pt idx="0">
                  <c:v>5:5-0.45</c:v>
                </c:pt>
              </c:strCache>
            </c:strRef>
          </c:tx>
          <c:spPr>
            <a:solidFill>
              <a:schemeClr val="accent6">
                <a:lumMod val="6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'0.65'!$B$13:$F$13</c:f>
              <c:numCache>
                <c:formatCode>General</c:formatCode>
                <c:ptCount val="3"/>
                <c:pt idx="0">
                  <c:v>0.6</c:v>
                </c:pt>
                <c:pt idx="1">
                  <c:v>0.44</c:v>
                </c:pt>
                <c:pt idx="2">
                  <c:v>0.26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DC9D-449D-91A7-2187889AB547}"/>
            </c:ext>
          </c:extLst>
        </c:ser>
        <c:ser>
          <c:idx val="12"/>
          <c:order val="12"/>
          <c:tx>
            <c:strRef>
              <c:f>'0.65'!$A$14</c:f>
              <c:strCache>
                <c:ptCount val="1"/>
                <c:pt idx="0">
                  <c:v>5:5-0.5</c:v>
                </c:pt>
              </c:strCache>
            </c:strRef>
          </c:tx>
          <c:spPr>
            <a:solidFill>
              <a:schemeClr val="accent1">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DC9D-449D-91A7-2187889AB547}"/>
            </c:ext>
          </c:extLst>
        </c:ser>
        <c:ser>
          <c:idx val="13"/>
          <c:order val="13"/>
          <c:tx>
            <c:strRef>
              <c:f>'0.65'!$A$15</c:f>
              <c:strCache>
                <c:ptCount val="1"/>
                <c:pt idx="0">
                  <c:v>5:5-0.55</c:v>
                </c:pt>
              </c:strCache>
            </c:strRef>
          </c:tx>
          <c:spPr>
            <a:solidFill>
              <a:schemeClr val="accent2">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'0.65'!$B$15:$F$15</c:f>
              <c:numCache>
                <c:formatCode>General</c:formatCode>
                <c:ptCount val="3"/>
                <c:pt idx="0">
                  <c:v>0.92</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DC9D-449D-91A7-2187889AB547}"/>
            </c:ext>
          </c:extLst>
        </c:ser>
        <c:ser>
          <c:idx val="14"/>
          <c:order val="14"/>
          <c:tx>
            <c:strRef>
              <c:f>'0.65'!$A$16</c:f>
              <c:strCache>
                <c:ptCount val="1"/>
                <c:pt idx="0">
                  <c:v>5:5-0.6</c:v>
                </c:pt>
              </c:strCache>
            </c:strRef>
          </c:tx>
          <c:spPr>
            <a:solidFill>
              <a:schemeClr val="accent3">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'0.65'!$B$16:$F$16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DC9D-449D-91A7-2187889AB547}"/>
            </c:ext>
          </c:extLst>
        </c:ser>
        <c:ser>
          <c:idx val="15"/>
          <c:order val="15"/>
          <c:tx>
            <c:strRef>
              <c:f>'0.65'!$A$17</c:f>
              <c:strCache>
                <c:ptCount val="1"/>
                <c:pt idx="0">
                  <c:v>5:5-0.65</c:v>
                </c:pt>
              </c:strCache>
            </c:strRef>
          </c:tx>
          <c:spPr>
            <a:solidFill>
              <a:schemeClr val="accent4">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'0.65'!$B$17:$F$17</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DC9D-449D-91A7-2187889AB547}"/>
            </c:ext>
          </c:extLst>
        </c:ser>
        <c:ser>
          <c:idx val="16"/>
          <c:order val="16"/>
          <c:tx>
            <c:strRef>
              <c:f>'0.65'!$A$18</c:f>
              <c:strCache>
                <c:ptCount val="1"/>
                <c:pt idx="0">
                  <c:v>6:4-0.45</c:v>
                </c:pt>
              </c:strCache>
            </c:strRef>
          </c:tx>
          <c:spPr>
            <a:solidFill>
              <a:schemeClr val="accent5">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'0.65'!$B$18:$F$18</c:f>
              <c:numCache>
                <c:formatCode>General</c:formatCode>
                <c:ptCount val="3"/>
                <c:pt idx="0">
                  <c:v>0.67</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DC9D-449D-91A7-2187889AB547}"/>
            </c:ext>
          </c:extLst>
        </c:ser>
        <c:ser>
          <c:idx val="17"/>
          <c:order val="17"/>
          <c:tx>
            <c:strRef>
              <c:f>'0.65'!$A$19</c:f>
              <c:strCache>
                <c:ptCount val="1"/>
                <c:pt idx="0">
                  <c:v>6:4-0.5</c:v>
                </c:pt>
              </c:strCache>
            </c:strRef>
          </c:tx>
          <c:spPr>
            <a:solidFill>
              <a:schemeClr val="accent6">
                <a:lumMod val="80000"/>
                <a:lumOff val="2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'0.65'!$B$19:$F$19</c:f>
              <c:numCache>
                <c:formatCode>General</c:formatCode>
                <c:ptCount val="3"/>
                <c:pt idx="0">
                  <c:v>0.88</c:v>
                </c:pt>
                <c:pt idx="1">
                  <c:v>0.84</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DC9D-449D-91A7-2187889AB547}"/>
            </c:ext>
          </c:extLst>
        </c:ser>
        <c:ser>
          <c:idx val="18"/>
          <c:order val="18"/>
          <c:tx>
            <c:strRef>
              <c:f>'0.65'!$A$20</c:f>
              <c:strCache>
                <c:ptCount val="1"/>
                <c:pt idx="0">
                  <c:v>6:4-0.55</c:v>
                </c:pt>
              </c:strCache>
            </c:strRef>
          </c:tx>
          <c:spPr>
            <a:solidFill>
              <a:schemeClr val="accent1">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'0.65'!$B$20:$F$20</c:f>
              <c:numCache>
                <c:formatCode>General</c:formatCode>
                <c:ptCount val="3"/>
                <c:pt idx="0">
                  <c:v>0.93</c:v>
                </c:pt>
                <c:pt idx="1">
                  <c:v>0.89</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DC9D-449D-91A7-2187889AB547}"/>
            </c:ext>
          </c:extLst>
        </c:ser>
        <c:ser>
          <c:idx val="19"/>
          <c:order val="19"/>
          <c:tx>
            <c:strRef>
              <c:f>'0.65'!$A$21</c:f>
              <c:strCache>
                <c:ptCount val="1"/>
                <c:pt idx="0">
                  <c:v>6:4-0.6</c:v>
                </c:pt>
              </c:strCache>
            </c:strRef>
          </c:tx>
          <c:spPr>
            <a:solidFill>
              <a:schemeClr val="accent2">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'0.65'!$B$21:$F$21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DC9D-449D-91A7-2187889AB547}"/>
            </c:ext>
          </c:extLst>
        </c:ser>
        <c:ser>
          <c:idx val="20"/>
          <c:order val="20"/>
          <c:tx>
            <c:strRef>
              <c:f>'0.65'!$A$22</c:f>
              <c:strCache>
                <c:ptCount val="1"/>
                <c:pt idx="0">
                  <c:v>6:4-0.65</c:v>
                </c:pt>
              </c:strCache>
            </c:strRef>
          </c:tx>
          <c:spPr>
            <a:solidFill>
              <a:schemeClr val="accent3">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'0.65'!$B$22:$F$22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DC9D-449D-91A7-2187889AB547}"/>
            </c:ext>
          </c:extLst>
        </c:ser>
        <c:ser>
          <c:idx val="21"/>
          <c:order val="21"/>
          <c:tx>
            <c:strRef>
              <c:f>'0.65'!$A$23</c:f>
              <c:strCache>
                <c:ptCount val="1"/>
                <c:pt idx="0">
                  <c:v>7:3-0.45</c:v>
                </c:pt>
              </c:strCache>
            </c:strRef>
          </c:tx>
          <c:spPr>
            <a:solidFill>
              <a:schemeClr val="accent4">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DC9D-449D-91A7-2187889AB547}"/>
            </c:ext>
          </c:extLst>
        </c:ser>
        <c:ser>
          <c:idx val="22"/>
          <c:order val="22"/>
          <c:tx>
            <c:strRef>
              <c:f>'0.65'!$A$24</c:f>
              <c:strCache>
                <c:ptCount val="1"/>
                <c:pt idx="0">
                  <c:v>7:3-0.5</c:v>
                </c:pt>
              </c:strCache>
            </c:strRef>
          </c:tx>
          <c:spPr>
            <a:solidFill>
              <a:schemeClr val="accent5">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'0.65'!$B$24:$F$24</c:f>
              <c:numCache>
                <c:formatCode>General</c:formatCode>
                <c:ptCount val="3"/>
                <c:pt idx="0">
                  <c:v>0.9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DC9D-449D-91A7-2187889AB547}"/>
            </c:ext>
          </c:extLst>
        </c:ser>
        <c:ser>
          <c:idx val="23"/>
          <c:order val="23"/>
          <c:tx>
            <c:strRef>
              <c:f>'0.65'!$A$25</c:f>
              <c:strCache>
                <c:ptCount val="1"/>
                <c:pt idx="0">
                  <c:v>7:3-0.55</c:v>
                </c:pt>
              </c:strCache>
            </c:strRef>
          </c:tx>
          <c:spPr>
            <a:solidFill>
              <a:schemeClr val="accent6">
                <a:lumMod val="8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'0.65'!$B$25:$F$25</c:f>
              <c:numCache>
                <c:formatCode>General</c:formatCode>
                <c:ptCount val="3"/>
                <c:pt idx="0">
                  <c:v>0.92</c:v>
                </c:pt>
                <c:pt idx="1">
                  <c:v>0.88</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DC9D-449D-91A7-2187889AB547}"/>
            </c:ext>
          </c:extLst>
        </c:ser>
        <c:ser>
          <c:idx val="24"/>
          <c:order val="24"/>
          <c:tx>
            <c:strRef>
              <c:f>'0.65'!$A$26</c:f>
              <c:strCache>
                <c:ptCount val="1"/>
                <c:pt idx="0">
                  <c:v>7:3-0.6</c:v>
                </c:pt>
              </c:strCache>
            </c:strRef>
          </c:tx>
          <c:spPr>
            <a:solidFill>
              <a:schemeClr val="accent1">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'0.65'!$B$26:$F$26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DC9D-449D-91A7-2187889AB547}"/>
            </c:ext>
          </c:extLst>
        </c:ser>
        <c:ser>
          <c:idx val="25"/>
          <c:order val="25"/>
          <c:tx>
            <c:strRef>
              <c:f>'0.65'!$A$27</c:f>
              <c:strCache>
                <c:ptCount val="1"/>
                <c:pt idx="0">
                  <c:v>7:3-0.65</c:v>
                </c:pt>
              </c:strCache>
            </c:strRef>
          </c:tx>
          <c:spPr>
            <a:solidFill>
              <a:schemeClr val="accent2">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'0.65'!$B$27:$F$27</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DC9D-449D-91A7-2187889AB547}"/>
            </c:ext>
          </c:extLst>
        </c:ser>
        <c:ser>
          <c:idx val="26"/>
          <c:order val="26"/>
          <c:tx>
            <c:strRef>
              <c:f>'0.65'!$A$28</c:f>
              <c:strCache>
                <c:ptCount val="1"/>
                <c:pt idx="0">
                  <c:v>8:2-0.45</c:v>
                </c:pt>
              </c:strCache>
            </c:strRef>
          </c:tx>
          <c:spPr>
            <a:solidFill>
              <a:schemeClr val="accent3">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DC9D-449D-91A7-2187889AB547}"/>
            </c:ext>
          </c:extLst>
        </c:ser>
        <c:ser>
          <c:idx val="27"/>
          <c:order val="27"/>
          <c:tx>
            <c:strRef>
              <c:f>'0.65'!$A$29</c:f>
              <c:strCache>
                <c:ptCount val="1"/>
                <c:pt idx="0">
                  <c:v>8:2-0.5</c:v>
                </c:pt>
              </c:strCache>
            </c:strRef>
          </c:tx>
          <c:spPr>
            <a:solidFill>
              <a:schemeClr val="accent4">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'0.65'!$B$29:$F$29</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DC9D-449D-91A7-2187889AB547}"/>
            </c:ext>
          </c:extLst>
        </c:ser>
        <c:ser>
          <c:idx val="28"/>
          <c:order val="28"/>
          <c:tx>
            <c:strRef>
              <c:f>'0.65'!$A$30</c:f>
              <c:strCache>
                <c:ptCount val="1"/>
                <c:pt idx="0">
                  <c:v>8:2-0.55</c:v>
                </c:pt>
              </c:strCache>
            </c:strRef>
          </c:tx>
          <c:spPr>
            <a:solidFill>
              <a:schemeClr val="accent5">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'0.65'!$B$30:$F$30</c:f>
              <c:numCache>
                <c:formatCode>General</c:formatCode>
                <c:ptCount val="3"/>
                <c:pt idx="0">
                  <c:v>0.92</c:v>
                </c:pt>
                <c:pt idx="1">
                  <c:v>0.88</c:v>
                </c:pt>
                <c:pt idx="2">
                  <c:v>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DC9D-449D-91A7-2187889AB547}"/>
            </c:ext>
          </c:extLst>
        </c:ser>
        <c:ser>
          <c:idx val="29"/>
          <c:order val="29"/>
          <c:tx>
            <c:strRef>
              <c:f>'0.65'!$A$31</c:f>
              <c:strCache>
                <c:ptCount val="1"/>
                <c:pt idx="0">
                  <c:v>8:2-0.6</c:v>
                </c:pt>
              </c:strCache>
            </c:strRef>
          </c:tx>
          <c:spPr>
            <a:solidFill>
              <a:schemeClr val="accent6">
                <a:lumMod val="60000"/>
                <a:lumOff val="4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'0.65'!$B$31:$F$31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DC9D-449D-91A7-2187889AB547}"/>
            </c:ext>
          </c:extLst>
        </c:ser>
        <c:ser>
          <c:idx val="30"/>
          <c:order val="30"/>
          <c:tx>
            <c:strRef>
              <c:f>'0.65'!$A$32</c:f>
              <c:strCache>
                <c:ptCount val="1"/>
                <c:pt idx="0">
                  <c:v>8:2-0.65</c:v>
                </c:pt>
              </c:strCache>
            </c:strRef>
          </c:tx>
          <c:spPr>
            <a:solidFill>
              <a:schemeClr val="accent1">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'0.65'!$B$32:$F$32</c:f>
              <c:numCache>
                <c:formatCode>General</c:formatCode>
                <c:ptCount val="3"/>
                <c:pt idx="0">
                  <c:v>0.85</c:v>
                </c:pt>
                <c:pt idx="1">
                  <c:v>0.71</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DC9D-449D-91A7-2187889AB547}"/>
            </c:ext>
          </c:extLst>
        </c:ser>
        <c:ser>
          <c:idx val="31"/>
          <c:order val="31"/>
          <c:tx>
            <c:strRef>
              <c:f>'0.65'!$A$33</c:f>
              <c:strCache>
                <c:ptCount val="1"/>
                <c:pt idx="0">
                  <c:v>9:1-0.45</c:v>
                </c:pt>
              </c:strCache>
            </c:strRef>
          </c:tx>
          <c:spPr>
            <a:solidFill>
              <a:schemeClr val="accent2">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'0.65'!$B$33:$F$33</c:f>
              <c:numCache>
                <c:formatCode>General</c:formatCode>
                <c:ptCount val="3"/>
                <c:pt idx="0">
                  <c:v>0.8</c:v>
                </c:pt>
                <c:pt idx="1">
                  <c:v>0.7</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DC9D-449D-91A7-2187889AB547}"/>
            </c:ext>
          </c:extLst>
        </c:ser>
        <c:ser>
          <c:idx val="32"/>
          <c:order val="32"/>
          <c:tx>
            <c:strRef>
              <c:f>'0.65'!$A$34</c:f>
              <c:strCache>
                <c:ptCount val="1"/>
                <c:pt idx="0">
                  <c:v>9:1-0.5</c:v>
                </c:pt>
              </c:strCache>
            </c:strRef>
          </c:tx>
          <c:spPr>
            <a:solidFill>
              <a:schemeClr val="accent3">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'0.65'!$B$34:$F$34</c:f>
              <c:numCache>
                <c:formatCode>General</c:formatCode>
                <c:ptCount val="3"/>
                <c:pt idx="0">
                  <c:v>0.9</c:v>
                </c:pt>
                <c:pt idx="1">
                  <c:v>0.88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DC9D-449D-91A7-2187889AB547}"/>
            </c:ext>
          </c:extLst>
        </c:ser>
        <c:ser>
          <c:idx val="33"/>
          <c:order val="33"/>
          <c:tx>
            <c:strRef>
              <c:f>'0.65'!$A$35</c:f>
              <c:strCache>
                <c:ptCount val="1"/>
                <c:pt idx="0">
                  <c:v>9:1-0.55</c:v>
                </c:pt>
              </c:strCache>
            </c:strRef>
          </c:tx>
          <c:spPr>
            <a:solidFill>
              <a:schemeClr val="accent4">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DC9D-449D-91A7-2187889AB547}"/>
            </c:ext>
          </c:extLst>
        </c:ser>
        <c:ser>
          <c:idx val="34"/>
          <c:order val="34"/>
          <c:tx>
            <c:strRef>
              <c:f>'0.65'!$A$36</c:f>
              <c:strCache>
                <c:ptCount val="1"/>
                <c:pt idx="0">
                  <c:v>9:1-0.6</c:v>
                </c:pt>
              </c:strCache>
            </c:strRef>
          </c:tx>
          <c:spPr>
            <a:solidFill>
              <a:schemeClr val="accent5">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'0.65'!$B$36:$F$36</c:f>
              <c:numCache>
                <c:formatCode>General</c:formatCode>
                <c:ptCount val="3"/>
                <c:pt idx="0">
                  <c:v>0.89</c:v>
                </c:pt>
                <c:pt idx="1">
                  <c:v>0.8</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DC9D-449D-91A7-2187889AB547}"/>
            </c:ext>
          </c:extLst>
        </c:ser>
        <c:ser>
          <c:idx val="35"/>
          <c:order val="35"/>
          <c:tx>
            <c:strRef>
              <c:f>'0.65'!$A$37</c:f>
              <c:strCache>
                <c:ptCount val="1"/>
                <c:pt idx="0">
                  <c:v>9:1-0.65</c:v>
                </c:pt>
              </c:strCache>
            </c:strRef>
          </c:tx>
          <c:spPr>
            <a:solidFill>
              <a:schemeClr val="accent6">
                <a:lumMod val="50000"/>
              </a:schemeClr>
            </a:solidFill>
            <a:ln>
              <a:noFill/>
            </a:ln>
            <a:effectLst/>
          </c:spPr>
          <c:invertIfNegative val="0"/>
          <c:cat>
            <c:strRef>
              <c:f>'0.65'!$B$1:$F$1</c:f>
              <c:strCache>
                <c:ptCount val="3"/>
                <c:pt idx="0">
                  <c:v>V-measure</c:v>
                </c:pt>
                <c:pt idx="1">
                  <c:v>AMI</c:v>
                </c:pt>
                <c:pt idx="2">
                  <c:v>ARI</c:v>
                </c:pt>
              </c:strCache>
              <c:extLst xmlns:c16r2="http://schemas.microsoft.com/office/drawing/2015/06/chart"/>
            </c:strRef>
          </c:cat>
          <c:val>
            <c:numRef>
              <c:f>'0.65'!$B$37:$F$37</c:f>
              <c:numCache>
                <c:formatCode>General</c:formatCode>
                <c:ptCount val="3"/>
                <c:pt idx="0">
                  <c:v>0.85</c:v>
                </c:pt>
                <c:pt idx="1">
                  <c:v>0.7</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DC9D-449D-91A7-2187889AB547}"/>
            </c:ext>
          </c:extLst>
        </c:ser>
        <c:dLbls>
          <c:showLegendKey val="0"/>
          <c:showVal val="0"/>
          <c:showCatName val="0"/>
          <c:showSerName val="0"/>
          <c:showPercent val="0"/>
          <c:showBubbleSize val="0"/>
        </c:dLbls>
        <c:gapWidth val="219"/>
        <c:overlap val="-27"/>
        <c:axId val="559508784"/>
        <c:axId val="55951150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'0.65'!$A$2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'0.65'!$B$1:$F$1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'0.65'!$B$2:$F$2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DC9D-449D-91A7-2187889AB547}"/>
                  </c:ext>
                </c:extLst>
              </c15:ser>
            </c15:filteredBarSeries>
          </c:ext>
        </c:extLst>
      </c:barChart>
      <c:catAx>
        <c:axId val="55950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1504"/>
        <c:crosses val="autoZero"/>
        <c:auto val="1"/>
        <c:lblAlgn val="ctr"/>
        <c:lblOffset val="100"/>
        <c:noMultiLvlLbl val="0"/>
      </c:catAx>
      <c:valAx>
        <c:axId val="5595115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087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'0.7'!$A$3</c:f>
              <c:strCache>
                <c:ptCount val="1"/>
                <c:pt idx="0">
                  <c:v>3:7-0.45</c:v>
                </c:pt>
              </c:strCache>
            </c:strRef>
          </c:tx>
          <c:spPr>
            <a:solidFill>
              <a:schemeClr val="accent2"/>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'0.7'!$B$3:$F$3</c:f>
              <c:numCache>
                <c:formatCode>General</c:formatCode>
                <c:ptCount val="3"/>
                <c:pt idx="0">
                  <c:v>0.21</c:v>
                </c:pt>
                <c:pt idx="1">
                  <c:v>0.12</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5503-4539-81C4-EA3C3D35C211}"/>
            </c:ext>
          </c:extLst>
        </c:ser>
        <c:ser>
          <c:idx val="2"/>
          <c:order val="2"/>
          <c:tx>
            <c:strRef>
              <c:f>'0.7'!$A$4</c:f>
              <c:strCache>
                <c:ptCount val="1"/>
                <c:pt idx="0">
                  <c:v>3:7-0.5</c:v>
                </c:pt>
              </c:strCache>
            </c:strRef>
          </c:tx>
          <c:spPr>
            <a:solidFill>
              <a:schemeClr val="accent3"/>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'0.7'!$B$4:$F$4</c:f>
              <c:numCache>
                <c:formatCode>General</c:formatCode>
                <c:ptCount val="3"/>
                <c:pt idx="0">
                  <c:v>0.76</c:v>
                </c:pt>
                <c:pt idx="1">
                  <c:v>0.65</c:v>
                </c:pt>
                <c:pt idx="2">
                  <c:v>0.49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5503-4539-81C4-EA3C3D35C211}"/>
            </c:ext>
          </c:extLst>
        </c:ser>
        <c:ser>
          <c:idx val="3"/>
          <c:order val="3"/>
          <c:tx>
            <c:strRef>
              <c:f>'0.7'!$A$5</c:f>
              <c:strCache>
                <c:ptCount val="1"/>
                <c:pt idx="0">
                  <c:v>3:7-0.55</c:v>
                </c:pt>
              </c:strCache>
            </c:strRef>
          </c:tx>
          <c:spPr>
            <a:solidFill>
              <a:schemeClr val="accent4"/>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'0.7'!$B$5:$F$5</c:f>
              <c:numCache>
                <c:formatCode>General</c:formatCode>
                <c:ptCount val="3"/>
                <c:pt idx="0">
                  <c:v>0.9</c:v>
                </c:pt>
                <c:pt idx="1">
                  <c:v>0.89</c:v>
                </c:pt>
                <c:pt idx="2">
                  <c:v>0.85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5503-4539-81C4-EA3C3D35C211}"/>
            </c:ext>
          </c:extLst>
        </c:ser>
        <c:ser>
          <c:idx val="4"/>
          <c:order val="4"/>
          <c:tx>
            <c:strRef>
              <c:f>'0.7'!$A$6</c:f>
              <c:strCache>
                <c:ptCount val="1"/>
                <c:pt idx="0">
                  <c:v>3:7-0.6</c:v>
                </c:pt>
              </c:strCache>
            </c:strRef>
          </c:tx>
          <c:spPr>
            <a:solidFill>
              <a:schemeClr val="accent5"/>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'0.7'!$B$6:$F$6</c:f>
              <c:numCache>
                <c:formatCode>General</c:formatCode>
                <c:ptCount val="3"/>
                <c:pt idx="0">
                  <c:v>0.88</c:v>
                </c:pt>
                <c:pt idx="1">
                  <c:v>0.78</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5503-4539-81C4-EA3C3D35C211}"/>
            </c:ext>
          </c:extLst>
        </c:ser>
        <c:ser>
          <c:idx val="5"/>
          <c:order val="5"/>
          <c:tx>
            <c:strRef>
              <c:f>'0.7'!$A$7</c:f>
              <c:strCache>
                <c:ptCount val="1"/>
                <c:pt idx="0">
                  <c:v>3:7-0.65</c:v>
                </c:pt>
              </c:strCache>
            </c:strRef>
          </c:tx>
          <c:spPr>
            <a:solidFill>
              <a:schemeClr val="accent6"/>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'0.7'!$B$7:$F$7</c:f>
              <c:numCache>
                <c:formatCode>General</c:formatCode>
                <c:ptCount val="3"/>
                <c:pt idx="0">
                  <c:v>0.82</c:v>
                </c:pt>
                <c:pt idx="1">
                  <c:v>0.63</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5503-4539-81C4-EA3C3D35C211}"/>
            </c:ext>
          </c:extLst>
        </c:ser>
        <c:ser>
          <c:idx val="6"/>
          <c:order val="6"/>
          <c:tx>
            <c:strRef>
              <c:f>'0.7'!$A$8</c:f>
              <c:strCache>
                <c:ptCount val="1"/>
                <c:pt idx="0">
                  <c:v>4:6-0.45</c:v>
                </c:pt>
              </c:strCache>
            </c:strRef>
          </c:tx>
          <c:spPr>
            <a:solidFill>
              <a:schemeClr val="accent1">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5503-4539-81C4-EA3C3D35C211}"/>
            </c:ext>
          </c:extLst>
        </c:ser>
        <c:ser>
          <c:idx val="7"/>
          <c:order val="7"/>
          <c:tx>
            <c:strRef>
              <c:f>'0.7'!$A$9</c:f>
              <c:strCache>
                <c:ptCount val="1"/>
                <c:pt idx="0">
                  <c:v>4:6-0.5</c:v>
                </c:pt>
              </c:strCache>
            </c:strRef>
          </c:tx>
          <c:spPr>
            <a:solidFill>
              <a:schemeClr val="accent2">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'0.7'!$B$9:$F$9</c:f>
              <c:numCache>
                <c:formatCode>General</c:formatCode>
                <c:ptCount val="3"/>
                <c:pt idx="0">
                  <c:v>0.82</c:v>
                </c:pt>
                <c:pt idx="1">
                  <c:v>0.74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5503-4539-81C4-EA3C3D35C211}"/>
            </c:ext>
          </c:extLst>
        </c:ser>
        <c:ser>
          <c:idx val="8"/>
          <c:order val="8"/>
          <c:tx>
            <c:strRef>
              <c:f>'0.7'!$A$10</c:f>
              <c:strCache>
                <c:ptCount val="1"/>
                <c:pt idx="0">
                  <c:v>4:6-0.55</c:v>
                </c:pt>
              </c:strCache>
            </c:strRef>
          </c:tx>
          <c:spPr>
            <a:solidFill>
              <a:schemeClr val="accent3">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'0.7'!$B$10:$F$10</c:f>
              <c:numCache>
                <c:formatCode>General</c:formatCode>
                <c:ptCount val="3"/>
                <c:pt idx="0">
                  <c:v>0.91</c:v>
                </c:pt>
                <c:pt idx="1">
                  <c:v>0.89</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5503-4539-81C4-EA3C3D35C211}"/>
            </c:ext>
          </c:extLst>
        </c:ser>
        <c:ser>
          <c:idx val="9"/>
          <c:order val="9"/>
          <c:tx>
            <c:strRef>
              <c:f>'0.7'!$A$11</c:f>
              <c:strCache>
                <c:ptCount val="1"/>
                <c:pt idx="0">
                  <c:v>4:6-0.6</c:v>
                </c:pt>
              </c:strCache>
            </c:strRef>
          </c:tx>
          <c:spPr>
            <a:solidFill>
              <a:schemeClr val="accent4">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'0.7'!$B$11:$F$11</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5503-4539-81C4-EA3C3D35C211}"/>
            </c:ext>
          </c:extLst>
        </c:ser>
        <c:ser>
          <c:idx val="10"/>
          <c:order val="10"/>
          <c:tx>
            <c:strRef>
              <c:f>'0.7'!$A$12</c:f>
              <c:strCache>
                <c:ptCount val="1"/>
                <c:pt idx="0">
                  <c:v>4:6-0.65</c:v>
                </c:pt>
              </c:strCache>
            </c:strRef>
          </c:tx>
          <c:spPr>
            <a:solidFill>
              <a:schemeClr val="accent5">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'0.7'!$B$12:$F$12</c:f>
              <c:numCache>
                <c:formatCode>General</c:formatCode>
                <c:ptCount val="3"/>
                <c:pt idx="0">
                  <c:v>0.81</c:v>
                </c:pt>
                <c:pt idx="1">
                  <c:v>0.62</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5503-4539-81C4-EA3C3D35C211}"/>
            </c:ext>
          </c:extLst>
        </c:ser>
        <c:ser>
          <c:idx val="11"/>
          <c:order val="11"/>
          <c:tx>
            <c:strRef>
              <c:f>'0.7'!$A$13</c:f>
              <c:strCache>
                <c:ptCount val="1"/>
                <c:pt idx="0">
                  <c:v>5:5-0.45</c:v>
                </c:pt>
              </c:strCache>
            </c:strRef>
          </c:tx>
          <c:spPr>
            <a:solidFill>
              <a:schemeClr val="accent6">
                <a:lumMod val="6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'0.7'!$B$13:$F$13</c:f>
              <c:numCache>
                <c:formatCode>General</c:formatCode>
                <c:ptCount val="3"/>
                <c:pt idx="0">
                  <c:v>0.59</c:v>
                </c:pt>
                <c:pt idx="1">
                  <c:v>0.43</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5503-4539-81C4-EA3C3D35C211}"/>
            </c:ext>
          </c:extLst>
        </c:ser>
        <c:ser>
          <c:idx val="12"/>
          <c:order val="12"/>
          <c:tx>
            <c:strRef>
              <c:f>'0.7'!$A$14</c:f>
              <c:strCache>
                <c:ptCount val="1"/>
                <c:pt idx="0">
                  <c:v>5:5-0.5</c:v>
                </c:pt>
              </c:strCache>
            </c:strRef>
          </c:tx>
          <c:spPr>
            <a:solidFill>
              <a:schemeClr val="accent1">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'0.7'!$B$14:$F$14</c:f>
              <c:numCache>
                <c:formatCode>General</c:formatCode>
                <c:ptCount val="3"/>
                <c:pt idx="0">
                  <c:v>0.86</c:v>
                </c:pt>
                <c:pt idx="1">
                  <c:v>0.8</c:v>
                </c:pt>
                <c:pt idx="2">
                  <c:v>0.71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5503-4539-81C4-EA3C3D35C211}"/>
            </c:ext>
          </c:extLst>
        </c:ser>
        <c:ser>
          <c:idx val="13"/>
          <c:order val="13"/>
          <c:tx>
            <c:strRef>
              <c:f>'0.7'!$A$15</c:f>
              <c:strCache>
                <c:ptCount val="1"/>
                <c:pt idx="0">
                  <c:v>5:5-0.55</c:v>
                </c:pt>
              </c:strCache>
            </c:strRef>
          </c:tx>
          <c:spPr>
            <a:solidFill>
              <a:schemeClr val="accent2">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5503-4539-81C4-EA3C3D35C211}"/>
            </c:ext>
          </c:extLst>
        </c:ser>
        <c:ser>
          <c:idx val="14"/>
          <c:order val="14"/>
          <c:tx>
            <c:strRef>
              <c:f>'0.7'!$A$16</c:f>
              <c:strCache>
                <c:ptCount val="1"/>
                <c:pt idx="0">
                  <c:v>5:5-0.6</c:v>
                </c:pt>
              </c:strCache>
            </c:strRef>
          </c:tx>
          <c:spPr>
            <a:solidFill>
              <a:schemeClr val="accent3">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'0.7'!$B$16:$F$16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5503-4539-81C4-EA3C3D35C211}"/>
            </c:ext>
          </c:extLst>
        </c:ser>
        <c:ser>
          <c:idx val="15"/>
          <c:order val="15"/>
          <c:tx>
            <c:strRef>
              <c:f>'0.7'!$A$17</c:f>
              <c:strCache>
                <c:ptCount val="1"/>
                <c:pt idx="0">
                  <c:v>5:5-0.65</c:v>
                </c:pt>
              </c:strCache>
            </c:strRef>
          </c:tx>
          <c:spPr>
            <a:solidFill>
              <a:schemeClr val="accent4">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'0.7'!$B$17:$F$17</c:f>
              <c:numCache>
                <c:formatCode>General</c:formatCode>
                <c:ptCount val="3"/>
                <c:pt idx="0">
                  <c:v>0.81</c:v>
                </c:pt>
                <c:pt idx="1">
                  <c:v>0.61</c:v>
                </c:pt>
                <c:pt idx="2">
                  <c:v>0.57999999999999996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5503-4539-81C4-EA3C3D35C211}"/>
            </c:ext>
          </c:extLst>
        </c:ser>
        <c:ser>
          <c:idx val="16"/>
          <c:order val="16"/>
          <c:tx>
            <c:strRef>
              <c:f>'0.7'!$A$18</c:f>
              <c:strCache>
                <c:ptCount val="1"/>
                <c:pt idx="0">
                  <c:v>6:4-0.45</c:v>
                </c:pt>
              </c:strCache>
            </c:strRef>
          </c:tx>
          <c:spPr>
            <a:solidFill>
              <a:schemeClr val="accent5">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'0.7'!$B$18:$F$18</c:f>
              <c:numCache>
                <c:formatCode>General</c:formatCode>
                <c:ptCount val="3"/>
                <c:pt idx="0">
                  <c:v>0.68</c:v>
                </c:pt>
                <c:pt idx="1">
                  <c:v>0.53</c:v>
                </c:pt>
                <c:pt idx="2">
                  <c:v>0.34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5503-4539-81C4-EA3C3D35C211}"/>
            </c:ext>
          </c:extLst>
        </c:ser>
        <c:ser>
          <c:idx val="17"/>
          <c:order val="17"/>
          <c:tx>
            <c:strRef>
              <c:f>'0.7'!$A$19</c:f>
              <c:strCache>
                <c:ptCount val="1"/>
                <c:pt idx="0">
                  <c:v>6:4-0.5</c:v>
                </c:pt>
              </c:strCache>
            </c:strRef>
          </c:tx>
          <c:spPr>
            <a:solidFill>
              <a:schemeClr val="accent6">
                <a:lumMod val="80000"/>
                <a:lumOff val="2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'0.7'!$B$19:$F$19</c:f>
              <c:numCache>
                <c:formatCode>General</c:formatCode>
                <c:ptCount val="3"/>
                <c:pt idx="0">
                  <c:v>0.88</c:v>
                </c:pt>
                <c:pt idx="1">
                  <c:v>0.83</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5503-4539-81C4-EA3C3D35C211}"/>
            </c:ext>
          </c:extLst>
        </c:ser>
        <c:ser>
          <c:idx val="18"/>
          <c:order val="18"/>
          <c:tx>
            <c:strRef>
              <c:f>'0.7'!$A$20</c:f>
              <c:strCache>
                <c:ptCount val="1"/>
                <c:pt idx="0">
                  <c:v>6:4-0.55</c:v>
                </c:pt>
              </c:strCache>
            </c:strRef>
          </c:tx>
          <c:spPr>
            <a:solidFill>
              <a:schemeClr val="accent1">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'0.7'!$B$20:$F$20</c:f>
              <c:numCache>
                <c:formatCode>General</c:formatCode>
                <c:ptCount val="3"/>
                <c:pt idx="0">
                  <c:v>0.92</c:v>
                </c:pt>
                <c:pt idx="1">
                  <c:v>0.88</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5503-4539-81C4-EA3C3D35C211}"/>
            </c:ext>
          </c:extLst>
        </c:ser>
        <c:ser>
          <c:idx val="19"/>
          <c:order val="19"/>
          <c:tx>
            <c:strRef>
              <c:f>'0.7'!$A$21</c:f>
              <c:strCache>
                <c:ptCount val="1"/>
                <c:pt idx="0">
                  <c:v>6:4-0.6</c:v>
                </c:pt>
              </c:strCache>
            </c:strRef>
          </c:tx>
          <c:spPr>
            <a:solidFill>
              <a:schemeClr val="accent2">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'0.7'!$B$21:$F$21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5503-4539-81C4-EA3C3D35C211}"/>
            </c:ext>
          </c:extLst>
        </c:ser>
        <c:ser>
          <c:idx val="20"/>
          <c:order val="20"/>
          <c:tx>
            <c:strRef>
              <c:f>'0.7'!$A$22</c:f>
              <c:strCache>
                <c:ptCount val="1"/>
                <c:pt idx="0">
                  <c:v>6:4-0.65</c:v>
                </c:pt>
              </c:strCache>
            </c:strRef>
          </c:tx>
          <c:spPr>
            <a:solidFill>
              <a:schemeClr val="accent3">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'0.7'!$B$22:$F$22</c:f>
              <c:numCache>
                <c:formatCode>General</c:formatCode>
                <c:ptCount val="3"/>
                <c:pt idx="0">
                  <c:v>0.81</c:v>
                </c:pt>
                <c:pt idx="1">
                  <c:v>0.62</c:v>
                </c:pt>
                <c:pt idx="2">
                  <c:v>0.59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5503-4539-81C4-EA3C3D35C211}"/>
            </c:ext>
          </c:extLst>
        </c:ser>
        <c:ser>
          <c:idx val="21"/>
          <c:order val="21"/>
          <c:tx>
            <c:strRef>
              <c:f>'0.7'!$A$23</c:f>
              <c:strCache>
                <c:ptCount val="1"/>
                <c:pt idx="0">
                  <c:v>7:3-0.45</c:v>
                </c:pt>
              </c:strCache>
            </c:strRef>
          </c:tx>
          <c:spPr>
            <a:solidFill>
              <a:schemeClr val="accent4">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5503-4539-81C4-EA3C3D35C211}"/>
            </c:ext>
          </c:extLst>
        </c:ser>
        <c:ser>
          <c:idx val="22"/>
          <c:order val="22"/>
          <c:tx>
            <c:strRef>
              <c:f>'0.7'!$A$24</c:f>
              <c:strCache>
                <c:ptCount val="1"/>
                <c:pt idx="0">
                  <c:v>7:3-0.5</c:v>
                </c:pt>
              </c:strCache>
            </c:strRef>
          </c:tx>
          <c:spPr>
            <a:solidFill>
              <a:schemeClr val="accent5">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'0.7'!$B$24:$F$24</c:f>
              <c:numCache>
                <c:formatCode>General</c:formatCode>
                <c:ptCount val="3"/>
                <c:pt idx="0">
                  <c:v>0.89</c:v>
                </c:pt>
                <c:pt idx="1">
                  <c:v>0.86</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5503-4539-81C4-EA3C3D35C211}"/>
            </c:ext>
          </c:extLst>
        </c:ser>
        <c:ser>
          <c:idx val="23"/>
          <c:order val="23"/>
          <c:tx>
            <c:strRef>
              <c:f>'0.7'!$A$25</c:f>
              <c:strCache>
                <c:ptCount val="1"/>
                <c:pt idx="0">
                  <c:v>7:3-0.55</c:v>
                </c:pt>
              </c:strCache>
            </c:strRef>
          </c:tx>
          <c:spPr>
            <a:solidFill>
              <a:schemeClr val="accent6">
                <a:lumMod val="8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'0.7'!$B$25:$F$25</c:f>
              <c:numCache>
                <c:formatCode>General</c:formatCode>
                <c:ptCount val="3"/>
                <c:pt idx="0">
                  <c:v>0.92</c:v>
                </c:pt>
                <c:pt idx="1">
                  <c:v>0.88</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5503-4539-81C4-EA3C3D35C211}"/>
            </c:ext>
          </c:extLst>
        </c:ser>
        <c:ser>
          <c:idx val="24"/>
          <c:order val="24"/>
          <c:tx>
            <c:strRef>
              <c:f>'0.7'!$A$26</c:f>
              <c:strCache>
                <c:ptCount val="1"/>
                <c:pt idx="0">
                  <c:v>7:3-0.6</c:v>
                </c:pt>
              </c:strCache>
            </c:strRef>
          </c:tx>
          <c:spPr>
            <a:solidFill>
              <a:schemeClr val="accent1">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'0.7'!$B$26:$F$26</c:f>
              <c:numCache>
                <c:formatCode>General</c:formatCode>
                <c:ptCount val="3"/>
                <c:pt idx="0">
                  <c:v>0.88</c:v>
                </c:pt>
                <c:pt idx="1">
                  <c:v>0.77</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5503-4539-81C4-EA3C3D35C211}"/>
            </c:ext>
          </c:extLst>
        </c:ser>
        <c:ser>
          <c:idx val="25"/>
          <c:order val="25"/>
          <c:tx>
            <c:strRef>
              <c:f>'0.7'!$A$27</c:f>
              <c:strCache>
                <c:ptCount val="1"/>
                <c:pt idx="0">
                  <c:v>7:3-0.65</c:v>
                </c:pt>
              </c:strCache>
            </c:strRef>
          </c:tx>
          <c:spPr>
            <a:solidFill>
              <a:schemeClr val="accent2">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'0.7'!$B$27:$F$27</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5503-4539-81C4-EA3C3D35C211}"/>
            </c:ext>
          </c:extLst>
        </c:ser>
        <c:ser>
          <c:idx val="26"/>
          <c:order val="26"/>
          <c:tx>
            <c:strRef>
              <c:f>'0.7'!$A$28</c:f>
              <c:strCache>
                <c:ptCount val="1"/>
                <c:pt idx="0">
                  <c:v>8:2-0.45</c:v>
                </c:pt>
              </c:strCache>
            </c:strRef>
          </c:tx>
          <c:spPr>
            <a:solidFill>
              <a:schemeClr val="accent3">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'0.7'!$B$28:$F$28</c:f>
              <c:numCache>
                <c:formatCode>General</c:formatCode>
                <c:ptCount val="3"/>
                <c:pt idx="0">
                  <c:v>0.77</c:v>
                </c:pt>
                <c:pt idx="1">
                  <c:v>0.65</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5503-4539-81C4-EA3C3D35C211}"/>
            </c:ext>
          </c:extLst>
        </c:ser>
        <c:ser>
          <c:idx val="27"/>
          <c:order val="27"/>
          <c:tx>
            <c:strRef>
              <c:f>'0.7'!$A$29</c:f>
              <c:strCache>
                <c:ptCount val="1"/>
                <c:pt idx="0">
                  <c:v>8:2-0.5</c:v>
                </c:pt>
              </c:strCache>
            </c:strRef>
          </c:tx>
          <c:spPr>
            <a:solidFill>
              <a:schemeClr val="accent4">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'0.7'!$B$29:$F$29</c:f>
              <c:numCache>
                <c:formatCode>General</c:formatCode>
                <c:ptCount val="3"/>
                <c:pt idx="0">
                  <c:v>0.89</c:v>
                </c:pt>
                <c:pt idx="1">
                  <c:v>0.86</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5503-4539-81C4-EA3C3D35C211}"/>
            </c:ext>
          </c:extLst>
        </c:ser>
        <c:ser>
          <c:idx val="28"/>
          <c:order val="28"/>
          <c:tx>
            <c:strRef>
              <c:f>'0.7'!$A$30</c:f>
              <c:strCache>
                <c:ptCount val="1"/>
                <c:pt idx="0">
                  <c:v>8:2-0.55</c:v>
                </c:pt>
              </c:strCache>
            </c:strRef>
          </c:tx>
          <c:spPr>
            <a:solidFill>
              <a:schemeClr val="accent5">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'0.7'!$B$30:$F$30</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5503-4539-81C4-EA3C3D35C211}"/>
            </c:ext>
          </c:extLst>
        </c:ser>
        <c:ser>
          <c:idx val="29"/>
          <c:order val="29"/>
          <c:tx>
            <c:strRef>
              <c:f>'0.7'!$A$31</c:f>
              <c:strCache>
                <c:ptCount val="1"/>
                <c:pt idx="0">
                  <c:v>8:2-0.6</c:v>
                </c:pt>
              </c:strCache>
            </c:strRef>
          </c:tx>
          <c:spPr>
            <a:solidFill>
              <a:schemeClr val="accent6">
                <a:lumMod val="60000"/>
                <a:lumOff val="4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'0.7'!$B$31:$F$31</c:f>
              <c:numCache>
                <c:formatCode>General</c:formatCode>
                <c:ptCount val="3"/>
                <c:pt idx="0">
                  <c:v>0.88</c:v>
                </c:pt>
                <c:pt idx="1">
                  <c:v>0.77</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5503-4539-81C4-EA3C3D35C211}"/>
            </c:ext>
          </c:extLst>
        </c:ser>
        <c:ser>
          <c:idx val="30"/>
          <c:order val="30"/>
          <c:tx>
            <c:strRef>
              <c:f>'0.7'!$A$32</c:f>
              <c:strCache>
                <c:ptCount val="1"/>
                <c:pt idx="0">
                  <c:v>8:2-0.65</c:v>
                </c:pt>
              </c:strCache>
            </c:strRef>
          </c:tx>
          <c:spPr>
            <a:solidFill>
              <a:schemeClr val="accent1">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'0.7'!$B$32:$F$32</c:f>
              <c:numCache>
                <c:formatCode>General</c:formatCode>
                <c:ptCount val="3"/>
                <c:pt idx="0">
                  <c:v>0.82</c:v>
                </c:pt>
                <c:pt idx="1">
                  <c:v>0.63</c:v>
                </c:pt>
                <c:pt idx="2">
                  <c:v>0.62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5503-4539-81C4-EA3C3D35C211}"/>
            </c:ext>
          </c:extLst>
        </c:ser>
        <c:ser>
          <c:idx val="31"/>
          <c:order val="31"/>
          <c:tx>
            <c:strRef>
              <c:f>'0.7'!$A$33</c:f>
              <c:strCache>
                <c:ptCount val="1"/>
                <c:pt idx="0">
                  <c:v>9:1-0.45</c:v>
                </c:pt>
              </c:strCache>
            </c:strRef>
          </c:tx>
          <c:spPr>
            <a:solidFill>
              <a:schemeClr val="accent2">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'0.7'!$B$33:$F$33</c:f>
              <c:numCache>
                <c:formatCode>General</c:formatCode>
                <c:ptCount val="3"/>
                <c:pt idx="0">
                  <c:v>0.8</c:v>
                </c:pt>
                <c:pt idx="1">
                  <c:v>0.7</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5503-4539-81C4-EA3C3D35C211}"/>
            </c:ext>
          </c:extLst>
        </c:ser>
        <c:ser>
          <c:idx val="32"/>
          <c:order val="32"/>
          <c:tx>
            <c:strRef>
              <c:f>'0.7'!$A$34</c:f>
              <c:strCache>
                <c:ptCount val="1"/>
                <c:pt idx="0">
                  <c:v>9:1-0.5</c:v>
                </c:pt>
              </c:strCache>
            </c:strRef>
          </c:tx>
          <c:spPr>
            <a:solidFill>
              <a:schemeClr val="accent3">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'0.7'!$B$34:$F$34</c:f>
              <c:numCache>
                <c:formatCode>General</c:formatCode>
                <c:ptCount val="3"/>
                <c:pt idx="0">
                  <c:v>0.89</c:v>
                </c:pt>
                <c:pt idx="1">
                  <c:v>0.87</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5503-4539-81C4-EA3C3D35C211}"/>
            </c:ext>
          </c:extLst>
        </c:ser>
        <c:ser>
          <c:idx val="33"/>
          <c:order val="33"/>
          <c:tx>
            <c:strRef>
              <c:f>'0.7'!$A$35</c:f>
              <c:strCache>
                <c:ptCount val="1"/>
                <c:pt idx="0">
                  <c:v>9:1-0.55</c:v>
                </c:pt>
              </c:strCache>
            </c:strRef>
          </c:tx>
          <c:spPr>
            <a:solidFill>
              <a:schemeClr val="accent4">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'0.7'!$B$35:$F$35</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5503-4539-81C4-EA3C3D35C211}"/>
            </c:ext>
          </c:extLst>
        </c:ser>
        <c:ser>
          <c:idx val="34"/>
          <c:order val="34"/>
          <c:tx>
            <c:strRef>
              <c:f>'0.7'!$A$36</c:f>
              <c:strCache>
                <c:ptCount val="1"/>
                <c:pt idx="0">
                  <c:v>9:1-0.6</c:v>
                </c:pt>
              </c:strCache>
            </c:strRef>
          </c:tx>
          <c:spPr>
            <a:solidFill>
              <a:schemeClr val="accent5">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'0.7'!$B$36:$F$36</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5503-4539-81C4-EA3C3D35C211}"/>
            </c:ext>
          </c:extLst>
        </c:ser>
        <c:ser>
          <c:idx val="35"/>
          <c:order val="35"/>
          <c:tx>
            <c:strRef>
              <c:f>'0.7'!$A$37</c:f>
              <c:strCache>
                <c:ptCount val="1"/>
                <c:pt idx="0">
                  <c:v>9:1-0.65</c:v>
                </c:pt>
              </c:strCache>
            </c:strRef>
          </c:tx>
          <c:spPr>
            <a:solidFill>
              <a:schemeClr val="accent6">
                <a:lumMod val="50000"/>
              </a:schemeClr>
            </a:solidFill>
            <a:ln>
              <a:noFill/>
            </a:ln>
            <a:effectLst/>
          </c:spPr>
          <c:invertIfNegative val="0"/>
          <c:cat>
            <c:strRef>
              <c:f>'0.7'!$B$1:$F$1</c:f>
              <c:strCache>
                <c:ptCount val="3"/>
                <c:pt idx="0">
                  <c:v>V-measure</c:v>
                </c:pt>
                <c:pt idx="1">
                  <c:v>AMI</c:v>
                </c:pt>
                <c:pt idx="2">
                  <c:v>ARI</c:v>
                </c:pt>
              </c:strCache>
              <c:extLst xmlns:c16r2="http://schemas.microsoft.com/office/drawing/2015/06/chart"/>
            </c:strRef>
          </c:cat>
          <c:val>
            <c:numRef>
              <c:f>'0.7'!$B$37:$F$37</c:f>
              <c:numCache>
                <c:formatCode>General</c:formatCode>
                <c:ptCount val="3"/>
                <c:pt idx="0">
                  <c:v>0.83</c:v>
                </c:pt>
                <c:pt idx="1">
                  <c:v>0.65</c:v>
                </c:pt>
                <c:pt idx="2">
                  <c:v>0.65</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5503-4539-81C4-EA3C3D35C211}"/>
            </c:ext>
          </c:extLst>
        </c:ser>
        <c:dLbls>
          <c:showLegendKey val="0"/>
          <c:showVal val="0"/>
          <c:showCatName val="0"/>
          <c:showSerName val="0"/>
          <c:showPercent val="0"/>
          <c:showBubbleSize val="0"/>
        </c:dLbls>
        <c:gapWidth val="219"/>
        <c:overlap val="-27"/>
        <c:axId val="559512048"/>
        <c:axId val="55951259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'0.7'!$A$2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'0.7'!$B$1:$F$1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'0.7'!$B$2:$F$2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5503-4539-81C4-EA3C3D35C211}"/>
                  </c:ext>
                </c:extLst>
              </c15:ser>
            </c15:filteredBarSeries>
          </c:ext>
        </c:extLst>
      </c:barChart>
      <c:catAx>
        <c:axId val="559512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2592"/>
        <c:crosses val="autoZero"/>
        <c:auto val="1"/>
        <c:lblAlgn val="ctr"/>
        <c:lblOffset val="100"/>
        <c:noMultiLvlLbl val="0"/>
      </c:catAx>
      <c:valAx>
        <c:axId val="55951259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2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'0.75'!$A$3</c:f>
              <c:strCache>
                <c:ptCount val="1"/>
                <c:pt idx="0">
                  <c:v>3:7-0.45</c:v>
                </c:pt>
              </c:strCache>
            </c:strRef>
          </c:tx>
          <c:spPr>
            <a:solidFill>
              <a:schemeClr val="accent2"/>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'0.75'!$B$3:$F$3</c:f>
              <c:numCache>
                <c:formatCode>General</c:formatCode>
                <c:ptCount val="3"/>
                <c:pt idx="0">
                  <c:v>0.15</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B3BF-4212-BA94-1D07541E25B3}"/>
            </c:ext>
          </c:extLst>
        </c:ser>
        <c:ser>
          <c:idx val="2"/>
          <c:order val="2"/>
          <c:tx>
            <c:strRef>
              <c:f>'0.75'!$A$4</c:f>
              <c:strCache>
                <c:ptCount val="1"/>
                <c:pt idx="0">
                  <c:v>3:7-0.5</c:v>
                </c:pt>
              </c:strCache>
            </c:strRef>
          </c:tx>
          <c:spPr>
            <a:solidFill>
              <a:schemeClr val="accent3"/>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'0.75'!$B$4:$F$4</c:f>
              <c:numCache>
                <c:formatCode>General</c:formatCode>
                <c:ptCount val="3"/>
                <c:pt idx="0">
                  <c:v>0.76</c:v>
                </c:pt>
                <c:pt idx="1">
                  <c:v>0.65</c:v>
                </c:pt>
                <c:pt idx="2">
                  <c:v>0.49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B3BF-4212-BA94-1D07541E25B3}"/>
            </c:ext>
          </c:extLst>
        </c:ser>
        <c:ser>
          <c:idx val="3"/>
          <c:order val="3"/>
          <c:tx>
            <c:strRef>
              <c:f>'0.75'!$A$5</c:f>
              <c:strCache>
                <c:ptCount val="1"/>
                <c:pt idx="0">
                  <c:v>3:7-0.55</c:v>
                </c:pt>
              </c:strCache>
            </c:strRef>
          </c:tx>
          <c:spPr>
            <a:solidFill>
              <a:schemeClr val="accent4"/>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'0.75'!$B$5:$F$5</c:f>
              <c:numCache>
                <c:formatCode>General</c:formatCode>
                <c:ptCount val="3"/>
                <c:pt idx="0">
                  <c:v>0.89</c:v>
                </c:pt>
                <c:pt idx="1">
                  <c:v>0.87</c:v>
                </c:pt>
                <c:pt idx="2">
                  <c:v>0.84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B3BF-4212-BA94-1D07541E25B3}"/>
            </c:ext>
          </c:extLst>
        </c:ser>
        <c:ser>
          <c:idx val="4"/>
          <c:order val="4"/>
          <c:tx>
            <c:strRef>
              <c:f>'0.75'!$A$6</c:f>
              <c:strCache>
                <c:ptCount val="1"/>
                <c:pt idx="0">
                  <c:v>3:7-0.6</c:v>
                </c:pt>
              </c:strCache>
            </c:strRef>
          </c:tx>
          <c:spPr>
            <a:solidFill>
              <a:schemeClr val="accent5"/>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'0.75'!$B$6:$F$6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B3BF-4212-BA94-1D07541E25B3}"/>
            </c:ext>
          </c:extLst>
        </c:ser>
        <c:ser>
          <c:idx val="5"/>
          <c:order val="5"/>
          <c:tx>
            <c:strRef>
              <c:f>'0.75'!$A$7</c:f>
              <c:strCache>
                <c:ptCount val="1"/>
                <c:pt idx="0">
                  <c:v>3:7-0.65</c:v>
                </c:pt>
              </c:strCache>
            </c:strRef>
          </c:tx>
          <c:spPr>
            <a:solidFill>
              <a:schemeClr val="accent6"/>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'0.75'!$B$7:$F$7</c:f>
              <c:numCache>
                <c:formatCode>General</c:formatCode>
                <c:ptCount val="3"/>
                <c:pt idx="0">
                  <c:v>0.8</c:v>
                </c:pt>
                <c:pt idx="1">
                  <c:v>0.59</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B3BF-4212-BA94-1D07541E25B3}"/>
            </c:ext>
          </c:extLst>
        </c:ser>
        <c:ser>
          <c:idx val="6"/>
          <c:order val="6"/>
          <c:tx>
            <c:strRef>
              <c:f>'0.75'!$A$8</c:f>
              <c:strCache>
                <c:ptCount val="1"/>
                <c:pt idx="0">
                  <c:v>4:6-0.45</c:v>
                </c:pt>
              </c:strCache>
            </c:strRef>
          </c:tx>
          <c:spPr>
            <a:solidFill>
              <a:schemeClr val="accent1">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'0.75'!$B$8:$F$8</c:f>
              <c:numCache>
                <c:formatCode>General</c:formatCode>
                <c:ptCount val="3"/>
                <c:pt idx="0">
                  <c:v>0.4</c:v>
                </c:pt>
                <c:pt idx="1">
                  <c:v>0.26</c:v>
                </c:pt>
                <c:pt idx="2">
                  <c:v>0.12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B3BF-4212-BA94-1D07541E25B3}"/>
            </c:ext>
          </c:extLst>
        </c:ser>
        <c:ser>
          <c:idx val="7"/>
          <c:order val="7"/>
          <c:tx>
            <c:strRef>
              <c:f>'0.75'!$A$9</c:f>
              <c:strCache>
                <c:ptCount val="1"/>
                <c:pt idx="0">
                  <c:v>4:6-0.5</c:v>
                </c:pt>
              </c:strCache>
            </c:strRef>
          </c:tx>
          <c:spPr>
            <a:solidFill>
              <a:schemeClr val="accent2">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'0.75'!$B$9:$F$9</c:f>
              <c:numCache>
                <c:formatCode>General</c:formatCode>
                <c:ptCount val="3"/>
                <c:pt idx="0">
                  <c:v>0.81</c:v>
                </c:pt>
                <c:pt idx="1">
                  <c:v>0.72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B3BF-4212-BA94-1D07541E25B3}"/>
            </c:ext>
          </c:extLst>
        </c:ser>
        <c:ser>
          <c:idx val="8"/>
          <c:order val="8"/>
          <c:tx>
            <c:strRef>
              <c:f>'0.75'!$A$10</c:f>
              <c:strCache>
                <c:ptCount val="1"/>
                <c:pt idx="0">
                  <c:v>4:6-0.55</c:v>
                </c:pt>
              </c:strCache>
            </c:strRef>
          </c:tx>
          <c:spPr>
            <a:solidFill>
              <a:schemeClr val="accent3">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'0.75'!$B$10:$F$10</c:f>
              <c:numCache>
                <c:formatCode>General</c:formatCode>
                <c:ptCount val="3"/>
                <c:pt idx="0">
                  <c:v>0.91</c:v>
                </c:pt>
                <c:pt idx="1">
                  <c:v>0.88</c:v>
                </c:pt>
                <c:pt idx="2">
                  <c:v>0.87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B3BF-4212-BA94-1D07541E25B3}"/>
            </c:ext>
          </c:extLst>
        </c:ser>
        <c:ser>
          <c:idx val="9"/>
          <c:order val="9"/>
          <c:tx>
            <c:strRef>
              <c:f>'0.75'!$A$11</c:f>
              <c:strCache>
                <c:ptCount val="1"/>
                <c:pt idx="0">
                  <c:v>4:6-0.6</c:v>
                </c:pt>
              </c:strCache>
            </c:strRef>
          </c:tx>
          <c:spPr>
            <a:solidFill>
              <a:schemeClr val="accent4">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'0.75'!$B$11:$F$11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B3BF-4212-BA94-1D07541E25B3}"/>
            </c:ext>
          </c:extLst>
        </c:ser>
        <c:ser>
          <c:idx val="10"/>
          <c:order val="10"/>
          <c:tx>
            <c:strRef>
              <c:f>'0.75'!$A$12</c:f>
              <c:strCache>
                <c:ptCount val="1"/>
                <c:pt idx="0">
                  <c:v>4:6-0.65</c:v>
                </c:pt>
              </c:strCache>
            </c:strRef>
          </c:tx>
          <c:spPr>
            <a:solidFill>
              <a:schemeClr val="accent5">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'0.75'!$B$12:$F$12</c:f>
              <c:numCache>
                <c:formatCode>General</c:formatCode>
                <c:ptCount val="3"/>
                <c:pt idx="0">
                  <c:v>0.8</c:v>
                </c:pt>
                <c:pt idx="1">
                  <c:v>0.57999999999999996</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B3BF-4212-BA94-1D07541E25B3}"/>
            </c:ext>
          </c:extLst>
        </c:ser>
        <c:ser>
          <c:idx val="11"/>
          <c:order val="11"/>
          <c:tx>
            <c:strRef>
              <c:f>'0.75'!$A$13</c:f>
              <c:strCache>
                <c:ptCount val="1"/>
                <c:pt idx="0">
                  <c:v>5:5-0.45</c:v>
                </c:pt>
              </c:strCache>
            </c:strRef>
          </c:tx>
          <c:spPr>
            <a:solidFill>
              <a:schemeClr val="accent6">
                <a:lumMod val="6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'0.75'!$B$13:$F$13</c:f>
              <c:numCache>
                <c:formatCode>General</c:formatCode>
                <c:ptCount val="3"/>
                <c:pt idx="0">
                  <c:v>0.57999999999999996</c:v>
                </c:pt>
                <c:pt idx="1">
                  <c:v>0.43</c:v>
                </c:pt>
                <c:pt idx="2">
                  <c:v>0.25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B3BF-4212-BA94-1D07541E25B3}"/>
            </c:ext>
          </c:extLst>
        </c:ser>
        <c:ser>
          <c:idx val="12"/>
          <c:order val="12"/>
          <c:tx>
            <c:strRef>
              <c:f>'0.75'!$A$14</c:f>
              <c:strCache>
                <c:ptCount val="1"/>
                <c:pt idx="0">
                  <c:v>5:5-0.5</c:v>
                </c:pt>
              </c:strCache>
            </c:strRef>
          </c:tx>
          <c:spPr>
            <a:solidFill>
              <a:schemeClr val="accent1">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'0.75'!$B$14:$F$14</c:f>
              <c:numCache>
                <c:formatCode>General</c:formatCode>
                <c:ptCount val="3"/>
                <c:pt idx="0">
                  <c:v>0.85</c:v>
                </c:pt>
                <c:pt idx="1">
                  <c:v>0.78</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B3BF-4212-BA94-1D07541E25B3}"/>
            </c:ext>
          </c:extLst>
        </c:ser>
        <c:ser>
          <c:idx val="13"/>
          <c:order val="13"/>
          <c:tx>
            <c:strRef>
              <c:f>'0.75'!$A$15</c:f>
              <c:strCache>
                <c:ptCount val="1"/>
                <c:pt idx="0">
                  <c:v>5:5-0.55</c:v>
                </c:pt>
              </c:strCache>
            </c:strRef>
          </c:tx>
          <c:spPr>
            <a:solidFill>
              <a:schemeClr val="accent2">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B3BF-4212-BA94-1D07541E25B3}"/>
            </c:ext>
          </c:extLst>
        </c:ser>
        <c:ser>
          <c:idx val="14"/>
          <c:order val="14"/>
          <c:tx>
            <c:strRef>
              <c:f>'0.75'!$A$16</c:f>
              <c:strCache>
                <c:ptCount val="1"/>
                <c:pt idx="0">
                  <c:v>5:5-0.6</c:v>
                </c:pt>
              </c:strCache>
            </c:strRef>
          </c:tx>
          <c:spPr>
            <a:solidFill>
              <a:schemeClr val="accent3">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'0.75'!$B$16:$F$16</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B3BF-4212-BA94-1D07541E25B3}"/>
            </c:ext>
          </c:extLst>
        </c:ser>
        <c:ser>
          <c:idx val="15"/>
          <c:order val="15"/>
          <c:tx>
            <c:strRef>
              <c:f>'0.75'!$A$17</c:f>
              <c:strCache>
                <c:ptCount val="1"/>
                <c:pt idx="0">
                  <c:v>5:5-0.65</c:v>
                </c:pt>
              </c:strCache>
            </c:strRef>
          </c:tx>
          <c:spPr>
            <a:solidFill>
              <a:schemeClr val="accent4">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'0.75'!$B$17:$F$17</c:f>
              <c:numCache>
                <c:formatCode>General</c:formatCode>
                <c:ptCount val="3"/>
                <c:pt idx="0">
                  <c:v>0.8</c:v>
                </c:pt>
                <c:pt idx="1">
                  <c:v>0.57999999999999996</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B3BF-4212-BA94-1D07541E25B3}"/>
            </c:ext>
          </c:extLst>
        </c:ser>
        <c:ser>
          <c:idx val="16"/>
          <c:order val="16"/>
          <c:tx>
            <c:strRef>
              <c:f>'0.75'!$A$18</c:f>
              <c:strCache>
                <c:ptCount val="1"/>
                <c:pt idx="0">
                  <c:v>6:4-0.45</c:v>
                </c:pt>
              </c:strCache>
            </c:strRef>
          </c:tx>
          <c:spPr>
            <a:solidFill>
              <a:schemeClr val="accent5">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'0.75'!$B$18:$F$18</c:f>
              <c:numCache>
                <c:formatCode>General</c:formatCode>
                <c:ptCount val="3"/>
                <c:pt idx="0">
                  <c:v>0.68</c:v>
                </c:pt>
                <c:pt idx="1">
                  <c:v>0.53</c:v>
                </c:pt>
                <c:pt idx="2">
                  <c:v>0.34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B3BF-4212-BA94-1D07541E25B3}"/>
            </c:ext>
          </c:extLst>
        </c:ser>
        <c:ser>
          <c:idx val="17"/>
          <c:order val="17"/>
          <c:tx>
            <c:strRef>
              <c:f>'0.75'!$A$19</c:f>
              <c:strCache>
                <c:ptCount val="1"/>
                <c:pt idx="0">
                  <c:v>6:4-0.5</c:v>
                </c:pt>
              </c:strCache>
            </c:strRef>
          </c:tx>
          <c:spPr>
            <a:solidFill>
              <a:schemeClr val="accent6">
                <a:lumMod val="80000"/>
                <a:lumOff val="2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'0.75'!$B$19:$F$19</c:f>
              <c:numCache>
                <c:formatCode>General</c:formatCode>
                <c:ptCount val="3"/>
                <c:pt idx="0">
                  <c:v>0.88</c:v>
                </c:pt>
                <c:pt idx="1">
                  <c:v>0.83</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B3BF-4212-BA94-1D07541E25B3}"/>
            </c:ext>
          </c:extLst>
        </c:ser>
        <c:ser>
          <c:idx val="18"/>
          <c:order val="18"/>
          <c:tx>
            <c:strRef>
              <c:f>'0.75'!$A$20</c:f>
              <c:strCache>
                <c:ptCount val="1"/>
                <c:pt idx="0">
                  <c:v>6:4-0.55</c:v>
                </c:pt>
              </c:strCache>
            </c:strRef>
          </c:tx>
          <c:spPr>
            <a:solidFill>
              <a:schemeClr val="accent1">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'0.75'!$B$20:$F$20</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B3BF-4212-BA94-1D07541E25B3}"/>
            </c:ext>
          </c:extLst>
        </c:ser>
        <c:ser>
          <c:idx val="19"/>
          <c:order val="19"/>
          <c:tx>
            <c:strRef>
              <c:f>'0.75'!$A$21</c:f>
              <c:strCache>
                <c:ptCount val="1"/>
                <c:pt idx="0">
                  <c:v>6:4-0.6</c:v>
                </c:pt>
              </c:strCache>
            </c:strRef>
          </c:tx>
          <c:spPr>
            <a:solidFill>
              <a:schemeClr val="accent2">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'0.75'!$B$21:$F$21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B3BF-4212-BA94-1D07541E25B3}"/>
            </c:ext>
          </c:extLst>
        </c:ser>
        <c:ser>
          <c:idx val="20"/>
          <c:order val="20"/>
          <c:tx>
            <c:strRef>
              <c:f>'0.75'!$A$22</c:f>
              <c:strCache>
                <c:ptCount val="1"/>
                <c:pt idx="0">
                  <c:v>6:4-0.65</c:v>
                </c:pt>
              </c:strCache>
            </c:strRef>
          </c:tx>
          <c:spPr>
            <a:solidFill>
              <a:schemeClr val="accent3">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'0.75'!$B$22:$F$22</c:f>
              <c:numCache>
                <c:formatCode>General</c:formatCode>
                <c:ptCount val="3"/>
                <c:pt idx="0">
                  <c:v>0.8</c:v>
                </c:pt>
                <c:pt idx="1">
                  <c:v>0.59</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B3BF-4212-BA94-1D07541E25B3}"/>
            </c:ext>
          </c:extLst>
        </c:ser>
        <c:ser>
          <c:idx val="21"/>
          <c:order val="21"/>
          <c:tx>
            <c:strRef>
              <c:f>'0.75'!$A$23</c:f>
              <c:strCache>
                <c:ptCount val="1"/>
                <c:pt idx="0">
                  <c:v>7:3-0.45</c:v>
                </c:pt>
              </c:strCache>
            </c:strRef>
          </c:tx>
          <c:spPr>
            <a:solidFill>
              <a:schemeClr val="accent4">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'0.75'!$B$23:$F$23</c:f>
              <c:numCache>
                <c:formatCode>General</c:formatCode>
                <c:ptCount val="3"/>
                <c:pt idx="0">
                  <c:v>0.72</c:v>
                </c:pt>
                <c:pt idx="1">
                  <c:v>0.59</c:v>
                </c:pt>
                <c:pt idx="2">
                  <c:v>0.41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B3BF-4212-BA94-1D07541E25B3}"/>
            </c:ext>
          </c:extLst>
        </c:ser>
        <c:ser>
          <c:idx val="22"/>
          <c:order val="22"/>
          <c:tx>
            <c:strRef>
              <c:f>'0.75'!$A$24</c:f>
              <c:strCache>
                <c:ptCount val="1"/>
                <c:pt idx="0">
                  <c:v>7:3-0.5</c:v>
                </c:pt>
              </c:strCache>
            </c:strRef>
          </c:tx>
          <c:spPr>
            <a:solidFill>
              <a:schemeClr val="accent5">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'0.75'!$B$24:$F$24</c:f>
              <c:numCache>
                <c:formatCode>General</c:formatCode>
                <c:ptCount val="3"/>
                <c:pt idx="0">
                  <c:v>0.89</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B3BF-4212-BA94-1D07541E25B3}"/>
            </c:ext>
          </c:extLst>
        </c:ser>
        <c:ser>
          <c:idx val="23"/>
          <c:order val="23"/>
          <c:tx>
            <c:strRef>
              <c:f>'0.75'!$A$25</c:f>
              <c:strCache>
                <c:ptCount val="1"/>
                <c:pt idx="0">
                  <c:v>7:3-0.55</c:v>
                </c:pt>
              </c:strCache>
            </c:strRef>
          </c:tx>
          <c:spPr>
            <a:solidFill>
              <a:schemeClr val="accent6">
                <a:lumMod val="8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'0.75'!$B$25:$F$25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B3BF-4212-BA94-1D07541E25B3}"/>
            </c:ext>
          </c:extLst>
        </c:ser>
        <c:ser>
          <c:idx val="24"/>
          <c:order val="24"/>
          <c:tx>
            <c:strRef>
              <c:f>'0.75'!$A$26</c:f>
              <c:strCache>
                <c:ptCount val="1"/>
                <c:pt idx="0">
                  <c:v>7:3-0.6</c:v>
                </c:pt>
              </c:strCache>
            </c:strRef>
          </c:tx>
          <c:spPr>
            <a:solidFill>
              <a:schemeClr val="accent1">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'0.75'!$B$26:$F$26</c:f>
              <c:numCache>
                <c:formatCode>General</c:formatCode>
                <c:ptCount val="3"/>
                <c:pt idx="0">
                  <c:v>0.88</c:v>
                </c:pt>
                <c:pt idx="1">
                  <c:v>0.77</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B3BF-4212-BA94-1D07541E25B3}"/>
            </c:ext>
          </c:extLst>
        </c:ser>
        <c:ser>
          <c:idx val="25"/>
          <c:order val="25"/>
          <c:tx>
            <c:strRef>
              <c:f>'0.75'!$A$27</c:f>
              <c:strCache>
                <c:ptCount val="1"/>
                <c:pt idx="0">
                  <c:v>7:3-0.65</c:v>
                </c:pt>
              </c:strCache>
            </c:strRef>
          </c:tx>
          <c:spPr>
            <a:solidFill>
              <a:schemeClr val="accent2">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'0.75'!$B$27:$F$27</c:f>
              <c:numCache>
                <c:formatCode>General</c:formatCode>
                <c:ptCount val="3"/>
                <c:pt idx="0">
                  <c:v>0.81</c:v>
                </c:pt>
                <c:pt idx="1">
                  <c:v>0.6</c:v>
                </c:pt>
                <c:pt idx="2">
                  <c:v>0.56999999999999995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B3BF-4212-BA94-1D07541E25B3}"/>
            </c:ext>
          </c:extLst>
        </c:ser>
        <c:ser>
          <c:idx val="26"/>
          <c:order val="26"/>
          <c:tx>
            <c:strRef>
              <c:f>'0.75'!$A$28</c:f>
              <c:strCache>
                <c:ptCount val="1"/>
                <c:pt idx="0">
                  <c:v>8:2-0.45</c:v>
                </c:pt>
              </c:strCache>
            </c:strRef>
          </c:tx>
          <c:spPr>
            <a:solidFill>
              <a:schemeClr val="accent3">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'0.75'!$B$28:$F$28</c:f>
              <c:numCache>
                <c:formatCode>General</c:formatCode>
                <c:ptCount val="3"/>
                <c:pt idx="0">
                  <c:v>0.75</c:v>
                </c:pt>
                <c:pt idx="1">
                  <c:v>0.62</c:v>
                </c:pt>
                <c:pt idx="2">
                  <c:v>0.45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B3BF-4212-BA94-1D07541E25B3}"/>
            </c:ext>
          </c:extLst>
        </c:ser>
        <c:ser>
          <c:idx val="27"/>
          <c:order val="27"/>
          <c:tx>
            <c:strRef>
              <c:f>'0.75'!$A$29</c:f>
              <c:strCache>
                <c:ptCount val="1"/>
                <c:pt idx="0">
                  <c:v>8:2-0.5</c:v>
                </c:pt>
              </c:strCache>
            </c:strRef>
          </c:tx>
          <c:spPr>
            <a:solidFill>
              <a:schemeClr val="accent4">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'0.75'!$B$29:$F$29</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B3BF-4212-BA94-1D07541E25B3}"/>
            </c:ext>
          </c:extLst>
        </c:ser>
        <c:ser>
          <c:idx val="28"/>
          <c:order val="28"/>
          <c:tx>
            <c:strRef>
              <c:f>'0.75'!$A$30</c:f>
              <c:strCache>
                <c:ptCount val="1"/>
                <c:pt idx="0">
                  <c:v>8:2-0.55</c:v>
                </c:pt>
              </c:strCache>
            </c:strRef>
          </c:tx>
          <c:spPr>
            <a:solidFill>
              <a:schemeClr val="accent5">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'0.75'!$B$30:$F$30</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B3BF-4212-BA94-1D07541E25B3}"/>
            </c:ext>
          </c:extLst>
        </c:ser>
        <c:ser>
          <c:idx val="29"/>
          <c:order val="29"/>
          <c:tx>
            <c:strRef>
              <c:f>'0.75'!$A$31</c:f>
              <c:strCache>
                <c:ptCount val="1"/>
                <c:pt idx="0">
                  <c:v>8:2-0.6</c:v>
                </c:pt>
              </c:strCache>
            </c:strRef>
          </c:tx>
          <c:spPr>
            <a:solidFill>
              <a:schemeClr val="accent6">
                <a:lumMod val="60000"/>
                <a:lumOff val="4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'0.75'!$B$31:$F$31</c:f>
              <c:numCache>
                <c:formatCode>General</c:formatCode>
                <c:ptCount val="3"/>
                <c:pt idx="0">
                  <c:v>0.89</c:v>
                </c:pt>
                <c:pt idx="1">
                  <c:v>0.78</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B3BF-4212-BA94-1D07541E25B3}"/>
            </c:ext>
          </c:extLst>
        </c:ser>
        <c:ser>
          <c:idx val="30"/>
          <c:order val="30"/>
          <c:tx>
            <c:strRef>
              <c:f>'0.75'!$A$32</c:f>
              <c:strCache>
                <c:ptCount val="1"/>
                <c:pt idx="0">
                  <c:v>8:2-0.65</c:v>
                </c:pt>
              </c:strCache>
            </c:strRef>
          </c:tx>
          <c:spPr>
            <a:solidFill>
              <a:schemeClr val="accent1">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'0.75'!$B$32:$F$32</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B3BF-4212-BA94-1D07541E25B3}"/>
            </c:ext>
          </c:extLst>
        </c:ser>
        <c:ser>
          <c:idx val="31"/>
          <c:order val="31"/>
          <c:tx>
            <c:strRef>
              <c:f>'0.75'!$A$33</c:f>
              <c:strCache>
                <c:ptCount val="1"/>
                <c:pt idx="0">
                  <c:v>9:1-0.45</c:v>
                </c:pt>
              </c:strCache>
            </c:strRef>
          </c:tx>
          <c:spPr>
            <a:solidFill>
              <a:schemeClr val="accent2">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'0.75'!$B$33:$F$33</c:f>
              <c:numCache>
                <c:formatCode>General</c:formatCode>
                <c:ptCount val="3"/>
                <c:pt idx="0">
                  <c:v>0.79</c:v>
                </c:pt>
                <c:pt idx="1">
                  <c:v>0.69</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B3BF-4212-BA94-1D07541E25B3}"/>
            </c:ext>
          </c:extLst>
        </c:ser>
        <c:ser>
          <c:idx val="32"/>
          <c:order val="32"/>
          <c:tx>
            <c:strRef>
              <c:f>'0.75'!$A$34</c:f>
              <c:strCache>
                <c:ptCount val="1"/>
                <c:pt idx="0">
                  <c:v>9:1-0.5</c:v>
                </c:pt>
              </c:strCache>
            </c:strRef>
          </c:tx>
          <c:spPr>
            <a:solidFill>
              <a:schemeClr val="accent3">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'0.75'!$B$34:$F$34</c:f>
              <c:numCache>
                <c:formatCode>General</c:formatCode>
                <c:ptCount val="3"/>
                <c:pt idx="0">
                  <c:v>0.9</c:v>
                </c:pt>
                <c:pt idx="1">
                  <c:v>0.87</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B3BF-4212-BA94-1D07541E25B3}"/>
            </c:ext>
          </c:extLst>
        </c:ser>
        <c:ser>
          <c:idx val="33"/>
          <c:order val="33"/>
          <c:tx>
            <c:strRef>
              <c:f>'0.75'!$A$35</c:f>
              <c:strCache>
                <c:ptCount val="1"/>
                <c:pt idx="0">
                  <c:v>9:1-0.55</c:v>
                </c:pt>
              </c:strCache>
            </c:strRef>
          </c:tx>
          <c:spPr>
            <a:solidFill>
              <a:schemeClr val="accent4">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'0.75'!$B$35:$F$35</c:f>
              <c:numCache>
                <c:formatCode>General</c:formatCode>
                <c:ptCount val="3"/>
                <c:pt idx="0">
                  <c:v>0.92</c:v>
                </c:pt>
                <c:pt idx="1">
                  <c:v>0.87</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B3BF-4212-BA94-1D07541E25B3}"/>
            </c:ext>
          </c:extLst>
        </c:ser>
        <c:ser>
          <c:idx val="34"/>
          <c:order val="34"/>
          <c:tx>
            <c:strRef>
              <c:f>'0.75'!$A$36</c:f>
              <c:strCache>
                <c:ptCount val="1"/>
                <c:pt idx="0">
                  <c:v>9:1-0.6</c:v>
                </c:pt>
              </c:strCache>
            </c:strRef>
          </c:tx>
          <c:spPr>
            <a:solidFill>
              <a:schemeClr val="accent5">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'0.75'!$B$36:$F$36</c:f>
              <c:numCache>
                <c:formatCode>General</c:formatCode>
                <c:ptCount val="3"/>
                <c:pt idx="0">
                  <c:v>0.89</c:v>
                </c:pt>
                <c:pt idx="1">
                  <c:v>0.79</c:v>
                </c:pt>
                <c:pt idx="2">
                  <c:v>0.82</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B3BF-4212-BA94-1D07541E25B3}"/>
            </c:ext>
          </c:extLst>
        </c:ser>
        <c:ser>
          <c:idx val="35"/>
          <c:order val="35"/>
          <c:tx>
            <c:strRef>
              <c:f>'0.75'!$A$37</c:f>
              <c:strCache>
                <c:ptCount val="1"/>
                <c:pt idx="0">
                  <c:v>9:1-0.65</c:v>
                </c:pt>
              </c:strCache>
            </c:strRef>
          </c:tx>
          <c:spPr>
            <a:solidFill>
              <a:schemeClr val="accent6">
                <a:lumMod val="50000"/>
              </a:schemeClr>
            </a:solidFill>
            <a:ln>
              <a:noFill/>
            </a:ln>
            <a:effectLst/>
          </c:spPr>
          <c:invertIfNegative val="0"/>
          <c:cat>
            <c:strRef>
              <c:f>'0.75'!$B$1:$F$1</c:f>
              <c:strCache>
                <c:ptCount val="3"/>
                <c:pt idx="0">
                  <c:v>V-measure</c:v>
                </c:pt>
                <c:pt idx="1">
                  <c:v>AMI</c:v>
                </c:pt>
                <c:pt idx="2">
                  <c:v>ARI</c:v>
                </c:pt>
              </c:strCache>
              <c:extLst xmlns:c16r2="http://schemas.microsoft.com/office/drawing/2015/06/chart"/>
            </c:strRef>
          </c:cat>
          <c:val>
            <c:numRef>
              <c:f>'0.75'!$B$37:$F$37</c:f>
              <c:numCache>
                <c:formatCode>General</c:formatCode>
                <c:ptCount val="3"/>
                <c:pt idx="0">
                  <c:v>0.83</c:v>
                </c:pt>
                <c:pt idx="1">
                  <c:v>0.64</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B3BF-4212-BA94-1D07541E25B3}"/>
            </c:ext>
          </c:extLst>
        </c:ser>
        <c:dLbls>
          <c:showLegendKey val="0"/>
          <c:showVal val="0"/>
          <c:showCatName val="0"/>
          <c:showSerName val="0"/>
          <c:showPercent val="0"/>
          <c:showBubbleSize val="0"/>
        </c:dLbls>
        <c:gapWidth val="219"/>
        <c:overlap val="-27"/>
        <c:axId val="559514224"/>
        <c:axId val="55951476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'0.75'!$A$2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'0.75'!$B$1:$F$1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'0.75'!$B$2:$F$2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B3BF-4212-BA94-1D07541E25B3}"/>
                  </c:ext>
                </c:extLst>
              </c15:ser>
            </c15:filteredBarSeries>
          </c:ext>
        </c:extLst>
      </c:barChart>
      <c:catAx>
        <c:axId val="55951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4768"/>
        <c:crosses val="autoZero"/>
        <c:auto val="1"/>
        <c:lblAlgn val="ctr"/>
        <c:lblOffset val="100"/>
        <c:noMultiLvlLbl val="0"/>
      </c:catAx>
      <c:valAx>
        <c:axId val="5595147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4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'0.8'!$A$3</c:f>
              <c:strCache>
                <c:ptCount val="1"/>
                <c:pt idx="0">
                  <c:v>3:7-0.45</c:v>
                </c:pt>
              </c:strCache>
            </c:strRef>
          </c:tx>
          <c:spPr>
            <a:solidFill>
              <a:schemeClr val="accent2"/>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'0.8'!$B$3:$F$3</c:f>
              <c:numCache>
                <c:formatCode>General</c:formatCode>
                <c:ptCount val="3"/>
                <c:pt idx="0">
                  <c:v>0.18</c:v>
                </c:pt>
                <c:pt idx="1">
                  <c:v>0.11</c:v>
                </c:pt>
                <c:pt idx="2">
                  <c:v>0.05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6FED-494A-BD7C-5A6DA9360046}"/>
            </c:ext>
          </c:extLst>
        </c:ser>
        <c:ser>
          <c:idx val="2"/>
          <c:order val="2"/>
          <c:tx>
            <c:strRef>
              <c:f>'0.8'!$A$4</c:f>
              <c:strCache>
                <c:ptCount val="1"/>
                <c:pt idx="0">
                  <c:v>3:7-0.5</c:v>
                </c:pt>
              </c:strCache>
            </c:strRef>
          </c:tx>
          <c:spPr>
            <a:solidFill>
              <a:schemeClr val="accent3"/>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'0.8'!$B$4:$F$4</c:f>
              <c:numCache>
                <c:formatCode>General</c:formatCode>
                <c:ptCount val="3"/>
                <c:pt idx="0">
                  <c:v>0.73</c:v>
                </c:pt>
                <c:pt idx="1">
                  <c:v>0.62</c:v>
                </c:pt>
                <c:pt idx="2">
                  <c:v>0.44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6FED-494A-BD7C-5A6DA9360046}"/>
            </c:ext>
          </c:extLst>
        </c:ser>
        <c:ser>
          <c:idx val="3"/>
          <c:order val="3"/>
          <c:tx>
            <c:strRef>
              <c:f>'0.8'!$A$5</c:f>
              <c:strCache>
                <c:ptCount val="1"/>
                <c:pt idx="0">
                  <c:v>3:7-0.55</c:v>
                </c:pt>
              </c:strCache>
            </c:strRef>
          </c:tx>
          <c:spPr>
            <a:solidFill>
              <a:schemeClr val="accent4"/>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'0.8'!$B$5:$F$5</c:f>
              <c:numCache>
                <c:formatCode>General</c:formatCode>
                <c:ptCount val="3"/>
                <c:pt idx="0">
                  <c:v>0.88</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6FED-494A-BD7C-5A6DA9360046}"/>
            </c:ext>
          </c:extLst>
        </c:ser>
        <c:ser>
          <c:idx val="4"/>
          <c:order val="4"/>
          <c:tx>
            <c:strRef>
              <c:f>'0.8'!$A$6</c:f>
              <c:strCache>
                <c:ptCount val="1"/>
                <c:pt idx="0">
                  <c:v>3:7-0.6</c:v>
                </c:pt>
              </c:strCache>
            </c:strRef>
          </c:tx>
          <c:spPr>
            <a:solidFill>
              <a:schemeClr val="accent5"/>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'0.8'!$B$6:$F$6</c:f>
              <c:numCache>
                <c:formatCode>General</c:formatCode>
                <c:ptCount val="3"/>
                <c:pt idx="0">
                  <c:v>0.87</c:v>
                </c:pt>
                <c:pt idx="1">
                  <c:v>0.76</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6FED-494A-BD7C-5A6DA9360046}"/>
            </c:ext>
          </c:extLst>
        </c:ser>
        <c:ser>
          <c:idx val="5"/>
          <c:order val="5"/>
          <c:tx>
            <c:strRef>
              <c:f>'0.8'!$A$7</c:f>
              <c:strCache>
                <c:ptCount val="1"/>
                <c:pt idx="0">
                  <c:v>3:7-0.65</c:v>
                </c:pt>
              </c:strCache>
            </c:strRef>
          </c:tx>
          <c:spPr>
            <a:solidFill>
              <a:schemeClr val="accent6"/>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'0.8'!$B$7:$F$7</c:f>
              <c:numCache>
                <c:formatCode>General</c:formatCode>
                <c:ptCount val="3"/>
                <c:pt idx="0">
                  <c:v>0.79</c:v>
                </c:pt>
                <c:pt idx="1">
                  <c:v>0.56999999999999995</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6FED-494A-BD7C-5A6DA9360046}"/>
            </c:ext>
          </c:extLst>
        </c:ser>
        <c:ser>
          <c:idx val="6"/>
          <c:order val="6"/>
          <c:tx>
            <c:strRef>
              <c:f>'0.8'!$A$8</c:f>
              <c:strCache>
                <c:ptCount val="1"/>
                <c:pt idx="0">
                  <c:v>4:6-0.45</c:v>
                </c:pt>
              </c:strCache>
            </c:strRef>
          </c:tx>
          <c:spPr>
            <a:solidFill>
              <a:schemeClr val="accent1">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'0.8'!$B$8:$F$8</c:f>
              <c:numCache>
                <c:formatCode>General</c:formatCode>
                <c:ptCount val="3"/>
                <c:pt idx="0">
                  <c:v>0.43</c:v>
                </c:pt>
                <c:pt idx="1">
                  <c:v>0.28000000000000003</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6FED-494A-BD7C-5A6DA9360046}"/>
            </c:ext>
          </c:extLst>
        </c:ser>
        <c:ser>
          <c:idx val="7"/>
          <c:order val="7"/>
          <c:tx>
            <c:strRef>
              <c:f>'0.8'!$A$9</c:f>
              <c:strCache>
                <c:ptCount val="1"/>
                <c:pt idx="0">
                  <c:v>4:6-0.5</c:v>
                </c:pt>
              </c:strCache>
            </c:strRef>
          </c:tx>
          <c:spPr>
            <a:solidFill>
              <a:schemeClr val="accent2">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'0.8'!$B$9:$F$9</c:f>
              <c:numCache>
                <c:formatCode>General</c:formatCode>
                <c:ptCount val="3"/>
                <c:pt idx="0">
                  <c:v>0.81</c:v>
                </c:pt>
                <c:pt idx="1">
                  <c:v>0.72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6FED-494A-BD7C-5A6DA9360046}"/>
            </c:ext>
          </c:extLst>
        </c:ser>
        <c:ser>
          <c:idx val="8"/>
          <c:order val="8"/>
          <c:tx>
            <c:strRef>
              <c:f>'0.8'!$A$10</c:f>
              <c:strCache>
                <c:ptCount val="1"/>
                <c:pt idx="0">
                  <c:v>4:6-0.55</c:v>
                </c:pt>
              </c:strCache>
            </c:strRef>
          </c:tx>
          <c:spPr>
            <a:solidFill>
              <a:schemeClr val="accent3">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'0.8'!$B$10:$F$10</c:f>
              <c:numCache>
                <c:formatCode>General</c:formatCode>
                <c:ptCount val="3"/>
                <c:pt idx="0">
                  <c:v>0.9</c:v>
                </c:pt>
                <c:pt idx="1">
                  <c:v>0.88</c:v>
                </c:pt>
                <c:pt idx="2">
                  <c:v>0.86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6FED-494A-BD7C-5A6DA9360046}"/>
            </c:ext>
          </c:extLst>
        </c:ser>
        <c:ser>
          <c:idx val="9"/>
          <c:order val="9"/>
          <c:tx>
            <c:strRef>
              <c:f>'0.8'!$A$11</c:f>
              <c:strCache>
                <c:ptCount val="1"/>
                <c:pt idx="0">
                  <c:v>4:6-0.6</c:v>
                </c:pt>
              </c:strCache>
            </c:strRef>
          </c:tx>
          <c:spPr>
            <a:solidFill>
              <a:schemeClr val="accent4">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'0.8'!$B$11:$F$11</c:f>
              <c:numCache>
                <c:formatCode>General</c:formatCode>
                <c:ptCount val="3"/>
                <c:pt idx="0">
                  <c:v>0.88</c:v>
                </c:pt>
                <c:pt idx="1">
                  <c:v>0.76</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6FED-494A-BD7C-5A6DA9360046}"/>
            </c:ext>
          </c:extLst>
        </c:ser>
        <c:ser>
          <c:idx val="10"/>
          <c:order val="10"/>
          <c:tx>
            <c:strRef>
              <c:f>'0.8'!$A$12</c:f>
              <c:strCache>
                <c:ptCount val="1"/>
                <c:pt idx="0">
                  <c:v>4:6-0.65</c:v>
                </c:pt>
              </c:strCache>
            </c:strRef>
          </c:tx>
          <c:spPr>
            <a:solidFill>
              <a:schemeClr val="accent5">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'0.8'!$B$12:$F$12</c:f>
              <c:numCache>
                <c:formatCode>General</c:formatCode>
                <c:ptCount val="3"/>
                <c:pt idx="0">
                  <c:v>0.79</c:v>
                </c:pt>
                <c:pt idx="1">
                  <c:v>0.56999999999999995</c:v>
                </c:pt>
                <c:pt idx="2">
                  <c:v>0.51</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6FED-494A-BD7C-5A6DA9360046}"/>
            </c:ext>
          </c:extLst>
        </c:ser>
        <c:ser>
          <c:idx val="11"/>
          <c:order val="11"/>
          <c:tx>
            <c:strRef>
              <c:f>'0.8'!$A$13</c:f>
              <c:strCache>
                <c:ptCount val="1"/>
                <c:pt idx="0">
                  <c:v>5:5-0.45</c:v>
                </c:pt>
              </c:strCache>
            </c:strRef>
          </c:tx>
          <c:spPr>
            <a:solidFill>
              <a:schemeClr val="accent6">
                <a:lumMod val="6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'0.8'!$B$13:$F$13</c:f>
              <c:numCache>
                <c:formatCode>General</c:formatCode>
                <c:ptCount val="3"/>
                <c:pt idx="0">
                  <c:v>0.57999999999999996</c:v>
                </c:pt>
                <c:pt idx="1">
                  <c:v>0.42</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6FED-494A-BD7C-5A6DA9360046}"/>
            </c:ext>
          </c:extLst>
        </c:ser>
        <c:ser>
          <c:idx val="12"/>
          <c:order val="12"/>
          <c:tx>
            <c:strRef>
              <c:f>'0.8'!$A$14</c:f>
              <c:strCache>
                <c:ptCount val="1"/>
                <c:pt idx="0">
                  <c:v>5:5-0.5</c:v>
                </c:pt>
              </c:strCache>
            </c:strRef>
          </c:tx>
          <c:spPr>
            <a:solidFill>
              <a:schemeClr val="accent1">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'0.8'!$B$14:$F$14</c:f>
              <c:numCache>
                <c:formatCode>General</c:formatCode>
                <c:ptCount val="3"/>
                <c:pt idx="0">
                  <c:v>0.85</c:v>
                </c:pt>
                <c:pt idx="1">
                  <c:v>0.78</c:v>
                </c:pt>
                <c:pt idx="2">
                  <c:v>0.69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6FED-494A-BD7C-5A6DA9360046}"/>
            </c:ext>
          </c:extLst>
        </c:ser>
        <c:ser>
          <c:idx val="13"/>
          <c:order val="13"/>
          <c:tx>
            <c:strRef>
              <c:f>'0.8'!$A$15</c:f>
              <c:strCache>
                <c:ptCount val="1"/>
                <c:pt idx="0">
                  <c:v>5:5-0.55</c:v>
                </c:pt>
              </c:strCache>
            </c:strRef>
          </c:tx>
          <c:spPr>
            <a:solidFill>
              <a:schemeClr val="accent2">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'0.8'!$B$15:$F$15</c:f>
              <c:numCache>
                <c:formatCode>General</c:formatCode>
                <c:ptCount val="3"/>
                <c:pt idx="0">
                  <c:v>0.92</c:v>
                </c:pt>
                <c:pt idx="1">
                  <c:v>0.89</c:v>
                </c:pt>
                <c:pt idx="2">
                  <c:v>0.88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6FED-494A-BD7C-5A6DA9360046}"/>
            </c:ext>
          </c:extLst>
        </c:ser>
        <c:ser>
          <c:idx val="14"/>
          <c:order val="14"/>
          <c:tx>
            <c:strRef>
              <c:f>'0.8'!$A$16</c:f>
              <c:strCache>
                <c:ptCount val="1"/>
                <c:pt idx="0">
                  <c:v>5:5-0.6</c:v>
                </c:pt>
              </c:strCache>
            </c:strRef>
          </c:tx>
          <c:spPr>
            <a:solidFill>
              <a:schemeClr val="accent3">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'0.8'!$B$16:$F$16</c:f>
              <c:numCache>
                <c:formatCode>General</c:formatCode>
                <c:ptCount val="3"/>
                <c:pt idx="0">
                  <c:v>0.88</c:v>
                </c:pt>
                <c:pt idx="1">
                  <c:v>0.77</c:v>
                </c:pt>
                <c:pt idx="2">
                  <c:v>0.78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6FED-494A-BD7C-5A6DA9360046}"/>
            </c:ext>
          </c:extLst>
        </c:ser>
        <c:ser>
          <c:idx val="15"/>
          <c:order val="15"/>
          <c:tx>
            <c:strRef>
              <c:f>'0.8'!$A$17</c:f>
              <c:strCache>
                <c:ptCount val="1"/>
                <c:pt idx="0">
                  <c:v>5:5-0.65</c:v>
                </c:pt>
              </c:strCache>
            </c:strRef>
          </c:tx>
          <c:spPr>
            <a:solidFill>
              <a:schemeClr val="accent4">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'0.8'!$B$17:$F$17</c:f>
              <c:numCache>
                <c:formatCode>General</c:formatCode>
                <c:ptCount val="3"/>
                <c:pt idx="0">
                  <c:v>0.79</c:v>
                </c:pt>
                <c:pt idx="1">
                  <c:v>0.56999999999999995</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6FED-494A-BD7C-5A6DA9360046}"/>
            </c:ext>
          </c:extLst>
        </c:ser>
        <c:ser>
          <c:idx val="16"/>
          <c:order val="16"/>
          <c:tx>
            <c:strRef>
              <c:f>'0.8'!$A$18</c:f>
              <c:strCache>
                <c:ptCount val="1"/>
                <c:pt idx="0">
                  <c:v>6:4-0.45</c:v>
                </c:pt>
              </c:strCache>
            </c:strRef>
          </c:tx>
          <c:spPr>
            <a:solidFill>
              <a:schemeClr val="accent5">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'0.8'!$B$18:$F$18</c:f>
              <c:numCache>
                <c:formatCode>General</c:formatCode>
                <c:ptCount val="3"/>
                <c:pt idx="0">
                  <c:v>0.67</c:v>
                </c:pt>
                <c:pt idx="1">
                  <c:v>0.52</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6FED-494A-BD7C-5A6DA9360046}"/>
            </c:ext>
          </c:extLst>
        </c:ser>
        <c:ser>
          <c:idx val="17"/>
          <c:order val="17"/>
          <c:tx>
            <c:strRef>
              <c:f>'0.8'!$A$19</c:f>
              <c:strCache>
                <c:ptCount val="1"/>
                <c:pt idx="0">
                  <c:v>6:4-0.5</c:v>
                </c:pt>
              </c:strCache>
            </c:strRef>
          </c:tx>
          <c:spPr>
            <a:solidFill>
              <a:schemeClr val="accent6">
                <a:lumMod val="80000"/>
                <a:lumOff val="2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'0.8'!$B$19:$F$19</c:f>
              <c:numCache>
                <c:formatCode>General</c:formatCode>
                <c:ptCount val="3"/>
                <c:pt idx="0">
                  <c:v>0.88</c:v>
                </c:pt>
                <c:pt idx="1">
                  <c:v>0.83</c:v>
                </c:pt>
                <c:pt idx="2">
                  <c:v>0.77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6FED-494A-BD7C-5A6DA9360046}"/>
            </c:ext>
          </c:extLst>
        </c:ser>
        <c:ser>
          <c:idx val="18"/>
          <c:order val="18"/>
          <c:tx>
            <c:strRef>
              <c:f>'0.8'!$A$20</c:f>
              <c:strCache>
                <c:ptCount val="1"/>
                <c:pt idx="0">
                  <c:v>6:4-0.55</c:v>
                </c:pt>
              </c:strCache>
            </c:strRef>
          </c:tx>
          <c:spPr>
            <a:solidFill>
              <a:schemeClr val="accent1">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'0.8'!$B$20:$F$20</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6FED-494A-BD7C-5A6DA9360046}"/>
            </c:ext>
          </c:extLst>
        </c:ser>
        <c:ser>
          <c:idx val="19"/>
          <c:order val="19"/>
          <c:tx>
            <c:strRef>
              <c:f>'0.8'!$A$21</c:f>
              <c:strCache>
                <c:ptCount val="1"/>
                <c:pt idx="0">
                  <c:v>6:4-0.6</c:v>
                </c:pt>
              </c:strCache>
            </c:strRef>
          </c:tx>
          <c:spPr>
            <a:solidFill>
              <a:schemeClr val="accent2">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'0.8'!$B$21:$F$21</c:f>
              <c:numCache>
                <c:formatCode>General</c:formatCode>
                <c:ptCount val="3"/>
                <c:pt idx="0">
                  <c:v>0.88</c:v>
                </c:pt>
                <c:pt idx="1">
                  <c:v>0.77</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6FED-494A-BD7C-5A6DA9360046}"/>
            </c:ext>
          </c:extLst>
        </c:ser>
        <c:ser>
          <c:idx val="20"/>
          <c:order val="20"/>
          <c:tx>
            <c:strRef>
              <c:f>'0.8'!$A$22</c:f>
              <c:strCache>
                <c:ptCount val="1"/>
                <c:pt idx="0">
                  <c:v>6:4-0.65</c:v>
                </c:pt>
              </c:strCache>
            </c:strRef>
          </c:tx>
          <c:spPr>
            <a:solidFill>
              <a:schemeClr val="accent3">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'0.8'!$B$22:$F$22</c:f>
              <c:numCache>
                <c:formatCode>General</c:formatCode>
                <c:ptCount val="3"/>
                <c:pt idx="0">
                  <c:v>0.8</c:v>
                </c:pt>
                <c:pt idx="1">
                  <c:v>0.57999999999999996</c:v>
                </c:pt>
                <c:pt idx="2">
                  <c:v>0.54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6FED-494A-BD7C-5A6DA9360046}"/>
            </c:ext>
          </c:extLst>
        </c:ser>
        <c:ser>
          <c:idx val="21"/>
          <c:order val="21"/>
          <c:tx>
            <c:strRef>
              <c:f>'0.8'!$A$23</c:f>
              <c:strCache>
                <c:ptCount val="1"/>
                <c:pt idx="0">
                  <c:v>7:3-0.45</c:v>
                </c:pt>
              </c:strCache>
            </c:strRef>
          </c:tx>
          <c:spPr>
            <a:solidFill>
              <a:schemeClr val="accent4">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'0.8'!$B$23:$F$23</c:f>
              <c:numCache>
                <c:formatCode>General</c:formatCode>
                <c:ptCount val="3"/>
                <c:pt idx="0">
                  <c:v>0.72</c:v>
                </c:pt>
                <c:pt idx="1">
                  <c:v>0.57999999999999996</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6FED-494A-BD7C-5A6DA9360046}"/>
            </c:ext>
          </c:extLst>
        </c:ser>
        <c:ser>
          <c:idx val="22"/>
          <c:order val="22"/>
          <c:tx>
            <c:strRef>
              <c:f>'0.8'!$A$24</c:f>
              <c:strCache>
                <c:ptCount val="1"/>
                <c:pt idx="0">
                  <c:v>7:3-0.5</c:v>
                </c:pt>
              </c:strCache>
            </c:strRef>
          </c:tx>
          <c:spPr>
            <a:solidFill>
              <a:schemeClr val="accent5">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'0.8'!$B$24:$F$24</c:f>
              <c:numCache>
                <c:formatCode>General</c:formatCode>
                <c:ptCount val="3"/>
                <c:pt idx="0">
                  <c:v>0.89</c:v>
                </c:pt>
                <c:pt idx="1">
                  <c:v>0.85</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6FED-494A-BD7C-5A6DA9360046}"/>
            </c:ext>
          </c:extLst>
        </c:ser>
        <c:ser>
          <c:idx val="23"/>
          <c:order val="23"/>
          <c:tx>
            <c:strRef>
              <c:f>'0.8'!$A$25</c:f>
              <c:strCache>
                <c:ptCount val="1"/>
                <c:pt idx="0">
                  <c:v>7:3-0.55</c:v>
                </c:pt>
              </c:strCache>
            </c:strRef>
          </c:tx>
          <c:spPr>
            <a:solidFill>
              <a:schemeClr val="accent6">
                <a:lumMod val="8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'0.8'!$B$25:$F$25</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6FED-494A-BD7C-5A6DA9360046}"/>
            </c:ext>
          </c:extLst>
        </c:ser>
        <c:ser>
          <c:idx val="24"/>
          <c:order val="24"/>
          <c:tx>
            <c:strRef>
              <c:f>'0.8'!$A$26</c:f>
              <c:strCache>
                <c:ptCount val="1"/>
                <c:pt idx="0">
                  <c:v>7:3-0.6</c:v>
                </c:pt>
              </c:strCache>
            </c:strRef>
          </c:tx>
          <c:spPr>
            <a:solidFill>
              <a:schemeClr val="accent1">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'0.8'!$B$26:$F$26</c:f>
              <c:numCache>
                <c:formatCode>General</c:formatCode>
                <c:ptCount val="3"/>
                <c:pt idx="0">
                  <c:v>0.89</c:v>
                </c:pt>
                <c:pt idx="1">
                  <c:v>0.78</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6FED-494A-BD7C-5A6DA9360046}"/>
            </c:ext>
          </c:extLst>
        </c:ser>
        <c:ser>
          <c:idx val="25"/>
          <c:order val="25"/>
          <c:tx>
            <c:strRef>
              <c:f>'0.8'!$A$27</c:f>
              <c:strCache>
                <c:ptCount val="1"/>
                <c:pt idx="0">
                  <c:v>7:3-0.65</c:v>
                </c:pt>
              </c:strCache>
            </c:strRef>
          </c:tx>
          <c:spPr>
            <a:solidFill>
              <a:schemeClr val="accent2">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'0.8'!$B$27:$F$27</c:f>
              <c:numCache>
                <c:formatCode>General</c:formatCode>
                <c:ptCount val="3"/>
                <c:pt idx="0">
                  <c:v>0.81</c:v>
                </c:pt>
                <c:pt idx="1">
                  <c:v>0.61</c:v>
                </c:pt>
                <c:pt idx="2">
                  <c:v>0.56999999999999995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6FED-494A-BD7C-5A6DA9360046}"/>
            </c:ext>
          </c:extLst>
        </c:ser>
        <c:ser>
          <c:idx val="26"/>
          <c:order val="26"/>
          <c:tx>
            <c:strRef>
              <c:f>'0.8'!$A$28</c:f>
              <c:strCache>
                <c:ptCount val="1"/>
                <c:pt idx="0">
                  <c:v>8:2-0.45</c:v>
                </c:pt>
              </c:strCache>
            </c:strRef>
          </c:tx>
          <c:spPr>
            <a:solidFill>
              <a:schemeClr val="accent3">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'0.8'!$B$28:$F$28</c:f>
              <c:numCache>
                <c:formatCode>General</c:formatCode>
                <c:ptCount val="3"/>
                <c:pt idx="0">
                  <c:v>0.76</c:v>
                </c:pt>
                <c:pt idx="1">
                  <c:v>0.64</c:v>
                </c:pt>
                <c:pt idx="2">
                  <c:v>0.48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6FED-494A-BD7C-5A6DA9360046}"/>
            </c:ext>
          </c:extLst>
        </c:ser>
        <c:ser>
          <c:idx val="27"/>
          <c:order val="27"/>
          <c:tx>
            <c:strRef>
              <c:f>'0.8'!$A$29</c:f>
              <c:strCache>
                <c:ptCount val="1"/>
                <c:pt idx="0">
                  <c:v>8:2-0.5</c:v>
                </c:pt>
              </c:strCache>
            </c:strRef>
          </c:tx>
          <c:spPr>
            <a:solidFill>
              <a:schemeClr val="accent4">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'0.8'!$B$29:$F$29</c:f>
              <c:numCache>
                <c:formatCode>General</c:formatCode>
                <c:ptCount val="3"/>
                <c:pt idx="0">
                  <c:v>0.89</c:v>
                </c:pt>
                <c:pt idx="1">
                  <c:v>0.86</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6FED-494A-BD7C-5A6DA9360046}"/>
            </c:ext>
          </c:extLst>
        </c:ser>
        <c:ser>
          <c:idx val="28"/>
          <c:order val="28"/>
          <c:tx>
            <c:strRef>
              <c:f>'0.8'!$A$30</c:f>
              <c:strCache>
                <c:ptCount val="1"/>
                <c:pt idx="0">
                  <c:v>8:2-0.55</c:v>
                </c:pt>
              </c:strCache>
            </c:strRef>
          </c:tx>
          <c:spPr>
            <a:solidFill>
              <a:schemeClr val="accent5">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'0.8'!$B$30:$F$30</c:f>
              <c:numCache>
                <c:formatCode>General</c:formatCode>
                <c:ptCount val="3"/>
                <c:pt idx="0">
                  <c:v>0.92</c:v>
                </c:pt>
                <c:pt idx="1">
                  <c:v>0.89</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6FED-494A-BD7C-5A6DA9360046}"/>
            </c:ext>
          </c:extLst>
        </c:ser>
        <c:ser>
          <c:idx val="29"/>
          <c:order val="29"/>
          <c:tx>
            <c:strRef>
              <c:f>'0.8'!$A$31</c:f>
              <c:strCache>
                <c:ptCount val="1"/>
                <c:pt idx="0">
                  <c:v>8:2-0.6</c:v>
                </c:pt>
              </c:strCache>
            </c:strRef>
          </c:tx>
          <c:spPr>
            <a:solidFill>
              <a:schemeClr val="accent6">
                <a:lumMod val="60000"/>
                <a:lumOff val="4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'0.8'!$B$31:$F$31</c:f>
              <c:numCache>
                <c:formatCode>General</c:formatCode>
                <c:ptCount val="3"/>
                <c:pt idx="0">
                  <c:v>0.89</c:v>
                </c:pt>
                <c:pt idx="1">
                  <c:v>0.79</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6FED-494A-BD7C-5A6DA9360046}"/>
            </c:ext>
          </c:extLst>
        </c:ser>
        <c:ser>
          <c:idx val="30"/>
          <c:order val="30"/>
          <c:tx>
            <c:strRef>
              <c:f>'0.8'!$A$32</c:f>
              <c:strCache>
                <c:ptCount val="1"/>
                <c:pt idx="0">
                  <c:v>8:2-0.65</c:v>
                </c:pt>
              </c:strCache>
            </c:strRef>
          </c:tx>
          <c:spPr>
            <a:solidFill>
              <a:schemeClr val="accent1">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'0.8'!$B$32:$F$32</c:f>
              <c:numCache>
                <c:formatCode>General</c:formatCode>
                <c:ptCount val="3"/>
                <c:pt idx="0">
                  <c:v>0.82</c:v>
                </c:pt>
                <c:pt idx="1">
                  <c:v>0.62</c:v>
                </c:pt>
                <c:pt idx="2">
                  <c:v>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6FED-494A-BD7C-5A6DA9360046}"/>
            </c:ext>
          </c:extLst>
        </c:ser>
        <c:ser>
          <c:idx val="31"/>
          <c:order val="31"/>
          <c:tx>
            <c:strRef>
              <c:f>'0.8'!$A$33</c:f>
              <c:strCache>
                <c:ptCount val="1"/>
                <c:pt idx="0">
                  <c:v>9:1-0.45</c:v>
                </c:pt>
              </c:strCache>
            </c:strRef>
          </c:tx>
          <c:spPr>
            <a:solidFill>
              <a:schemeClr val="accent2">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'0.8'!$B$33:$F$33</c:f>
              <c:numCache>
                <c:formatCode>General</c:formatCode>
                <c:ptCount val="3"/>
                <c:pt idx="0">
                  <c:v>0.78</c:v>
                </c:pt>
                <c:pt idx="1">
                  <c:v>0.68</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6FED-494A-BD7C-5A6DA9360046}"/>
            </c:ext>
          </c:extLst>
        </c:ser>
        <c:ser>
          <c:idx val="32"/>
          <c:order val="32"/>
          <c:tx>
            <c:strRef>
              <c:f>'0.8'!$A$34</c:f>
              <c:strCache>
                <c:ptCount val="1"/>
                <c:pt idx="0">
                  <c:v>9:1-0.5</c:v>
                </c:pt>
              </c:strCache>
            </c:strRef>
          </c:tx>
          <c:spPr>
            <a:solidFill>
              <a:schemeClr val="accent3">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'0.8'!$B$34:$F$34</c:f>
              <c:numCache>
                <c:formatCode>General</c:formatCode>
                <c:ptCount val="3"/>
                <c:pt idx="0">
                  <c:v>0.9</c:v>
                </c:pt>
                <c:pt idx="1">
                  <c:v>0.87</c:v>
                </c:pt>
                <c:pt idx="2">
                  <c:v>0.81</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6FED-494A-BD7C-5A6DA9360046}"/>
            </c:ext>
          </c:extLst>
        </c:ser>
        <c:ser>
          <c:idx val="33"/>
          <c:order val="33"/>
          <c:tx>
            <c:strRef>
              <c:f>'0.8'!$A$35</c:f>
              <c:strCache>
                <c:ptCount val="1"/>
                <c:pt idx="0">
                  <c:v>9:1-0.55</c:v>
                </c:pt>
              </c:strCache>
            </c:strRef>
          </c:tx>
          <c:spPr>
            <a:solidFill>
              <a:schemeClr val="accent4">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'0.8'!$B$35:$F$35</c:f>
              <c:numCache>
                <c:formatCode>General</c:formatCode>
                <c:ptCount val="3"/>
                <c:pt idx="0">
                  <c:v>0.92</c:v>
                </c:pt>
                <c:pt idx="1">
                  <c:v>0.88</c:v>
                </c:pt>
                <c:pt idx="2">
                  <c:v>0.89</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6FED-494A-BD7C-5A6DA9360046}"/>
            </c:ext>
          </c:extLst>
        </c:ser>
        <c:ser>
          <c:idx val="34"/>
          <c:order val="34"/>
          <c:tx>
            <c:strRef>
              <c:f>'0.8'!$A$36</c:f>
              <c:strCache>
                <c:ptCount val="1"/>
                <c:pt idx="0">
                  <c:v>9:1-0.6</c:v>
                </c:pt>
              </c:strCache>
            </c:strRef>
          </c:tx>
          <c:spPr>
            <a:solidFill>
              <a:schemeClr val="accent5">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'0.8'!$B$36:$F$36</c:f>
              <c:numCache>
                <c:formatCode>General</c:formatCode>
                <c:ptCount val="3"/>
                <c:pt idx="0">
                  <c:v>0.89</c:v>
                </c:pt>
                <c:pt idx="1">
                  <c:v>0.8</c:v>
                </c:pt>
                <c:pt idx="2">
                  <c:v>0.83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6FED-494A-BD7C-5A6DA9360046}"/>
            </c:ext>
          </c:extLst>
        </c:ser>
        <c:ser>
          <c:idx val="35"/>
          <c:order val="35"/>
          <c:tx>
            <c:strRef>
              <c:f>'0.8'!$A$37</c:f>
              <c:strCache>
                <c:ptCount val="1"/>
                <c:pt idx="0">
                  <c:v>9:1-0.65</c:v>
                </c:pt>
              </c:strCache>
            </c:strRef>
          </c:tx>
          <c:spPr>
            <a:solidFill>
              <a:schemeClr val="accent6">
                <a:lumMod val="50000"/>
              </a:schemeClr>
            </a:solidFill>
            <a:ln>
              <a:noFill/>
            </a:ln>
            <a:effectLst/>
          </c:spPr>
          <c:invertIfNegative val="0"/>
          <c:cat>
            <c:strRef>
              <c:f>'0.8'!$B$1:$F$1</c:f>
              <c:strCache>
                <c:ptCount val="3"/>
                <c:pt idx="0">
                  <c:v>V-measure</c:v>
                </c:pt>
                <c:pt idx="1">
                  <c:v>AMI</c:v>
                </c:pt>
                <c:pt idx="2">
                  <c:v>ARI</c:v>
                </c:pt>
              </c:strCache>
              <c:extLst xmlns:c16r2="http://schemas.microsoft.com/office/drawing/2015/06/chart"/>
            </c:strRef>
          </c:cat>
          <c:val>
            <c:numRef>
              <c:f>'0.8'!$B$37:$F$37</c:f>
              <c:numCache>
                <c:formatCode>General</c:formatCode>
                <c:ptCount val="3"/>
                <c:pt idx="0">
                  <c:v>0.83</c:v>
                </c:pt>
                <c:pt idx="1">
                  <c:v>0.65</c:v>
                </c:pt>
                <c:pt idx="2">
                  <c:v>0.63</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6FED-494A-BD7C-5A6DA9360046}"/>
            </c:ext>
          </c:extLst>
        </c:ser>
        <c:dLbls>
          <c:showLegendKey val="0"/>
          <c:showVal val="0"/>
          <c:showCatName val="0"/>
          <c:showSerName val="0"/>
          <c:showPercent val="0"/>
          <c:showBubbleSize val="0"/>
        </c:dLbls>
        <c:gapWidth val="219"/>
        <c:overlap val="-27"/>
        <c:axId val="562491456"/>
        <c:axId val="56248873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'0.8'!$A$2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'0.8'!$B$1:$F$1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'0.8'!$B$2:$F$2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6FED-494A-BD7C-5A6DA9360046}"/>
                  </c:ext>
                </c:extLst>
              </c15:ser>
            </c15:filteredBarSeries>
          </c:ext>
        </c:extLst>
      </c:barChart>
      <c:catAx>
        <c:axId val="56249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8736"/>
        <c:crosses val="autoZero"/>
        <c:auto val="1"/>
        <c:lblAlgn val="ctr"/>
        <c:lblOffset val="100"/>
        <c:noMultiLvlLbl val="0"/>
      </c:catAx>
      <c:valAx>
        <c:axId val="5624887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91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'0.45'!$A$5</c:f>
              <c:strCache>
                <c:ptCount val="1"/>
                <c:pt idx="0">
                  <c:v>3:7-0.55</c:v>
                </c:pt>
              </c:strCache>
            </c:strRef>
          </c:tx>
          <c:spPr>
            <a:solidFill>
              <a:schemeClr val="accent1"/>
            </a:solidFill>
            <a:ln>
              <a:noFill/>
            </a:ln>
            <a:effectLst/>
          </c:spPr>
          <c:invertIfNegative val="0"/>
          <c:errBars>
            <c:errBarType val="both"/>
            <c:errValType val="cust"/>
            <c:noEndCap val="0"/>
            <c:plus>
              <c:numRef>
                <c:f>'0.45'!$J$32:$N$32</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'0.45'!$J$39:$N$39</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'0.45'!$B$5:$F$5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0-986A-433A-B9DA-0DD45172E50F}"/>
            </c:ext>
          </c:extLst>
        </c:ser>
        <c:ser>
          <c:idx val="1"/>
          <c:order val="1"/>
          <c:tx>
            <c:strRef>
              <c:f>'0.45'!$A$10</c:f>
              <c:strCache>
                <c:ptCount val="1"/>
                <c:pt idx="0">
                  <c:v>4:6-0.55</c:v>
                </c:pt>
              </c:strCache>
            </c:strRef>
          </c:tx>
          <c:spPr>
            <a:solidFill>
              <a:schemeClr val="accent2"/>
            </a:solidFill>
            <a:ln>
              <a:noFill/>
            </a:ln>
            <a:effectLst/>
          </c:spPr>
          <c:invertIfNegative val="0"/>
          <c:errBars>
            <c:errBarType val="both"/>
            <c:errValType val="cust"/>
            <c:noEndCap val="0"/>
            <c:plus>
              <c:numRef>
                <c:f>'0.45'!$J$33:$N$33</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'0.45'!$J$40:$N$40</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'0.45'!$B$10:$F$10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1-986A-433A-B9DA-0DD45172E50F}"/>
            </c:ext>
          </c:extLst>
        </c:ser>
        <c:ser>
          <c:idx val="2"/>
          <c:order val="2"/>
          <c:tx>
            <c:strRef>
              <c:f>'0.45'!$A$15</c:f>
              <c:strCache>
                <c:ptCount val="1"/>
                <c:pt idx="0">
                  <c:v>5:5-0.55</c:v>
                </c:pt>
              </c:strCache>
            </c:strRef>
          </c:tx>
          <c:spPr>
            <a:solidFill>
              <a:schemeClr val="accent3"/>
            </a:solidFill>
            <a:ln>
              <a:noFill/>
            </a:ln>
            <a:effectLst/>
          </c:spPr>
          <c:invertIfNegative val="0"/>
          <c:errBars>
            <c:errBarType val="both"/>
            <c:errValType val="cust"/>
            <c:noEndCap val="0"/>
            <c:plus>
              <c:numRef>
                <c:f>'0.45'!$J$34:$N$34</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'0.45'!$J$41:$N$41</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'0.45'!$B$15:$F$15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2-986A-433A-B9DA-0DD45172E50F}"/>
            </c:ext>
          </c:extLst>
        </c:ser>
        <c:ser>
          <c:idx val="3"/>
          <c:order val="3"/>
          <c:tx>
            <c:strRef>
              <c:f>'0.45'!$A$20</c:f>
              <c:strCache>
                <c:ptCount val="1"/>
                <c:pt idx="0">
                  <c:v>6:4-0.55</c:v>
                </c:pt>
              </c:strCache>
            </c:strRef>
          </c:tx>
          <c:spPr>
            <a:solidFill>
              <a:schemeClr val="accent4"/>
            </a:solidFill>
            <a:ln>
              <a:noFill/>
            </a:ln>
            <a:effectLst/>
          </c:spPr>
          <c:invertIfNegative val="0"/>
          <c:errBars>
            <c:errBarType val="both"/>
            <c:errValType val="cust"/>
            <c:noEndCap val="0"/>
            <c:plus>
              <c:numRef>
                <c:f>'0.45'!$J$35:$N$35</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'0.45'!$J$42:$N$42</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'0.45'!$B$20:$F$20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3-986A-433A-B9DA-0DD45172E50F}"/>
            </c:ext>
          </c:extLst>
        </c:ser>
        <c:ser>
          <c:idx val="4"/>
          <c:order val="4"/>
          <c:tx>
            <c:strRef>
              <c:f>'0.45'!$A$25</c:f>
              <c:strCache>
                <c:ptCount val="1"/>
                <c:pt idx="0">
                  <c:v>7:3-0.55</c:v>
                </c:pt>
              </c:strCache>
            </c:strRef>
          </c:tx>
          <c:spPr>
            <a:solidFill>
              <a:schemeClr val="accent5"/>
            </a:solidFill>
            <a:ln>
              <a:noFill/>
            </a:ln>
            <a:effectLst/>
          </c:spPr>
          <c:invertIfNegative val="0"/>
          <c:errBars>
            <c:errBarType val="both"/>
            <c:errValType val="cust"/>
            <c:noEndCap val="0"/>
            <c:plus>
              <c:numRef>
                <c:f>'0.45'!$J$36:$N$36</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'0.45'!$J$43:$N$43</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'0.45'!$B$25:$F$25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4-986A-433A-B9DA-0DD45172E50F}"/>
            </c:ext>
          </c:extLst>
        </c:ser>
        <c:ser>
          <c:idx val="5"/>
          <c:order val="5"/>
          <c:tx>
            <c:strRef>
              <c:f>'0.45'!$A$30</c:f>
              <c:strCache>
                <c:ptCount val="1"/>
                <c:pt idx="0">
                  <c:v>8:2-0.55</c:v>
                </c:pt>
              </c:strCache>
            </c:strRef>
          </c:tx>
          <c:spPr>
            <a:solidFill>
              <a:schemeClr val="accent6"/>
            </a:solidFill>
            <a:ln>
              <a:noFill/>
            </a:ln>
            <a:effectLst/>
          </c:spPr>
          <c:invertIfNegative val="0"/>
          <c:errBars>
            <c:errBarType val="both"/>
            <c:errValType val="cust"/>
            <c:noEndCap val="0"/>
            <c:plus>
              <c:numRef>
                <c:f>'0.45'!$J$37:$N$37</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'0.45'!$J$44:$N$44</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'0.45'!$B$30:$F$30</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5-986A-433A-B9DA-0DD45172E50F}"/>
            </c:ext>
          </c:extLst>
        </c:ser>
        <c:ser>
          <c:idx val="6"/>
          <c:order val="6"/>
          <c:tx>
            <c:strRef>
              <c:f>'0.45'!$A$35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'0.45'!$J$38:$N$38</c:f>
                <c:numCache>
                  <c:formatCode>General</c:formatCode>
                  <c:ptCount val="5"/>
                  <c:pt idx="0">
                    <c:v>2.9999999999999916E-2</c:v>
                  </c:pt>
                  <c:pt idx="1">
                    <c:v>5.0000000000000044E-2</c:v>
                  </c:pt>
                  <c:pt idx="2">
                    <c:v>3.9999999999999925E-2</c:v>
                  </c:pt>
                  <c:pt idx="3">
                    <c:v>5.0000000000000044E-2</c:v>
                  </c:pt>
                  <c:pt idx="4">
                    <c:v>9.9999999999999978E-2</c:v>
                  </c:pt>
                </c:numCache>
              </c:numRef>
            </c:plus>
            <c:minus>
              <c:numRef>
                <c:f>'0.45'!$J$45:$N$45</c:f>
                <c:numCache>
                  <c:formatCode>General</c:formatCode>
                  <c:ptCount val="5"/>
                  <c:pt idx="0">
                    <c:v>3.0000000000000027E-2</c:v>
                  </c:pt>
                  <c:pt idx="1">
                    <c:v>4.9999999999999933E-2</c:v>
                  </c:pt>
                  <c:pt idx="2">
                    <c:v>3.0000000000000027E-2</c:v>
                  </c:pt>
                  <c:pt idx="3">
                    <c:v>5.9999999999999942E-2</c:v>
                  </c:pt>
                  <c:pt idx="4">
                    <c:v>0.14000000000000007</c:v>
                  </c:pt>
                </c:numCache>
              </c:numRef>
            </c:minus>
            <c:spPr>
              <a:noFill/>
              <a:ln w="9525" cap="flat" cmpd="sng" algn="ctr">
                <a:solidFill>
                  <a:schemeClr val="tx1">
                    <a:lumMod val="65000"/>
                    <a:lumOff val="35000"/>
                  </a:schemeClr>
                </a:solidFill>
                <a:round/>
              </a:ln>
              <a:effectLst/>
            </c:spPr>
          </c:errBars>
          <c:cat>
            <c:strRef>
              <c:f>'0.45'!$B$1:$F$1</c:f>
              <c:strCache>
                <c:ptCount val="5"/>
                <c:pt idx="0">
                  <c:v>Completeness</c:v>
                </c:pt>
                <c:pt idx="1">
                  <c:v>Homogeneity</c:v>
                </c:pt>
                <c:pt idx="2">
                  <c:v>V-measure</c:v>
                </c:pt>
                <c:pt idx="3">
                  <c:v>AMI</c:v>
                </c:pt>
                <c:pt idx="4">
                  <c:v>ARI</c:v>
                </c:pt>
              </c:strCache>
            </c:strRef>
          </c:cat>
          <c:val>
            <c:numRef>
              <c:f>'0.45'!$B$35:$F$35</c:f>
              <c:numCache>
                <c:formatCode>General</c:formatCode>
                <c:ptCount val="5"/>
                <c:pt idx="0">
                  <c:v>0.91</c:v>
                </c:pt>
                <c:pt idx="1">
                  <c:v>0.71</c:v>
                </c:pt>
                <c:pt idx="2">
                  <c:v>0.8</c:v>
                </c:pt>
                <c:pt idx="3">
                  <c:v>0.7</c:v>
                </c:pt>
                <c:pt idx="4">
                  <c:v>0.55000000000000004</c:v>
                </c:pt>
              </c:numCache>
            </c:numRef>
          </c:val>
          <c:extLst xmlns:c16r2="http://schemas.microsoft.com/office/drawing/2015/06/chart">
            <c:ext xmlns:c16="http://schemas.microsoft.com/office/drawing/2014/chart" uri="{C3380CC4-5D6E-409C-BE32-E72D297353CC}">
              <c16:uniqueId val="{00000006-986A-433A-B9DA-0DD45172E50F}"/>
            </c:ext>
          </c:extLst>
        </c:ser>
        <c:dLbls>
          <c:showLegendKey val="0"/>
          <c:showVal val="0"/>
          <c:showCatName val="0"/>
          <c:showSerName val="0"/>
          <c:showPercent val="0"/>
          <c:showBubbleSize val="0"/>
        </c:dLbls>
        <c:gapWidth val="219"/>
        <c:overlap val="-27"/>
        <c:axId val="562492000"/>
        <c:axId val="562493088"/>
        <c:extLst xmlns:c16r2="http://schemas.microsoft.com/office/drawing/2015/06/chart"/>
      </c:barChart>
      <c:catAx>
        <c:axId val="56249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93088"/>
        <c:crosses val="autoZero"/>
        <c:auto val="1"/>
        <c:lblAlgn val="ctr"/>
        <c:lblOffset val="100"/>
        <c:noMultiLvlLbl val="0"/>
      </c:catAx>
      <c:valAx>
        <c:axId val="562493088"/>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92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'0.5'!$A$5</c:f>
              <c:strCache>
                <c:ptCount val="1"/>
                <c:pt idx="0">
                  <c:v>3:7-0.55</c:v>
                </c:pt>
              </c:strCache>
            </c:strRef>
          </c:tx>
          <c:spPr>
            <a:solidFill>
              <a:schemeClr val="accent1"/>
            </a:solidFill>
            <a:ln>
              <a:noFill/>
            </a:ln>
            <a:effectLst/>
          </c:spPr>
          <c:invertIfNegative val="0"/>
          <c:errBars>
            <c:errBarType val="both"/>
            <c:errValType val="cust"/>
            <c:noEndCap val="0"/>
            <c:plus>
              <c:numRef>
                <c:f>'0.5'!$J$32:$N$32</c:f>
                <c:numCache>
                  <c:formatCode>General</c:formatCode>
                  <c:ptCount val="5"/>
                  <c:pt idx="0">
                    <c:v>2.0000000000000018E-2</c:v>
                  </c:pt>
                  <c:pt idx="1">
                    <c:v>3.0000000000000027E-2</c:v>
                  </c:pt>
                  <c:pt idx="2">
                    <c:v>3.0000000000000027E-2</c:v>
                  </c:pt>
                  <c:pt idx="3">
                    <c:v>3.0000000000000027E-2</c:v>
                  </c:pt>
                  <c:pt idx="4">
                    <c:v>5.9999999999999942E-2</c:v>
                  </c:pt>
                </c:numCache>
              </c:numRef>
            </c:plus>
            <c:minus>
              <c:numRef>
                <c:f>'0.5'!$J$39:$N$39</c:f>
                <c:numCache>
                  <c:formatCode>General</c:formatCode>
                  <c:ptCount val="5"/>
                  <c:pt idx="0">
                    <c:v>2.0000000000000018E-2</c:v>
                  </c:pt>
                  <c:pt idx="1">
                    <c:v>3.0000000000000027E-2</c:v>
                  </c:pt>
                  <c:pt idx="2">
                    <c:v>2.0000000000000018E-2</c:v>
                  </c:pt>
                  <c:pt idx="3">
                    <c:v>3.0000000000000027E-2</c:v>
                  </c:pt>
                  <c:pt idx="4">
                    <c:v>7.0000000000000062E-2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'0.5'!$B$5:$F$5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0-F163-40FC-AC3D-291D17365FCC}"/>
            </c:ext>
          </c:extLst>
        </c:ser>
        <c:ser>
          <c:idx val="1"/>
          <c:order val="1"/>
          <c:tx>
            <c:strRef>
              <c:f>'0.5'!$A$10</c:f>
              <c:strCache>
                <c:ptCount val="1"/>
                <c:pt idx="0">
                  <c:v>4:6-0.55</c:v>
                </c:pt>
              </c:strCache>
            </c:strRef>
          </c:tx>
          <c:spPr>
            <a:solidFill>
              <a:schemeClr val="accent2"/>
            </a:solidFill>
            <a:ln>
              <a:noFill/>
            </a:ln>
            <a:effectLst/>
          </c:spPr>
          <c:invertIfNegative val="0"/>
          <c:errBars>
            <c:errBarType val="both"/>
            <c:errValType val="cust"/>
            <c:noEndCap val="0"/>
            <c:plus>
              <c:numRef>
                <c:f>'0.5'!$J$33:$N$33</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'0.5'!$J$40:$N$40</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'0.5'!$B$10:$F$10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1-F163-40FC-AC3D-291D17365FCC}"/>
            </c:ext>
          </c:extLst>
        </c:ser>
        <c:ser>
          <c:idx val="2"/>
          <c:order val="2"/>
          <c:tx>
            <c:strRef>
              <c:f>'0.5'!$A$15</c:f>
              <c:strCache>
                <c:ptCount val="1"/>
                <c:pt idx="0">
                  <c:v>5:5-0.55</c:v>
                </c:pt>
              </c:strCache>
            </c:strRef>
          </c:tx>
          <c:spPr>
            <a:solidFill>
              <a:schemeClr val="accent3"/>
            </a:solidFill>
            <a:ln>
              <a:noFill/>
            </a:ln>
            <a:effectLst/>
          </c:spPr>
          <c:invertIfNegative val="0"/>
          <c:errBars>
            <c:errBarType val="both"/>
            <c:errValType val="cust"/>
            <c:noEndCap val="0"/>
            <c:plus>
              <c:numRef>
                <c:f>'0.5'!$J$34:$N$34</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'0.5'!$J$41:$N$41</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'0.5'!$B$15:$F$15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2-F163-40FC-AC3D-291D17365FCC}"/>
            </c:ext>
          </c:extLst>
        </c:ser>
        <c:ser>
          <c:idx val="3"/>
          <c:order val="3"/>
          <c:tx>
            <c:strRef>
              <c:f>'0.5'!$A$20</c:f>
              <c:strCache>
                <c:ptCount val="1"/>
                <c:pt idx="0">
                  <c:v>6:4-0.55</c:v>
                </c:pt>
              </c:strCache>
            </c:strRef>
          </c:tx>
          <c:spPr>
            <a:solidFill>
              <a:schemeClr val="accent4"/>
            </a:solidFill>
            <a:ln>
              <a:noFill/>
            </a:ln>
            <a:effectLst/>
          </c:spPr>
          <c:invertIfNegative val="0"/>
          <c:errBars>
            <c:errBarType val="both"/>
            <c:errValType val="cust"/>
            <c:noEndCap val="0"/>
            <c:plus>
              <c:numRef>
                <c:f>'0.5'!$J$35:$N$35</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'0.5'!$J$42:$N$42</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'0.5'!$B$20:$F$20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3-F163-40FC-AC3D-291D17365FCC}"/>
            </c:ext>
          </c:extLst>
        </c:ser>
        <c:ser>
          <c:idx val="4"/>
          <c:order val="4"/>
          <c:tx>
            <c:strRef>
              <c:f>'0.5'!$A$25</c:f>
              <c:strCache>
                <c:ptCount val="1"/>
                <c:pt idx="0">
                  <c:v>7:3-0.55</c:v>
                </c:pt>
              </c:strCache>
            </c:strRef>
          </c:tx>
          <c:spPr>
            <a:solidFill>
              <a:schemeClr val="accent5"/>
            </a:solidFill>
            <a:ln>
              <a:noFill/>
            </a:ln>
            <a:effectLst/>
          </c:spPr>
          <c:invertIfNegative val="0"/>
          <c:errBars>
            <c:errBarType val="both"/>
            <c:errValType val="cust"/>
            <c:noEndCap val="0"/>
            <c:plus>
              <c:numRef>
                <c:f>'0.5'!$J$36:$N$36</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'0.5'!$J$43:$N$43</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'0.5'!$B$25:$F$25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4-F163-40FC-AC3D-291D17365FCC}"/>
            </c:ext>
          </c:extLst>
        </c:ser>
        <c:ser>
          <c:idx val="5"/>
          <c:order val="5"/>
          <c:tx>
            <c:strRef>
              <c:f>'0.5'!$A$30</c:f>
              <c:strCache>
                <c:ptCount val="1"/>
                <c:pt idx="0">
                  <c:v>8:2-0.55</c:v>
                </c:pt>
              </c:strCache>
            </c:strRef>
          </c:tx>
          <c:spPr>
            <a:solidFill>
              <a:schemeClr val="accent6"/>
            </a:solidFill>
            <a:ln>
              <a:noFill/>
            </a:ln>
            <a:effectLst/>
          </c:spPr>
          <c:invertIfNegative val="0"/>
          <c:errBars>
            <c:errBarType val="both"/>
            <c:errValType val="cust"/>
            <c:noEndCap val="0"/>
            <c:plus>
              <c:numRef>
                <c:f>'0.5'!$J$37:$N$37</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'0.5'!$J$44:$N$44</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'0.5'!$B$30:$F$30</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5-F163-40FC-AC3D-291D17365FCC}"/>
            </c:ext>
          </c:extLst>
        </c:ser>
        <c:ser>
          <c:idx val="6"/>
          <c:order val="6"/>
          <c:tx>
            <c:strRef>
              <c:f>'0.5'!$A$35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'0.5'!$J$38:$N$38</c:f>
                <c:numCache>
                  <c:formatCode>General</c:formatCode>
                  <c:ptCount val="5"/>
                  <c:pt idx="0">
                    <c:v>2.0000000000000018E-2</c:v>
                  </c:pt>
                  <c:pt idx="1">
                    <c:v>3.0000000000000027E-2</c:v>
                  </c:pt>
                  <c:pt idx="2">
                    <c:v>3.0000000000000027E-2</c:v>
                  </c:pt>
                  <c:pt idx="3">
                    <c:v>3.0000000000000027E-2</c:v>
                  </c:pt>
                  <c:pt idx="4">
                    <c:v>6.9999999999999951E-2</c:v>
                  </c:pt>
                </c:numCache>
              </c:numRef>
            </c:plus>
            <c:minus>
              <c:numRef>
                <c:f>'0.5'!$J$45:$N$45</c:f>
                <c:numCache>
                  <c:formatCode>General</c:formatCode>
                  <c:ptCount val="5"/>
                  <c:pt idx="0">
                    <c:v>2.0000000000000018E-2</c:v>
                  </c:pt>
                  <c:pt idx="1">
                    <c:v>3.0000000000000027E-2</c:v>
                  </c:pt>
                  <c:pt idx="2">
                    <c:v>2.0000000000000018E-2</c:v>
                  </c:pt>
                  <c:pt idx="3">
                    <c:v>3.0000000000000027E-2</c:v>
                  </c:pt>
                  <c:pt idx="4">
                    <c:v>8.0000000000000071E-2</c:v>
                  </c:pt>
                </c:numCache>
              </c:numRef>
            </c:minus>
            <c:spPr>
              <a:noFill/>
              <a:ln w="9525" cap="flat" cmpd="sng" algn="ctr">
                <a:solidFill>
                  <a:schemeClr val="tx1">
                    <a:lumMod val="65000"/>
                    <a:lumOff val="35000"/>
                  </a:schemeClr>
                </a:solidFill>
                <a:round/>
              </a:ln>
              <a:effectLst/>
            </c:spPr>
          </c:errBars>
          <c:cat>
            <c:strRef>
              <c:f>'0.5'!$B$1:$F$1</c:f>
              <c:strCache>
                <c:ptCount val="5"/>
                <c:pt idx="0">
                  <c:v>Completeness</c:v>
                </c:pt>
                <c:pt idx="1">
                  <c:v>Homogeneity</c:v>
                </c:pt>
                <c:pt idx="2">
                  <c:v>V-measure</c:v>
                </c:pt>
                <c:pt idx="3">
                  <c:v>AMI</c:v>
                </c:pt>
                <c:pt idx="4">
                  <c:v>ARI</c:v>
                </c:pt>
              </c:strCache>
            </c:strRef>
          </c:cat>
          <c:val>
            <c:numRef>
              <c:f>'0.5'!$B$35:$F$35</c:f>
              <c:numCache>
                <c:formatCode>General</c:formatCode>
                <c:ptCount val="5"/>
                <c:pt idx="0">
                  <c:v>0.91</c:v>
                </c:pt>
                <c:pt idx="1">
                  <c:v>0.86</c:v>
                </c:pt>
                <c:pt idx="2">
                  <c:v>0.88</c:v>
                </c:pt>
                <c:pt idx="3">
                  <c:v>0.85</c:v>
                </c:pt>
                <c:pt idx="4">
                  <c:v>0.8</c:v>
                </c:pt>
              </c:numCache>
            </c:numRef>
          </c:val>
          <c:extLst xmlns:c16r2="http://schemas.microsoft.com/office/drawing/2015/06/chart">
            <c:ext xmlns:c16="http://schemas.microsoft.com/office/drawing/2014/chart" uri="{C3380CC4-5D6E-409C-BE32-E72D297353CC}">
              <c16:uniqueId val="{00000006-F163-40FC-AC3D-291D17365FCC}"/>
            </c:ext>
          </c:extLst>
        </c:ser>
        <c:dLbls>
          <c:showLegendKey val="0"/>
          <c:showVal val="0"/>
          <c:showCatName val="0"/>
          <c:showSerName val="0"/>
          <c:showPercent val="0"/>
          <c:showBubbleSize val="0"/>
        </c:dLbls>
        <c:gapWidth val="219"/>
        <c:overlap val="-27"/>
        <c:axId val="562488192"/>
        <c:axId val="562494720"/>
        <c:extLst xmlns:c16r2="http://schemas.microsoft.com/office/drawing/2015/06/chart"/>
      </c:barChart>
      <c:catAx>
        <c:axId val="56248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94720"/>
        <c:crosses val="autoZero"/>
        <c:auto val="1"/>
        <c:lblAlgn val="ctr"/>
        <c:lblOffset val="100"/>
        <c:noMultiLvlLbl val="0"/>
      </c:catAx>
      <c:valAx>
        <c:axId val="562494720"/>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8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algorithm3</a:t>
            </a:r>
            <a:r>
              <a:rPr lang="zh-TW"/>
              <a:t> </a:t>
            </a:r>
            <a:r>
              <a:rPr lang="en-US"/>
              <a:t>first threshold = 0.55 </a:t>
            </a:r>
            <a:r>
              <a:rPr lang="zh-TW"/>
              <a:t>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'0.55'!$A$5</c:f>
              <c:strCache>
                <c:ptCount val="1"/>
                <c:pt idx="0">
                  <c:v>3:7-0.55</c:v>
                </c:pt>
              </c:strCache>
            </c:strRef>
          </c:tx>
          <c:spPr>
            <a:solidFill>
              <a:schemeClr val="accent1"/>
            </a:solidFill>
            <a:ln>
              <a:noFill/>
            </a:ln>
            <a:effectLst/>
          </c:spPr>
          <c:invertIfNegative val="0"/>
          <c:errBars>
            <c:errBarType val="both"/>
            <c:errValType val="cust"/>
            <c:noEndCap val="0"/>
            <c:plus>
              <c:numRef>
                <c:f>'0.55'!$J$32:$N$32</c:f>
                <c:numCache>
                  <c:formatCode>General</c:formatCode>
                  <c:ptCount val="5"/>
                  <c:pt idx="0">
                    <c:v>2.0000000000000018E-2</c:v>
                  </c:pt>
                  <c:pt idx="1">
                    <c:v>2.0000000000000018E-2</c:v>
                  </c:pt>
                  <c:pt idx="2">
                    <c:v>2.0000000000000018E-2</c:v>
                  </c:pt>
                  <c:pt idx="3">
                    <c:v>3.0000000000000027E-2</c:v>
                  </c:pt>
                  <c:pt idx="4">
                    <c:v>4.0000000000000036E-2</c:v>
                  </c:pt>
                </c:numCache>
              </c:numRef>
            </c:plus>
            <c:minus>
              <c:numRef>
                <c:f>'0.55'!$J$39:$N$39</c:f>
                <c:numCache>
                  <c:formatCode>General</c:formatCode>
                  <c:ptCount val="5"/>
                  <c:pt idx="0">
                    <c:v>2.0000000000000018E-2</c:v>
                  </c:pt>
                  <c:pt idx="1">
                    <c:v>2.0000000000000018E-2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'0.55'!$B$5:$F$5</c:f>
              <c:numCache>
                <c:formatCode>General</c:formatCode>
                <c:ptCount val="5"/>
                <c:pt idx="0">
                  <c:v>0.91</c:v>
                </c:pt>
                <c:pt idx="1">
                  <c:v>0.91</c:v>
                </c:pt>
                <c:pt idx="2">
                  <c:v>0.91</c:v>
                </c:pt>
                <c:pt idx="3">
                  <c:v>0.9</c:v>
                </c:pt>
                <c:pt idx="4">
                  <c:v>0.88</c:v>
                </c:pt>
              </c:numCache>
            </c:numRef>
          </c:val>
          <c:extLst xmlns:c16r2="http://schemas.microsoft.com/office/drawing/2015/06/chart">
            <c:ext xmlns:c16="http://schemas.microsoft.com/office/drawing/2014/chart" uri="{C3380CC4-5D6E-409C-BE32-E72D297353CC}">
              <c16:uniqueId val="{00000000-8A95-472A-B652-76D57D65FEA9}"/>
            </c:ext>
          </c:extLst>
        </c:ser>
        <c:ser>
          <c:idx val="1"/>
          <c:order val="1"/>
          <c:tx>
            <c:strRef>
              <c:f>'0.55'!$A$10</c:f>
              <c:strCache>
                <c:ptCount val="1"/>
                <c:pt idx="0">
                  <c:v>4:6-0.55</c:v>
                </c:pt>
              </c:strCache>
            </c:strRef>
          </c:tx>
          <c:spPr>
            <a:solidFill>
              <a:schemeClr val="accent2"/>
            </a:solidFill>
            <a:ln>
              <a:noFill/>
            </a:ln>
            <a:effectLst/>
          </c:spPr>
          <c:invertIfNegative val="0"/>
          <c:errBars>
            <c:errBarType val="both"/>
            <c:errValType val="cust"/>
            <c:noEndCap val="0"/>
            <c:plus>
              <c:numRef>
                <c:f>'0.55'!$J$33:$N$33</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'0.55'!$J$40:$N$40</c:f>
                <c:numCache>
                  <c:formatCode>General</c:formatCode>
                  <c:ptCount val="5"/>
                  <c:pt idx="0">
                    <c:v>2.0000000000000018E-2</c:v>
                  </c:pt>
                  <c:pt idx="1">
                    <c:v>2.0000000000000018E-2</c:v>
                  </c:pt>
                  <c:pt idx="2">
                    <c:v>3.0000000000000027E-2</c:v>
                  </c:pt>
                  <c:pt idx="3">
                    <c:v>2.0000000000000018E-2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'0.55'!$B$10:$F$10</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1-8A95-472A-B652-76D57D65FEA9}"/>
            </c:ext>
          </c:extLst>
        </c:ser>
        <c:ser>
          <c:idx val="2"/>
          <c:order val="2"/>
          <c:tx>
            <c:strRef>
              <c:f>'0.55'!$A$15</c:f>
              <c:strCache>
                <c:ptCount val="1"/>
                <c:pt idx="0">
                  <c:v>5:5-0.55</c:v>
                </c:pt>
              </c:strCache>
            </c:strRef>
          </c:tx>
          <c:spPr>
            <a:solidFill>
              <a:schemeClr val="accent3"/>
            </a:solidFill>
            <a:ln>
              <a:noFill/>
            </a:ln>
            <a:effectLst/>
          </c:spPr>
          <c:invertIfNegative val="0"/>
          <c:errBars>
            <c:errBarType val="both"/>
            <c:errValType val="cust"/>
            <c:noEndCap val="0"/>
            <c:plus>
              <c:numRef>
                <c:f>'0.55'!$J$34:$N$34</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'0.55'!$J$41:$N$41</c:f>
                <c:numCache>
                  <c:formatCode>General</c:formatCode>
                  <c:ptCount val="5"/>
                  <c:pt idx="0">
                    <c:v>3.0000000000000027E-2</c:v>
                  </c:pt>
                  <c:pt idx="1">
                    <c:v>2.0000000000000018E-2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'0.55'!$B$15:$F$15</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2-8A95-472A-B652-76D57D65FEA9}"/>
            </c:ext>
          </c:extLst>
        </c:ser>
        <c:ser>
          <c:idx val="3"/>
          <c:order val="3"/>
          <c:tx>
            <c:strRef>
              <c:f>'0.55'!$A$20</c:f>
              <c:strCache>
                <c:ptCount val="1"/>
                <c:pt idx="0">
                  <c:v>6:4-0.55</c:v>
                </c:pt>
              </c:strCache>
            </c:strRef>
          </c:tx>
          <c:spPr>
            <a:solidFill>
              <a:schemeClr val="accent4"/>
            </a:solidFill>
            <a:ln>
              <a:noFill/>
            </a:ln>
            <a:effectLst/>
          </c:spPr>
          <c:invertIfNegative val="0"/>
          <c:errBars>
            <c:errBarType val="both"/>
            <c:errValType val="cust"/>
            <c:noEndCap val="0"/>
            <c:plus>
              <c:numRef>
                <c:f>'0.55'!$J$35:$N$35</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'0.55'!$J$42:$N$42</c:f>
                <c:numCache>
                  <c:formatCode>General</c:formatCode>
                  <c:ptCount val="5"/>
                  <c:pt idx="0">
                    <c:v>1.0000000000000009E-2</c:v>
                  </c:pt>
                  <c:pt idx="1">
                    <c:v>3.0000000000000027E-2</c:v>
                  </c:pt>
                  <c:pt idx="2">
                    <c:v>2.0000000000000018E-2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'0.55'!$B$20:$F$20</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3-8A95-472A-B652-76D57D65FEA9}"/>
            </c:ext>
          </c:extLst>
        </c:ser>
        <c:ser>
          <c:idx val="4"/>
          <c:order val="4"/>
          <c:tx>
            <c:strRef>
              <c:f>'0.55'!$A$25</c:f>
              <c:strCache>
                <c:ptCount val="1"/>
                <c:pt idx="0">
                  <c:v>7:3-0.55</c:v>
                </c:pt>
              </c:strCache>
            </c:strRef>
          </c:tx>
          <c:spPr>
            <a:solidFill>
              <a:schemeClr val="accent5"/>
            </a:solidFill>
            <a:ln>
              <a:noFill/>
            </a:ln>
            <a:effectLst/>
          </c:spPr>
          <c:invertIfNegative val="0"/>
          <c:errBars>
            <c:errBarType val="both"/>
            <c:errValType val="cust"/>
            <c:noEndCap val="0"/>
            <c:plus>
              <c:numRef>
                <c:f>'0.55'!$J$36:$N$36</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'0.55'!$J$43:$N$43</c:f>
                <c:numCache>
                  <c:formatCode>General</c:formatCode>
                  <c:ptCount val="5"/>
                  <c:pt idx="0">
                    <c:v>3.0000000000000027E-2</c:v>
                  </c:pt>
                  <c:pt idx="1">
                    <c:v>3.0000000000000027E-2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'0.55'!$B$25:$F$25</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4-8A95-472A-B652-76D57D65FEA9}"/>
            </c:ext>
          </c:extLst>
        </c:ser>
        <c:ser>
          <c:idx val="5"/>
          <c:order val="5"/>
          <c:tx>
            <c:strRef>
              <c:f>'0.55'!$A$30</c:f>
              <c:strCache>
                <c:ptCount val="1"/>
                <c:pt idx="0">
                  <c:v>8:2-0.55</c:v>
                </c:pt>
              </c:strCache>
            </c:strRef>
          </c:tx>
          <c:spPr>
            <a:solidFill>
              <a:schemeClr val="accent6"/>
            </a:solidFill>
            <a:ln>
              <a:noFill/>
            </a:ln>
            <a:effectLst/>
          </c:spPr>
          <c:invertIfNegative val="0"/>
          <c:errBars>
            <c:errBarType val="both"/>
            <c:errValType val="cust"/>
            <c:noEndCap val="0"/>
            <c:plus>
              <c:numRef>
                <c:f>'0.55'!$J$37:$N$37</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'0.55'!$J$44:$N$44</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lumMod val="65000"/>
                    <a:lumOff val="35000"/>
                  </a:schemeClr>
                </a:solidFill>
                <a:round/>
              </a:ln>
              <a:effectLst/>
            </c:spPr>
          </c:errBars>
          <c:cat>
            <c:strRef>
              <c:f>'0.55'!$B$1:$F$1</c:f>
              <c:strCache>
                <c:ptCount val="5"/>
                <c:pt idx="0">
                  <c:v>Completeness</c:v>
                </c:pt>
                <c:pt idx="1">
                  <c:v>Homogeneity</c:v>
                </c:pt>
                <c:pt idx="2">
                  <c:v>V-measure</c:v>
                </c:pt>
                <c:pt idx="3">
                  <c:v>AMI</c:v>
                </c:pt>
                <c:pt idx="4">
                  <c:v>ARI</c:v>
                </c:pt>
              </c:strCache>
            </c:strRef>
          </c:cat>
          <c:val>
            <c:numRef>
              <c:f>'0.55'!$B$30:$F$30</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5-8A95-472A-B652-76D57D65FEA9}"/>
            </c:ext>
          </c:extLst>
        </c:ser>
        <c:ser>
          <c:idx val="6"/>
          <c:order val="6"/>
          <c:tx>
            <c:strRef>
              <c:f>'0.55'!$A$35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'0.55'!$J$38:$N$38</c:f>
                <c:numCache>
                  <c:formatCode>General</c:formatCode>
                  <c:ptCount val="5"/>
                  <c:pt idx="0">
                    <c:v>3.0000000000000027E-2</c:v>
                  </c:pt>
                  <c:pt idx="1">
                    <c:v>9.9999999999998979E-3</c:v>
                  </c:pt>
                  <c:pt idx="2">
                    <c:v>2.0000000000000018E-2</c:v>
                  </c:pt>
                  <c:pt idx="3">
                    <c:v>3.0000000000000027E-2</c:v>
                  </c:pt>
                  <c:pt idx="4">
                    <c:v>4.0000000000000036E-2</c:v>
                  </c:pt>
                </c:numCache>
              </c:numRef>
            </c:plus>
            <c:minus>
              <c:numRef>
                <c:f>'0.55'!$J$45:$N$45</c:f>
                <c:numCache>
                  <c:formatCode>General</c:formatCode>
                  <c:ptCount val="5"/>
                  <c:pt idx="0">
                    <c:v>3.0000000000000027E-2</c:v>
                  </c:pt>
                  <c:pt idx="1">
                    <c:v>3.0000000000000027E-2</c:v>
                  </c:pt>
                  <c:pt idx="2">
                    <c:v>2.0000000000000018E-2</c:v>
                  </c:pt>
                  <c:pt idx="3">
                    <c:v>4.0000000000000036E-2</c:v>
                  </c:pt>
                  <c:pt idx="4">
                    <c:v>6.9999999999999951E-2</c:v>
                  </c:pt>
                </c:numCache>
              </c:numRef>
            </c:minus>
            <c:spPr>
              <a:noFill/>
              <a:ln w="9525" cap="flat" cmpd="sng" algn="ctr">
                <a:solidFill>
                  <a:schemeClr val="tx1"/>
                </a:solidFill>
                <a:round/>
              </a:ln>
              <a:effectLst/>
            </c:spPr>
          </c:errBars>
          <c:cat>
            <c:strRef>
              <c:f>'0.55'!$B$1:$F$1</c:f>
              <c:strCache>
                <c:ptCount val="5"/>
                <c:pt idx="0">
                  <c:v>Completeness</c:v>
                </c:pt>
                <c:pt idx="1">
                  <c:v>Homogeneity</c:v>
                </c:pt>
                <c:pt idx="2">
                  <c:v>V-measure</c:v>
                </c:pt>
                <c:pt idx="3">
                  <c:v>AMI</c:v>
                </c:pt>
                <c:pt idx="4">
                  <c:v>ARI</c:v>
                </c:pt>
              </c:strCache>
            </c:strRef>
          </c:cat>
          <c:val>
            <c:numRef>
              <c:f>'0.55'!$B$35:$F$35</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6-8A95-472A-B652-76D57D65FEA9}"/>
            </c:ext>
          </c:extLst>
        </c:ser>
        <c:dLbls>
          <c:showLegendKey val="0"/>
          <c:showVal val="0"/>
          <c:showCatName val="0"/>
          <c:showSerName val="0"/>
          <c:showPercent val="0"/>
          <c:showBubbleSize val="0"/>
        </c:dLbls>
        <c:gapWidth val="219"/>
        <c:overlap val="-27"/>
        <c:axId val="562487104"/>
        <c:axId val="562489280"/>
        <c:extLst xmlns:c16r2="http://schemas.microsoft.com/office/drawing/2015/06/chart"/>
      </c:barChart>
      <c:catAx>
        <c:axId val="56248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9280"/>
        <c:crosses val="autoZero"/>
        <c:auto val="1"/>
        <c:lblAlgn val="ctr"/>
        <c:lblOffset val="100"/>
        <c:noMultiLvlLbl val="0"/>
      </c:catAx>
      <c:valAx>
        <c:axId val="562489280"/>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7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'0.6'!$A$5</c:f>
              <c:strCache>
                <c:ptCount val="1"/>
                <c:pt idx="0">
                  <c:v>3:7-0.55</c:v>
                </c:pt>
              </c:strCache>
            </c:strRef>
          </c:tx>
          <c:spPr>
            <a:solidFill>
              <a:schemeClr val="accent1"/>
            </a:solidFill>
            <a:ln>
              <a:noFill/>
            </a:ln>
            <a:effectLst/>
          </c:spPr>
          <c:invertIfNegative val="0"/>
          <c:errBars>
            <c:errBarType val="both"/>
            <c:errValType val="cust"/>
            <c:noEndCap val="0"/>
            <c:plus>
              <c:numRef>
                <c:f>'0.6'!$J$32:$N$32</c:f>
                <c:numCache>
                  <c:formatCode>General</c:formatCode>
                  <c:ptCount val="5"/>
                  <c:pt idx="0">
                    <c:v>2.0000000000000018E-2</c:v>
                  </c:pt>
                  <c:pt idx="1">
                    <c:v>1.9999999999999907E-2</c:v>
                  </c:pt>
                  <c:pt idx="2">
                    <c:v>1.0000000000000009E-2</c:v>
                  </c:pt>
                  <c:pt idx="3">
                    <c:v>2.0000000000000018E-2</c:v>
                  </c:pt>
                  <c:pt idx="4">
                    <c:v>4.0000000000000036E-2</c:v>
                  </c:pt>
                </c:numCache>
              </c:numRef>
            </c:plus>
            <c:minus>
              <c:numRef>
                <c:f>'0.6'!$J$39:$N$39</c:f>
                <c:numCache>
                  <c:formatCode>General</c:formatCode>
                  <c:ptCount val="5"/>
                  <c:pt idx="0">
                    <c:v>2.0000000000000018E-2</c:v>
                  </c:pt>
                  <c:pt idx="1">
                    <c:v>3.0000000000000027E-2</c:v>
                  </c:pt>
                  <c:pt idx="2">
                    <c:v>3.0000000000000027E-2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'0.6'!$B$5:$F$5</c:f>
              <c:numCache>
                <c:formatCode>General</c:formatCode>
                <c:ptCount val="5"/>
                <c:pt idx="0">
                  <c:v>0.91</c:v>
                </c:pt>
                <c:pt idx="1">
                  <c:v>0.92</c:v>
                </c:pt>
                <c:pt idx="2">
                  <c:v>0.92</c:v>
                </c:pt>
                <c:pt idx="3">
                  <c:v>0.9</c:v>
                </c:pt>
                <c:pt idx="4">
                  <c:v>0.88</c:v>
                </c:pt>
              </c:numCache>
            </c:numRef>
          </c:val>
          <c:extLst xmlns:c16r2="http://schemas.microsoft.com/office/drawing/2015/06/chart">
            <c:ext xmlns:c16="http://schemas.microsoft.com/office/drawing/2014/chart" uri="{C3380CC4-5D6E-409C-BE32-E72D297353CC}">
              <c16:uniqueId val="{00000000-FB4A-4216-BB0C-33ABF09AED84}"/>
            </c:ext>
          </c:extLst>
        </c:ser>
        <c:ser>
          <c:idx val="1"/>
          <c:order val="1"/>
          <c:tx>
            <c:strRef>
              <c:f>'0.6'!$A$10</c:f>
              <c:strCache>
                <c:ptCount val="1"/>
                <c:pt idx="0">
                  <c:v>4:6-0.55</c:v>
                </c:pt>
              </c:strCache>
            </c:strRef>
          </c:tx>
          <c:spPr>
            <a:solidFill>
              <a:schemeClr val="accent2"/>
            </a:solidFill>
            <a:ln>
              <a:noFill/>
            </a:ln>
            <a:effectLst/>
          </c:spPr>
          <c:invertIfNegative val="0"/>
          <c:errBars>
            <c:errBarType val="both"/>
            <c:errValType val="cust"/>
            <c:noEndCap val="0"/>
            <c:plus>
              <c:numRef>
                <c:f>'0.6'!$J$33:$N$33</c:f>
                <c:numCache>
                  <c:formatCode>General</c:formatCode>
                  <c:ptCount val="5"/>
                  <c:pt idx="0">
                    <c:v>2.0000000000000018E-2</c:v>
                  </c:pt>
                  <c:pt idx="1">
                    <c:v>1.0000000000000009E-2</c:v>
                  </c:pt>
                  <c:pt idx="2">
                    <c:v>1.9999999999999907E-2</c:v>
                  </c:pt>
                  <c:pt idx="3">
                    <c:v>2.0000000000000018E-2</c:v>
                  </c:pt>
                  <c:pt idx="4">
                    <c:v>3.0000000000000027E-2</c:v>
                  </c:pt>
                </c:numCache>
              </c:numRef>
            </c:plus>
            <c:minus>
              <c:numRef>
                <c:f>'0.6'!$J$40:$N$40</c:f>
                <c:numCache>
                  <c:formatCode>General</c:formatCode>
                  <c:ptCount val="5"/>
                  <c:pt idx="0">
                    <c:v>2.0000000000000018E-2</c:v>
                  </c:pt>
                  <c:pt idx="1">
                    <c:v>1.9999999999999907E-2</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'0.6'!$B$10:$F$10</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1-FB4A-4216-BB0C-33ABF09AED84}"/>
            </c:ext>
          </c:extLst>
        </c:ser>
        <c:ser>
          <c:idx val="2"/>
          <c:order val="2"/>
          <c:tx>
            <c:strRef>
              <c:f>'0.6'!$A$15</c:f>
              <c:strCache>
                <c:ptCount val="1"/>
                <c:pt idx="0">
                  <c:v>5:5-0.55</c:v>
                </c:pt>
              </c:strCache>
            </c:strRef>
          </c:tx>
          <c:spPr>
            <a:solidFill>
              <a:schemeClr val="accent3"/>
            </a:solidFill>
            <a:ln>
              <a:noFill/>
            </a:ln>
            <a:effectLst/>
          </c:spPr>
          <c:invertIfNegative val="0"/>
          <c:errBars>
            <c:errBarType val="both"/>
            <c:errValType val="cust"/>
            <c:noEndCap val="0"/>
            <c:plus>
              <c:numRef>
                <c:f>'0.6'!$J$34:$N$34</c:f>
                <c:numCache>
                  <c:formatCode>General</c:formatCode>
                  <c:ptCount val="5"/>
                  <c:pt idx="0">
                    <c:v>1.0000000000000009E-2</c:v>
                  </c:pt>
                  <c:pt idx="1">
                    <c:v>2.0000000000000018E-2</c:v>
                  </c:pt>
                  <c:pt idx="2">
                    <c:v>1.9999999999999907E-2</c:v>
                  </c:pt>
                  <c:pt idx="3">
                    <c:v>2.0000000000000018E-2</c:v>
                  </c:pt>
                  <c:pt idx="4">
                    <c:v>2.0000000000000018E-2</c:v>
                  </c:pt>
                </c:numCache>
              </c:numRef>
            </c:plus>
            <c:minus>
              <c:numRef>
                <c:f>'0.6'!$J$41:$N$41</c:f>
                <c:numCache>
                  <c:formatCode>General</c:formatCode>
                  <c:ptCount val="5"/>
                  <c:pt idx="0">
                    <c:v>3.0000000000000027E-2</c:v>
                  </c:pt>
                  <c:pt idx="1">
                    <c:v>1.9999999999999907E-2</c:v>
                  </c:pt>
                  <c:pt idx="2">
                    <c:v>1.0000000000000009E-2</c:v>
                  </c:pt>
                  <c:pt idx="3">
                    <c:v>3.0000000000000027E-2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'0.6'!$B$15:$F$15</c:f>
              <c:numCache>
                <c:formatCode>General</c:formatCode>
                <c:ptCount val="5"/>
                <c:pt idx="0">
                  <c:v>0.91</c:v>
                </c:pt>
                <c:pt idx="1">
                  <c:v>0.94</c:v>
                </c:pt>
                <c:pt idx="2">
                  <c:v>0.92</c:v>
                </c:pt>
                <c:pt idx="3">
                  <c:v>0.9</c:v>
                </c:pt>
                <c:pt idx="4">
                  <c:v>0.9</c:v>
                </c:pt>
              </c:numCache>
            </c:numRef>
          </c:val>
          <c:extLst xmlns:c16r2="http://schemas.microsoft.com/office/drawing/2015/06/chart">
            <c:ext xmlns:c16="http://schemas.microsoft.com/office/drawing/2014/chart" uri="{C3380CC4-5D6E-409C-BE32-E72D297353CC}">
              <c16:uniqueId val="{00000002-FB4A-4216-BB0C-33ABF09AED84}"/>
            </c:ext>
          </c:extLst>
        </c:ser>
        <c:ser>
          <c:idx val="3"/>
          <c:order val="3"/>
          <c:tx>
            <c:strRef>
              <c:f>'0.6'!$A$20</c:f>
              <c:strCache>
                <c:ptCount val="1"/>
                <c:pt idx="0">
                  <c:v>6:4-0.55</c:v>
                </c:pt>
              </c:strCache>
            </c:strRef>
          </c:tx>
          <c:spPr>
            <a:solidFill>
              <a:schemeClr val="accent4"/>
            </a:solidFill>
            <a:ln>
              <a:noFill/>
            </a:ln>
            <a:effectLst/>
          </c:spPr>
          <c:invertIfNegative val="0"/>
          <c:errBars>
            <c:errBarType val="both"/>
            <c:errValType val="cust"/>
            <c:noEndCap val="0"/>
            <c:plus>
              <c:numRef>
                <c:f>'0.6'!$J$35:$N$35</c:f>
                <c:numCache>
                  <c:formatCode>General</c:formatCode>
                  <c:ptCount val="5"/>
                  <c:pt idx="0">
                    <c:v>2.0000000000000018E-2</c:v>
                  </c:pt>
                  <c:pt idx="1">
                    <c:v>2.0000000000000018E-2</c:v>
                  </c:pt>
                  <c:pt idx="2">
                    <c:v>1.9999999999999907E-2</c:v>
                  </c:pt>
                  <c:pt idx="3">
                    <c:v>2.0000000000000018E-2</c:v>
                  </c:pt>
                  <c:pt idx="4">
                    <c:v>2.0000000000000018E-2</c:v>
                  </c:pt>
                </c:numCache>
              </c:numRef>
            </c:plus>
            <c:minus>
              <c:numRef>
                <c:f>'0.6'!$J$42:$N$42</c:f>
                <c:numCache>
                  <c:formatCode>General</c:formatCode>
                  <c:ptCount val="5"/>
                  <c:pt idx="0">
                    <c:v>2.0000000000000018E-2</c:v>
                  </c:pt>
                  <c:pt idx="1">
                    <c:v>9.9999999999998979E-3</c:v>
                  </c:pt>
                  <c:pt idx="2">
                    <c:v>1.0000000000000009E-2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'0.6'!$B$20:$F$20</c:f>
              <c:numCache>
                <c:formatCode>General</c:formatCode>
                <c:ptCount val="5"/>
                <c:pt idx="0">
                  <c:v>0.9</c:v>
                </c:pt>
                <c:pt idx="1">
                  <c:v>0.94</c:v>
                </c:pt>
                <c:pt idx="2">
                  <c:v>0.92</c:v>
                </c:pt>
                <c:pt idx="3">
                  <c:v>0.89</c:v>
                </c:pt>
                <c:pt idx="4">
                  <c:v>0.9</c:v>
                </c:pt>
              </c:numCache>
            </c:numRef>
          </c:val>
          <c:extLst xmlns:c16r2="http://schemas.microsoft.com/office/drawing/2015/06/chart">
            <c:ext xmlns:c16="http://schemas.microsoft.com/office/drawing/2014/chart" uri="{C3380CC4-5D6E-409C-BE32-E72D297353CC}">
              <c16:uniqueId val="{00000003-FB4A-4216-BB0C-33ABF09AED84}"/>
            </c:ext>
          </c:extLst>
        </c:ser>
        <c:ser>
          <c:idx val="4"/>
          <c:order val="4"/>
          <c:tx>
            <c:strRef>
              <c:f>'0.6'!$A$25</c:f>
              <c:strCache>
                <c:ptCount val="1"/>
                <c:pt idx="0">
                  <c:v>7:3-0.55</c:v>
                </c:pt>
              </c:strCache>
            </c:strRef>
          </c:tx>
          <c:spPr>
            <a:solidFill>
              <a:schemeClr val="accent5"/>
            </a:solidFill>
            <a:ln>
              <a:noFill/>
            </a:ln>
            <a:effectLst/>
          </c:spPr>
          <c:invertIfNegative val="0"/>
          <c:errBars>
            <c:errBarType val="both"/>
            <c:errValType val="cust"/>
            <c:noEndCap val="0"/>
            <c:plus>
              <c:numRef>
                <c:f>'0.6'!$J$36:$N$36</c:f>
                <c:numCache>
                  <c:formatCode>General</c:formatCode>
                  <c:ptCount val="5"/>
                  <c:pt idx="0">
                    <c:v>2.0000000000000018E-2</c:v>
                  </c:pt>
                  <c:pt idx="1">
                    <c:v>2.0000000000000018E-2</c:v>
                  </c:pt>
                  <c:pt idx="2">
                    <c:v>1.9999999999999907E-2</c:v>
                  </c:pt>
                  <c:pt idx="3">
                    <c:v>2.0000000000000018E-2</c:v>
                  </c:pt>
                  <c:pt idx="4">
                    <c:v>3.0000000000000027E-2</c:v>
                  </c:pt>
                </c:numCache>
              </c:numRef>
            </c:plus>
            <c:minus>
              <c:numRef>
                <c:f>'0.6'!$J$43:$N$43</c:f>
                <c:numCache>
                  <c:formatCode>General</c:formatCode>
                  <c:ptCount val="5"/>
                  <c:pt idx="0">
                    <c:v>3.0000000000000027E-2</c:v>
                  </c:pt>
                  <c:pt idx="1">
                    <c:v>9.9999999999998979E-3</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'0.6'!$B$25:$F$25</c:f>
              <c:numCache>
                <c:formatCode>General</c:formatCode>
                <c:ptCount val="5"/>
                <c:pt idx="0">
                  <c:v>0.9</c:v>
                </c:pt>
                <c:pt idx="1">
                  <c:v>0.94</c:v>
                </c:pt>
                <c:pt idx="2">
                  <c:v>0.92</c:v>
                </c:pt>
                <c:pt idx="3">
                  <c:v>0.89</c:v>
                </c:pt>
                <c:pt idx="4">
                  <c:v>0.89</c:v>
                </c:pt>
              </c:numCache>
            </c:numRef>
          </c:val>
          <c:extLst xmlns:c16r2="http://schemas.microsoft.com/office/drawing/2015/06/chart">
            <c:ext xmlns:c16="http://schemas.microsoft.com/office/drawing/2014/chart" uri="{C3380CC4-5D6E-409C-BE32-E72D297353CC}">
              <c16:uniqueId val="{00000004-FB4A-4216-BB0C-33ABF09AED84}"/>
            </c:ext>
          </c:extLst>
        </c:ser>
        <c:ser>
          <c:idx val="5"/>
          <c:order val="5"/>
          <c:tx>
            <c:strRef>
              <c:f>'0.6'!$A$30</c:f>
              <c:strCache>
                <c:ptCount val="1"/>
                <c:pt idx="0">
                  <c:v>8:2-0.55</c:v>
                </c:pt>
              </c:strCache>
            </c:strRef>
          </c:tx>
          <c:spPr>
            <a:solidFill>
              <a:schemeClr val="accent6"/>
            </a:solidFill>
            <a:ln>
              <a:noFill/>
            </a:ln>
            <a:effectLst/>
          </c:spPr>
          <c:invertIfNegative val="0"/>
          <c:errBars>
            <c:errBarType val="both"/>
            <c:errValType val="cust"/>
            <c:noEndCap val="0"/>
            <c:plus>
              <c:numRef>
                <c:f>'0.6'!$J$37:$N$37</c:f>
                <c:numCache>
                  <c:formatCode>General</c:formatCode>
                  <c:ptCount val="5"/>
                  <c:pt idx="0">
                    <c:v>2.0000000000000018E-2</c:v>
                  </c:pt>
                  <c:pt idx="1">
                    <c:v>1.0000000000000009E-2</c:v>
                  </c:pt>
                  <c:pt idx="2">
                    <c:v>1.9999999999999907E-2</c:v>
                  </c:pt>
                  <c:pt idx="3">
                    <c:v>3.0000000000000027E-2</c:v>
                  </c:pt>
                  <c:pt idx="4">
                    <c:v>3.0000000000000027E-2</c:v>
                  </c:pt>
                </c:numCache>
              </c:numRef>
            </c:plus>
            <c:minus>
              <c:numRef>
                <c:f>'0.6'!$J$44:$N$44</c:f>
                <c:numCache>
                  <c:formatCode>General</c:formatCode>
                  <c:ptCount val="5"/>
                  <c:pt idx="0">
                    <c:v>3.0000000000000027E-2</c:v>
                  </c:pt>
                  <c:pt idx="1">
                    <c:v>1.9999999999999907E-2</c:v>
                  </c:pt>
                  <c:pt idx="2">
                    <c:v>2.0000000000000018E-2</c:v>
                  </c:pt>
                  <c:pt idx="3">
                    <c:v>3.0000000000000027E-2</c:v>
                  </c:pt>
                  <c:pt idx="4">
                    <c:v>2.0000000000000018E-2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'0.6'!$B$30:$F$30</c:f>
              <c:numCache>
                <c:formatCode>General</c:formatCode>
                <c:ptCount val="5"/>
                <c:pt idx="0">
                  <c:v>0.9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5-FB4A-4216-BB0C-33ABF09AED84}"/>
            </c:ext>
          </c:extLst>
        </c:ser>
        <c:ser>
          <c:idx val="6"/>
          <c:order val="6"/>
          <c:tx>
            <c:strRef>
              <c:f>'0.6'!$A$35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'0.6'!$J$38:$N$38</c:f>
                <c:numCache>
                  <c:formatCode>General</c:formatCode>
                  <c:ptCount val="5"/>
                  <c:pt idx="0">
                    <c:v>3.0000000000000027E-2</c:v>
                  </c:pt>
                  <c:pt idx="1">
                    <c:v>1.0000000000000009E-2</c:v>
                  </c:pt>
                  <c:pt idx="2">
                    <c:v>1.9999999999999907E-2</c:v>
                  </c:pt>
                  <c:pt idx="3">
                    <c:v>3.0000000000000027E-2</c:v>
                  </c:pt>
                  <c:pt idx="4">
                    <c:v>3.0000000000000027E-2</c:v>
                  </c:pt>
                </c:numCache>
              </c:numRef>
            </c:plus>
            <c:minus>
              <c:numRef>
                <c:f>'0.6'!$J$45:$N$45</c:f>
                <c:numCache>
                  <c:formatCode>General</c:formatCode>
                  <c:ptCount val="5"/>
                  <c:pt idx="0">
                    <c:v>3.0000000000000027E-2</c:v>
                  </c:pt>
                  <c:pt idx="1">
                    <c:v>1.9999999999999907E-2</c:v>
                  </c:pt>
                  <c:pt idx="2">
                    <c:v>2.0000000000000018E-2</c:v>
                  </c:pt>
                  <c:pt idx="3">
                    <c:v>4.0000000000000036E-2</c:v>
                  </c:pt>
                  <c:pt idx="4">
                    <c:v>3.0000000000000027E-2</c:v>
                  </c:pt>
                </c:numCache>
              </c:numRef>
            </c:minus>
            <c:spPr>
              <a:noFill/>
              <a:ln w="9525" cap="flat" cmpd="sng" algn="ctr">
                <a:solidFill>
                  <a:schemeClr val="tx1">
                    <a:lumMod val="65000"/>
                    <a:lumOff val="35000"/>
                  </a:schemeClr>
                </a:solidFill>
                <a:round/>
              </a:ln>
              <a:effectLst/>
            </c:spPr>
          </c:errBars>
          <c:cat>
            <c:strRef>
              <c:f>'0.6'!$B$1:$F$1</c:f>
              <c:strCache>
                <c:ptCount val="5"/>
                <c:pt idx="0">
                  <c:v>Completeness</c:v>
                </c:pt>
                <c:pt idx="1">
                  <c:v>Homogeneity</c:v>
                </c:pt>
                <c:pt idx="2">
                  <c:v>V-measure</c:v>
                </c:pt>
                <c:pt idx="3">
                  <c:v>AMI</c:v>
                </c:pt>
                <c:pt idx="4">
                  <c:v>ARI</c:v>
                </c:pt>
              </c:strCache>
            </c:strRef>
          </c:cat>
          <c:val>
            <c:numRef>
              <c:f>'0.6'!$B$35:$F$35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FB4A-4216-BB0C-33ABF09AED84}"/>
            </c:ext>
          </c:extLst>
        </c:ser>
        <c:dLbls>
          <c:showLegendKey val="0"/>
          <c:showVal val="0"/>
          <c:showCatName val="0"/>
          <c:showSerName val="0"/>
          <c:showPercent val="0"/>
          <c:showBubbleSize val="0"/>
        </c:dLbls>
        <c:gapWidth val="219"/>
        <c:overlap val="-27"/>
        <c:axId val="562482752"/>
        <c:axId val="562483296"/>
        <c:extLst xmlns:c16r2="http://schemas.microsoft.com/office/drawing/2015/06/chart"/>
      </c:barChart>
      <c:catAx>
        <c:axId val="56248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3296"/>
        <c:crosses val="autoZero"/>
        <c:auto val="1"/>
        <c:lblAlgn val="ctr"/>
        <c:lblOffset val="100"/>
        <c:noMultiLvlLbl val="0"/>
      </c:catAx>
      <c:valAx>
        <c:axId val="56248329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2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6:4</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0.81</c:v>
                </c:pt>
                <c:pt idx="1">
                  <c:v>0.05</c:v>
                </c:pt>
                <c:pt idx="2">
                  <c:v>0.09</c:v>
                </c:pt>
                <c:pt idx="3">
                  <c:v>0.04</c:v>
                </c:pt>
                <c:pt idx="4">
                  <c:v>0.01</c:v>
                </c:pt>
              </c:numCache>
            </c:numRef>
          </c:val>
          <c:extLst xmlns:c16r2="http://schemas.microsoft.com/office/drawing/2015/06/chart">
            <c:ext xmlns:c16="http://schemas.microsoft.com/office/drawing/2014/chart" uri="{C3380CC4-5D6E-409C-BE32-E72D297353CC}">
              <c16:uniqueId val="{00000000-C64F-4F5F-B96D-656B2A4D11F7}"/>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0.89</c:v>
                </c:pt>
                <c:pt idx="1">
                  <c:v>0.32</c:v>
                </c:pt>
                <c:pt idx="2">
                  <c:v>0.47</c:v>
                </c:pt>
                <c:pt idx="3">
                  <c:v>0.31</c:v>
                </c:pt>
                <c:pt idx="4">
                  <c:v>0.12</c:v>
                </c:pt>
              </c:numCache>
            </c:numRef>
          </c:val>
          <c:extLst xmlns:c16r2="http://schemas.microsoft.com/office/drawing/2015/06/chart">
            <c:ext xmlns:c16="http://schemas.microsoft.com/office/drawing/2014/chart" uri="{C3380CC4-5D6E-409C-BE32-E72D297353CC}">
              <c16:uniqueId val="{00000001-C64F-4F5F-B96D-656B2A4D11F7}"/>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0.91</c:v>
                </c:pt>
                <c:pt idx="1">
                  <c:v>0.7</c:v>
                </c:pt>
                <c:pt idx="2">
                  <c:v>0.79</c:v>
                </c:pt>
                <c:pt idx="3">
                  <c:v>0.69</c:v>
                </c:pt>
                <c:pt idx="4">
                  <c:v>0.53</c:v>
                </c:pt>
              </c:numCache>
            </c:numRef>
          </c:val>
          <c:extLst xmlns:c16r2="http://schemas.microsoft.com/office/drawing/2015/06/chart">
            <c:ext xmlns:c16="http://schemas.microsoft.com/office/drawing/2014/chart" uri="{C3380CC4-5D6E-409C-BE32-E72D297353CC}">
              <c16:uniqueId val="{00000002-C64F-4F5F-B96D-656B2A4D11F7}"/>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0.86</c:v>
                </c:pt>
                <c:pt idx="2">
                  <c:v>0.88</c:v>
                </c:pt>
                <c:pt idx="3">
                  <c:v>0.85</c:v>
                </c:pt>
                <c:pt idx="4">
                  <c:v>0.77</c:v>
                </c:pt>
              </c:numCache>
            </c:numRef>
          </c:val>
          <c:extLst xmlns:c16r2="http://schemas.microsoft.com/office/drawing/2015/06/chart">
            <c:ext xmlns:c16="http://schemas.microsoft.com/office/drawing/2014/chart" uri="{C3380CC4-5D6E-409C-BE32-E72D297353CC}">
              <c16:uniqueId val="{00000003-C64F-4F5F-B96D-656B2A4D11F7}"/>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0.89</c:v>
                </c:pt>
                <c:pt idx="1">
                  <c:v>0.93</c:v>
                </c:pt>
                <c:pt idx="2">
                  <c:v>0.91</c:v>
                </c:pt>
                <c:pt idx="3">
                  <c:v>0.88</c:v>
                </c:pt>
                <c:pt idx="4">
                  <c:v>0.85</c:v>
                </c:pt>
              </c:numCache>
            </c:numRef>
          </c:val>
          <c:extLst xmlns:c16r2="http://schemas.microsoft.com/office/drawing/2015/06/chart">
            <c:ext xmlns:c16="http://schemas.microsoft.com/office/drawing/2014/chart" uri="{C3380CC4-5D6E-409C-BE32-E72D297353CC}">
              <c16:uniqueId val="{00000004-C64F-4F5F-B96D-656B2A4D11F7}"/>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0.83</c:v>
                </c:pt>
                <c:pt idx="1">
                  <c:v>0.97</c:v>
                </c:pt>
                <c:pt idx="2">
                  <c:v>0.89</c:v>
                </c:pt>
                <c:pt idx="3">
                  <c:v>0.8</c:v>
                </c:pt>
                <c:pt idx="4">
                  <c:v>0.83</c:v>
                </c:pt>
              </c:numCache>
            </c:numRef>
          </c:val>
          <c:extLst xmlns:c16r2="http://schemas.microsoft.com/office/drawing/2015/06/chart">
            <c:ext xmlns:c16="http://schemas.microsoft.com/office/drawing/2014/chart" uri="{C3380CC4-5D6E-409C-BE32-E72D297353CC}">
              <c16:uniqueId val="{00000005-C64F-4F5F-B96D-656B2A4D11F7}"/>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0.72</c:v>
                </c:pt>
                <c:pt idx="1">
                  <c:v>0.99</c:v>
                </c:pt>
                <c:pt idx="2">
                  <c:v>0.83</c:v>
                </c:pt>
                <c:pt idx="3">
                  <c:v>0.65</c:v>
                </c:pt>
                <c:pt idx="4">
                  <c:v>0.69</c:v>
                </c:pt>
              </c:numCache>
            </c:numRef>
          </c:val>
          <c:extLst xmlns:c16r2="http://schemas.microsoft.com/office/drawing/2015/06/chart">
            <c:ext xmlns:c16="http://schemas.microsoft.com/office/drawing/2014/chart" uri="{C3380CC4-5D6E-409C-BE32-E72D297353CC}">
              <c16:uniqueId val="{00000006-C64F-4F5F-B96D-656B2A4D11F7}"/>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0.61</c:v>
                </c:pt>
                <c:pt idx="1">
                  <c:v>1</c:v>
                </c:pt>
                <c:pt idx="2">
                  <c:v>0.76</c:v>
                </c:pt>
                <c:pt idx="3">
                  <c:v>0.48</c:v>
                </c:pt>
                <c:pt idx="4">
                  <c:v>0.47</c:v>
                </c:pt>
              </c:numCache>
            </c:numRef>
          </c:val>
          <c:extLst xmlns:c16r2="http://schemas.microsoft.com/office/drawing/2015/06/chart">
            <c:ext xmlns:c16="http://schemas.microsoft.com/office/drawing/2014/chart" uri="{C3380CC4-5D6E-409C-BE32-E72D297353CC}">
              <c16:uniqueId val="{00000007-C64F-4F5F-B96D-656B2A4D11F7}"/>
            </c:ext>
          </c:extLst>
        </c:ser>
        <c:dLbls>
          <c:showLegendKey val="0"/>
          <c:showVal val="0"/>
          <c:showCatName val="0"/>
          <c:showSerName val="0"/>
          <c:showPercent val="0"/>
          <c:showBubbleSize val="0"/>
        </c:dLbls>
        <c:gapWidth val="219"/>
        <c:overlap val="-27"/>
        <c:axId val="489395088"/>
        <c:axId val="48939617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'6比4'!$B$2:$F$2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C64F-4F5F-B96D-656B2A4D11F7}"/>
                  </c:ext>
                </c:extLst>
              </c15:ser>
            </c15:filteredBarSeries>
          </c:ext>
        </c:extLst>
      </c:barChart>
      <c:catAx>
        <c:axId val="48939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6176"/>
        <c:crosses val="autoZero"/>
        <c:auto val="1"/>
        <c:lblAlgn val="ctr"/>
        <c:lblOffset val="100"/>
        <c:noMultiLvlLbl val="0"/>
      </c:catAx>
      <c:valAx>
        <c:axId val="4893961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5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0.65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'0.65'!$A$5</c:f>
              <c:strCache>
                <c:ptCount val="1"/>
                <c:pt idx="0">
                  <c:v>3:7-0.55</c:v>
                </c:pt>
              </c:strCache>
            </c:strRef>
          </c:tx>
          <c:spPr>
            <a:solidFill>
              <a:schemeClr val="accent1"/>
            </a:solidFill>
            <a:ln>
              <a:noFill/>
            </a:ln>
            <a:effectLst/>
          </c:spPr>
          <c:invertIfNegative val="0"/>
          <c:errBars>
            <c:errBarType val="both"/>
            <c:errValType val="cust"/>
            <c:noEndCap val="0"/>
            <c:plus>
              <c:numRef>
                <c:f>'0.65'!$J$32:$N$32</c:f>
                <c:numCache>
                  <c:formatCode>General</c:formatCode>
                  <c:ptCount val="5"/>
                  <c:pt idx="0">
                    <c:v>3.9999999999999925E-2</c:v>
                  </c:pt>
                  <c:pt idx="1">
                    <c:v>2.9999999999999916E-2</c:v>
                  </c:pt>
                  <c:pt idx="2">
                    <c:v>3.9999999999999925E-2</c:v>
                  </c:pt>
                  <c:pt idx="3">
                    <c:v>3.9999999999999925E-2</c:v>
                  </c:pt>
                  <c:pt idx="4">
                    <c:v>7.999999999999996E-2</c:v>
                  </c:pt>
                </c:numCache>
              </c:numRef>
            </c:plus>
            <c:minus>
              <c:numRef>
                <c:f>'0.65'!$J$39:$N$39</c:f>
                <c:numCache>
                  <c:formatCode>General</c:formatCode>
                  <c:ptCount val="5"/>
                  <c:pt idx="0">
                    <c:v>3.0000000000000027E-2</c:v>
                  </c:pt>
                  <c:pt idx="1">
                    <c:v>3.0000000000000027E-2</c:v>
                  </c:pt>
                  <c:pt idx="2">
                    <c:v>3.0000000000000027E-2</c:v>
                  </c:pt>
                  <c:pt idx="3">
                    <c:v>3.0000000000000027E-2</c:v>
                  </c:pt>
                  <c:pt idx="4">
                    <c:v>0.10999999999999999</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'0.65'!$B$5:$F$5</c:f>
              <c:numCache>
                <c:formatCode>General</c:formatCode>
                <c:ptCount val="5"/>
                <c:pt idx="0">
                  <c:v>0.91</c:v>
                </c:pt>
                <c:pt idx="1">
                  <c:v>0.92</c:v>
                </c:pt>
                <c:pt idx="2">
                  <c:v>0.91</c:v>
                </c:pt>
                <c:pt idx="3">
                  <c:v>0.9</c:v>
                </c:pt>
                <c:pt idx="4">
                  <c:v>0.87</c:v>
                </c:pt>
              </c:numCache>
            </c:numRef>
          </c:val>
          <c:extLst xmlns:c16r2="http://schemas.microsoft.com/office/drawing/2015/06/chart">
            <c:ext xmlns:c16="http://schemas.microsoft.com/office/drawing/2014/chart" uri="{C3380CC4-5D6E-409C-BE32-E72D297353CC}">
              <c16:uniqueId val="{00000000-7DBE-4EAB-A5B4-1AF4A77692B0}"/>
            </c:ext>
          </c:extLst>
        </c:ser>
        <c:ser>
          <c:idx val="1"/>
          <c:order val="1"/>
          <c:tx>
            <c:strRef>
              <c:f>'0.65'!$A$10</c:f>
              <c:strCache>
                <c:ptCount val="1"/>
                <c:pt idx="0">
                  <c:v>4:6-0.55</c:v>
                </c:pt>
              </c:strCache>
            </c:strRef>
          </c:tx>
          <c:spPr>
            <a:solidFill>
              <a:schemeClr val="accent2"/>
            </a:solidFill>
            <a:ln>
              <a:noFill/>
            </a:ln>
            <a:effectLst/>
          </c:spPr>
          <c:invertIfNegative val="0"/>
          <c:errBars>
            <c:errBarType val="both"/>
            <c:errValType val="cust"/>
            <c:noEndCap val="0"/>
            <c:plus>
              <c:numRef>
                <c:f>'0.65'!$J$33:$N$33</c:f>
                <c:numCache>
                  <c:formatCode>General</c:formatCode>
                  <c:ptCount val="5"/>
                  <c:pt idx="0">
                    <c:v>4.9999999999999933E-2</c:v>
                  </c:pt>
                  <c:pt idx="1">
                    <c:v>2.0000000000000018E-2</c:v>
                  </c:pt>
                  <c:pt idx="2">
                    <c:v>2.9999999999999916E-2</c:v>
                  </c:pt>
                  <c:pt idx="3">
                    <c:v>3.9999999999999925E-2</c:v>
                  </c:pt>
                  <c:pt idx="4">
                    <c:v>6.9999999999999951E-2</c:v>
                  </c:pt>
                </c:numCache>
              </c:numRef>
            </c:plus>
            <c:minus>
              <c:numRef>
                <c:f>'0.65'!$J$40:$N$40</c:f>
                <c:numCache>
                  <c:formatCode>General</c:formatCode>
                  <c:ptCount val="5"/>
                  <c:pt idx="0">
                    <c:v>2.0000000000000018E-2</c:v>
                  </c:pt>
                  <c:pt idx="1">
                    <c:v>2.9999999999999916E-2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'0.65'!$B$10:$F$10</c:f>
              <c:numCache>
                <c:formatCode>General</c:formatCode>
                <c:ptCount val="5"/>
                <c:pt idx="0">
                  <c:v>0.9</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1-7DBE-4EAB-A5B4-1AF4A77692B0}"/>
            </c:ext>
          </c:extLst>
        </c:ser>
        <c:ser>
          <c:idx val="2"/>
          <c:order val="2"/>
          <c:tx>
            <c:strRef>
              <c:f>'0.65'!$A$15</c:f>
              <c:strCache>
                <c:ptCount val="1"/>
                <c:pt idx="0">
                  <c:v>5:5-0.55</c:v>
                </c:pt>
              </c:strCache>
            </c:strRef>
          </c:tx>
          <c:spPr>
            <a:solidFill>
              <a:schemeClr val="accent3"/>
            </a:solidFill>
            <a:ln>
              <a:noFill/>
            </a:ln>
            <a:effectLst/>
          </c:spPr>
          <c:invertIfNegative val="0"/>
          <c:errBars>
            <c:errBarType val="both"/>
            <c:errValType val="cust"/>
            <c:noEndCap val="0"/>
            <c:plus>
              <c:numRef>
                <c:f>'0.65'!$J$34:$N$34</c:f>
                <c:numCache>
                  <c:formatCode>General</c:formatCode>
                  <c:ptCount val="5"/>
                  <c:pt idx="0">
                    <c:v>4.9999999999999933E-2</c:v>
                  </c:pt>
                  <c:pt idx="1">
                    <c:v>1.0000000000000009E-2</c:v>
                  </c:pt>
                  <c:pt idx="2">
                    <c:v>3.9999999999999925E-2</c:v>
                  </c:pt>
                  <c:pt idx="3">
                    <c:v>4.9999999999999933E-2</c:v>
                  </c:pt>
                  <c:pt idx="4">
                    <c:v>5.9999999999999942E-2</c:v>
                  </c:pt>
                </c:numCache>
              </c:numRef>
            </c:plus>
            <c:minus>
              <c:numRef>
                <c:f>'0.65'!$J$41:$N$41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'0.65'!$B$15:$F$15</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2-7DBE-4EAB-A5B4-1AF4A77692B0}"/>
            </c:ext>
          </c:extLst>
        </c:ser>
        <c:ser>
          <c:idx val="3"/>
          <c:order val="3"/>
          <c:tx>
            <c:strRef>
              <c:f>'0.65'!$A$20</c:f>
              <c:strCache>
                <c:ptCount val="1"/>
                <c:pt idx="0">
                  <c:v>6:4-0.55</c:v>
                </c:pt>
              </c:strCache>
            </c:strRef>
          </c:tx>
          <c:spPr>
            <a:solidFill>
              <a:schemeClr val="accent4"/>
            </a:solidFill>
            <a:ln>
              <a:noFill/>
            </a:ln>
            <a:effectLst/>
          </c:spPr>
          <c:invertIfNegative val="0"/>
          <c:errBars>
            <c:errBarType val="both"/>
            <c:errValType val="cust"/>
            <c:noEndCap val="0"/>
            <c:plus>
              <c:numRef>
                <c:f>'0.65'!$J$35:$N$35</c:f>
                <c:numCache>
                  <c:formatCode>General</c:formatCode>
                  <c:ptCount val="5"/>
                  <c:pt idx="0">
                    <c:v>4.9999999999999933E-2</c:v>
                  </c:pt>
                  <c:pt idx="1">
                    <c:v>2.0000000000000018E-2</c:v>
                  </c:pt>
                  <c:pt idx="2">
                    <c:v>2.9999999999999916E-2</c:v>
                  </c:pt>
                  <c:pt idx="3">
                    <c:v>4.9999999999999933E-2</c:v>
                  </c:pt>
                  <c:pt idx="4">
                    <c:v>5.9999999999999942E-2</c:v>
                  </c:pt>
                </c:numCache>
              </c:numRef>
            </c:plus>
            <c:minus>
              <c:numRef>
                <c:f>'0.65'!$J$42:$N$42</c:f>
                <c:numCache>
                  <c:formatCode>General</c:formatCode>
                  <c:ptCount val="5"/>
                  <c:pt idx="0">
                    <c:v>3.0000000000000027E-2</c:v>
                  </c:pt>
                  <c:pt idx="1">
                    <c:v>1.9999999999999907E-2</c:v>
                  </c:pt>
                  <c:pt idx="2">
                    <c:v>3.0000000000000027E-2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'0.65'!$B$20:$F$20</c:f>
              <c:numCache>
                <c:formatCode>General</c:formatCode>
                <c:ptCount val="5"/>
                <c:pt idx="0">
                  <c:v>0.9</c:v>
                </c:pt>
                <c:pt idx="1">
                  <c:v>0.95</c:v>
                </c:pt>
                <c:pt idx="2">
                  <c:v>0.93</c:v>
                </c:pt>
                <c:pt idx="3">
                  <c:v>0.89</c:v>
                </c:pt>
                <c:pt idx="4">
                  <c:v>0.9</c:v>
                </c:pt>
              </c:numCache>
            </c:numRef>
          </c:val>
          <c:extLst xmlns:c16r2="http://schemas.microsoft.com/office/drawing/2015/06/chart">
            <c:ext xmlns:c16="http://schemas.microsoft.com/office/drawing/2014/chart" uri="{C3380CC4-5D6E-409C-BE32-E72D297353CC}">
              <c16:uniqueId val="{00000003-7DBE-4EAB-A5B4-1AF4A77692B0}"/>
            </c:ext>
          </c:extLst>
        </c:ser>
        <c:ser>
          <c:idx val="4"/>
          <c:order val="4"/>
          <c:tx>
            <c:strRef>
              <c:f>'0.65'!$A$25</c:f>
              <c:strCache>
                <c:ptCount val="1"/>
                <c:pt idx="0">
                  <c:v>7:3-0.55</c:v>
                </c:pt>
              </c:strCache>
            </c:strRef>
          </c:tx>
          <c:spPr>
            <a:solidFill>
              <a:schemeClr val="accent5"/>
            </a:solidFill>
            <a:ln>
              <a:noFill/>
            </a:ln>
            <a:effectLst/>
          </c:spPr>
          <c:invertIfNegative val="0"/>
          <c:errBars>
            <c:errBarType val="both"/>
            <c:errValType val="cust"/>
            <c:noEndCap val="0"/>
            <c:plus>
              <c:numRef>
                <c:f>'0.65'!$J$36:$N$36</c:f>
                <c:numCache>
                  <c:formatCode>General</c:formatCode>
                  <c:ptCount val="5"/>
                  <c:pt idx="0">
                    <c:v>3.9999999999999925E-2</c:v>
                  </c:pt>
                  <c:pt idx="1">
                    <c:v>2.0000000000000018E-2</c:v>
                  </c:pt>
                  <c:pt idx="2">
                    <c:v>3.9999999999999925E-2</c:v>
                  </c:pt>
                  <c:pt idx="3">
                    <c:v>5.9999999999999942E-2</c:v>
                  </c:pt>
                  <c:pt idx="4">
                    <c:v>5.9999999999999942E-2</c:v>
                  </c:pt>
                </c:numCache>
              </c:numRef>
            </c:plus>
            <c:minus>
              <c:numRef>
                <c:f>'0.65'!$J$43:$N$43</c:f>
                <c:numCache>
                  <c:formatCode>General</c:formatCode>
                  <c:ptCount val="5"/>
                  <c:pt idx="0">
                    <c:v>4.0000000000000036E-2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'0.65'!$B$25:$F$25</c:f>
              <c:numCache>
                <c:formatCode>General</c:formatCode>
                <c:ptCount val="5"/>
                <c:pt idx="0">
                  <c:v>0.9</c:v>
                </c:pt>
                <c:pt idx="1">
                  <c:v>0.95</c:v>
                </c:pt>
                <c:pt idx="2">
                  <c:v>0.92</c:v>
                </c:pt>
                <c:pt idx="3">
                  <c:v>0.88</c:v>
                </c:pt>
                <c:pt idx="4">
                  <c:v>0.9</c:v>
                </c:pt>
              </c:numCache>
            </c:numRef>
          </c:val>
          <c:extLst xmlns:c16r2="http://schemas.microsoft.com/office/drawing/2015/06/chart">
            <c:ext xmlns:c16="http://schemas.microsoft.com/office/drawing/2014/chart" uri="{C3380CC4-5D6E-409C-BE32-E72D297353CC}">
              <c16:uniqueId val="{00000004-7DBE-4EAB-A5B4-1AF4A77692B0}"/>
            </c:ext>
          </c:extLst>
        </c:ser>
        <c:ser>
          <c:idx val="5"/>
          <c:order val="5"/>
          <c:tx>
            <c:strRef>
              <c:f>'0.65'!$A$30</c:f>
              <c:strCache>
                <c:ptCount val="1"/>
                <c:pt idx="0">
                  <c:v>8:2-0.55</c:v>
                </c:pt>
              </c:strCache>
            </c:strRef>
          </c:tx>
          <c:spPr>
            <a:solidFill>
              <a:schemeClr val="accent6"/>
            </a:solidFill>
            <a:ln>
              <a:noFill/>
            </a:ln>
            <a:effectLst/>
          </c:spPr>
          <c:invertIfNegative val="0"/>
          <c:errBars>
            <c:errBarType val="both"/>
            <c:errValType val="cust"/>
            <c:noEndCap val="0"/>
            <c:plus>
              <c:numRef>
                <c:f>'0.65'!$J$37:$N$37</c:f>
                <c:numCache>
                  <c:formatCode>General</c:formatCode>
                  <c:ptCount val="5"/>
                  <c:pt idx="0">
                    <c:v>4.9999999999999933E-2</c:v>
                  </c:pt>
                  <c:pt idx="1">
                    <c:v>1.0000000000000009E-2</c:v>
                  </c:pt>
                  <c:pt idx="2">
                    <c:v>2.9999999999999916E-2</c:v>
                  </c:pt>
                  <c:pt idx="3">
                    <c:v>5.0000000000000044E-2</c:v>
                  </c:pt>
                  <c:pt idx="4">
                    <c:v>5.9999999999999942E-2</c:v>
                  </c:pt>
                </c:numCache>
              </c:numRef>
            </c:plus>
            <c:minus>
              <c:numRef>
                <c:f>'0.65'!$J$44:$N$44</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'0.65'!$B$30:$F$30</c:f>
              <c:numCache>
                <c:formatCode>General</c:formatCode>
                <c:ptCount val="5"/>
                <c:pt idx="0">
                  <c:v>0.89</c:v>
                </c:pt>
                <c:pt idx="1">
                  <c:v>0.96</c:v>
                </c:pt>
                <c:pt idx="2">
                  <c:v>0.92</c:v>
                </c:pt>
                <c:pt idx="3">
                  <c:v>0.88</c:v>
                </c:pt>
                <c:pt idx="4">
                  <c:v>0.9</c:v>
                </c:pt>
              </c:numCache>
            </c:numRef>
          </c:val>
          <c:extLst xmlns:c16r2="http://schemas.microsoft.com/office/drawing/2015/06/chart">
            <c:ext xmlns:c16="http://schemas.microsoft.com/office/drawing/2014/chart" uri="{C3380CC4-5D6E-409C-BE32-E72D297353CC}">
              <c16:uniqueId val="{00000005-7DBE-4EAB-A5B4-1AF4A77692B0}"/>
            </c:ext>
          </c:extLst>
        </c:ser>
        <c:ser>
          <c:idx val="6"/>
          <c:order val="6"/>
          <c:tx>
            <c:strRef>
              <c:f>'0.65'!$A$35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'0.65'!$J$38:$N$38</c:f>
                <c:numCache>
                  <c:formatCode>General</c:formatCode>
                  <c:ptCount val="5"/>
                  <c:pt idx="0">
                    <c:v>4.9999999999999933E-2</c:v>
                  </c:pt>
                  <c:pt idx="1">
                    <c:v>2.0000000000000018E-2</c:v>
                  </c:pt>
                  <c:pt idx="2">
                    <c:v>2.9999999999999916E-2</c:v>
                  </c:pt>
                  <c:pt idx="3">
                    <c:v>5.0000000000000044E-2</c:v>
                  </c:pt>
                  <c:pt idx="4">
                    <c:v>5.9999999999999942E-2</c:v>
                  </c:pt>
                </c:numCache>
              </c:numRef>
            </c:plus>
            <c:minus>
              <c:numRef>
                <c:f>'0.65'!$J$45:$N$45</c:f>
                <c:numCache>
                  <c:formatCode>General</c:formatCode>
                  <c:ptCount val="5"/>
                  <c:pt idx="0">
                    <c:v>3.0000000000000027E-2</c:v>
                  </c:pt>
                  <c:pt idx="1">
                    <c:v>1.0000000000000009E-2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'0.65'!$B$1:$F$1</c:f>
              <c:strCache>
                <c:ptCount val="5"/>
                <c:pt idx="0">
                  <c:v>Completeness</c:v>
                </c:pt>
                <c:pt idx="1">
                  <c:v>Homogeneity</c:v>
                </c:pt>
                <c:pt idx="2">
                  <c:v>V-measure</c:v>
                </c:pt>
                <c:pt idx="3">
                  <c:v>AMI</c:v>
                </c:pt>
                <c:pt idx="4">
                  <c:v>ARI</c:v>
                </c:pt>
              </c:strCache>
            </c:strRef>
          </c:cat>
          <c:val>
            <c:numRef>
              <c:f>'0.65'!$B$35:$F$35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7DBE-4EAB-A5B4-1AF4A77692B0}"/>
            </c:ext>
          </c:extLst>
        </c:ser>
        <c:dLbls>
          <c:showLegendKey val="0"/>
          <c:showVal val="0"/>
          <c:showCatName val="0"/>
          <c:showSerName val="0"/>
          <c:showPercent val="0"/>
          <c:showBubbleSize val="0"/>
        </c:dLbls>
        <c:gapWidth val="219"/>
        <c:overlap val="-27"/>
        <c:axId val="562489824"/>
        <c:axId val="562484384"/>
        <c:extLst xmlns:c16r2="http://schemas.microsoft.com/office/drawing/2015/06/chart"/>
      </c:barChart>
      <c:catAx>
        <c:axId val="56248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4384"/>
        <c:crosses val="autoZero"/>
        <c:auto val="1"/>
        <c:lblAlgn val="ctr"/>
        <c:lblOffset val="100"/>
        <c:noMultiLvlLbl val="0"/>
      </c:catAx>
      <c:valAx>
        <c:axId val="562484384"/>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24898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'0.7'!$A$5</c:f>
              <c:strCache>
                <c:ptCount val="1"/>
                <c:pt idx="0">
                  <c:v>3:7-0.55</c:v>
                </c:pt>
              </c:strCache>
            </c:strRef>
          </c:tx>
          <c:spPr>
            <a:solidFill>
              <a:schemeClr val="accent1"/>
            </a:solidFill>
            <a:ln>
              <a:noFill/>
            </a:ln>
            <a:effectLst/>
          </c:spPr>
          <c:invertIfNegative val="0"/>
          <c:errBars>
            <c:errBarType val="both"/>
            <c:errValType val="cust"/>
            <c:noEndCap val="0"/>
            <c:plus>
              <c:numRef>
                <c:f>'0.7'!$J$32:$N$32</c:f>
                <c:numCache>
                  <c:formatCode>General</c:formatCode>
                  <c:ptCount val="5"/>
                  <c:pt idx="0">
                    <c:v>2.0000000000000018E-2</c:v>
                  </c:pt>
                  <c:pt idx="1">
                    <c:v>2.9999999999999916E-2</c:v>
                  </c:pt>
                  <c:pt idx="2">
                    <c:v>2.0000000000000018E-2</c:v>
                  </c:pt>
                  <c:pt idx="3">
                    <c:v>7.0000000000000062E-2</c:v>
                  </c:pt>
                  <c:pt idx="4">
                    <c:v>3.0000000000000027E-2</c:v>
                  </c:pt>
                </c:numCache>
              </c:numRef>
            </c:plus>
            <c:minus>
              <c:numRef>
                <c:f>'0.7'!$J$39:$N$39</c:f>
                <c:numCache>
                  <c:formatCode>General</c:formatCode>
                  <c:ptCount val="5"/>
                  <c:pt idx="0">
                    <c:v>4.0000000000000036E-2</c:v>
                  </c:pt>
                  <c:pt idx="1">
                    <c:v>4.0000000000000036E-2</c:v>
                  </c:pt>
                  <c:pt idx="2">
                    <c:v>4.0000000000000036E-2</c:v>
                  </c:pt>
                  <c:pt idx="3">
                    <c:v>0.12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'0.7'!$B$5:$F$5</c:f>
              <c:numCache>
                <c:formatCode>General</c:formatCode>
                <c:ptCount val="5"/>
                <c:pt idx="0">
                  <c:v>0.9</c:v>
                </c:pt>
                <c:pt idx="1">
                  <c:v>0.91</c:v>
                </c:pt>
                <c:pt idx="2">
                  <c:v>0.9</c:v>
                </c:pt>
                <c:pt idx="3">
                  <c:v>0.89</c:v>
                </c:pt>
                <c:pt idx="4">
                  <c:v>0.85</c:v>
                </c:pt>
              </c:numCache>
            </c:numRef>
          </c:val>
          <c:extLst xmlns:c16r2="http://schemas.microsoft.com/office/drawing/2015/06/chart">
            <c:ext xmlns:c16="http://schemas.microsoft.com/office/drawing/2014/chart" uri="{C3380CC4-5D6E-409C-BE32-E72D297353CC}">
              <c16:uniqueId val="{00000000-4BFF-4FC4-A4BC-114B8A1B229D}"/>
            </c:ext>
          </c:extLst>
        </c:ser>
        <c:ser>
          <c:idx val="1"/>
          <c:order val="1"/>
          <c:tx>
            <c:strRef>
              <c:f>'0.7'!$A$10</c:f>
              <c:strCache>
                <c:ptCount val="1"/>
                <c:pt idx="0">
                  <c:v>4:6-0.55</c:v>
                </c:pt>
              </c:strCache>
            </c:strRef>
          </c:tx>
          <c:spPr>
            <a:solidFill>
              <a:schemeClr val="accent2"/>
            </a:solidFill>
            <a:ln>
              <a:noFill/>
            </a:ln>
            <a:effectLst/>
          </c:spPr>
          <c:invertIfNegative val="0"/>
          <c:errBars>
            <c:errBarType val="both"/>
            <c:errValType val="cust"/>
            <c:noEndCap val="0"/>
            <c:plus>
              <c:numRef>
                <c:f>'0.7'!$J$33:$N$33</c:f>
                <c:numCache>
                  <c:formatCode>General</c:formatCode>
                  <c:ptCount val="5"/>
                  <c:pt idx="0">
                    <c:v>3.0000000000000027E-2</c:v>
                  </c:pt>
                  <c:pt idx="1">
                    <c:v>2.9999999999999916E-2</c:v>
                  </c:pt>
                  <c:pt idx="2">
                    <c:v>4.0000000000000036E-2</c:v>
                  </c:pt>
                  <c:pt idx="3">
                    <c:v>7.999999999999996E-2</c:v>
                  </c:pt>
                  <c:pt idx="4">
                    <c:v>2.9999999999999916E-2</c:v>
                  </c:pt>
                </c:numCache>
              </c:numRef>
            </c:plus>
            <c:minus>
              <c:numRef>
                <c:f>'0.7'!$J$40:$N$40</c:f>
                <c:numCache>
                  <c:formatCode>General</c:formatCode>
                  <c:ptCount val="5"/>
                  <c:pt idx="0">
                    <c:v>3.0000000000000027E-2</c:v>
                  </c:pt>
                  <c:pt idx="1">
                    <c:v>3.0000000000000027E-2</c:v>
                  </c:pt>
                  <c:pt idx="2">
                    <c:v>3.0000000000000027E-2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'0.7'!$B$10:$F$10</c:f>
              <c:numCache>
                <c:formatCode>General</c:formatCode>
                <c:ptCount val="5"/>
                <c:pt idx="0">
                  <c:v>0.9</c:v>
                </c:pt>
                <c:pt idx="1">
                  <c:v>0.93</c:v>
                </c:pt>
                <c:pt idx="2">
                  <c:v>0.91</c:v>
                </c:pt>
                <c:pt idx="3">
                  <c:v>0.89</c:v>
                </c:pt>
                <c:pt idx="4">
                  <c:v>0.87</c:v>
                </c:pt>
              </c:numCache>
            </c:numRef>
          </c:val>
          <c:extLst xmlns:c16r2="http://schemas.microsoft.com/office/drawing/2015/06/chart">
            <c:ext xmlns:c16="http://schemas.microsoft.com/office/drawing/2014/chart" uri="{C3380CC4-5D6E-409C-BE32-E72D297353CC}">
              <c16:uniqueId val="{00000001-4BFF-4FC4-A4BC-114B8A1B229D}"/>
            </c:ext>
          </c:extLst>
        </c:ser>
        <c:ser>
          <c:idx val="2"/>
          <c:order val="2"/>
          <c:tx>
            <c:strRef>
              <c:f>'0.7'!$A$15</c:f>
              <c:strCache>
                <c:ptCount val="1"/>
                <c:pt idx="0">
                  <c:v>5:5-0.55</c:v>
                </c:pt>
              </c:strCache>
            </c:strRef>
          </c:tx>
          <c:spPr>
            <a:solidFill>
              <a:schemeClr val="accent3"/>
            </a:solidFill>
            <a:ln>
              <a:noFill/>
            </a:ln>
            <a:effectLst/>
          </c:spPr>
          <c:invertIfNegative val="0"/>
          <c:errBars>
            <c:errBarType val="both"/>
            <c:errValType val="cust"/>
            <c:noEndCap val="0"/>
            <c:plus>
              <c:numRef>
                <c:f>'0.7'!$J$34:$N$34</c:f>
                <c:numCache>
                  <c:formatCode>General</c:formatCode>
                  <c:ptCount val="5"/>
                  <c:pt idx="0">
                    <c:v>3.0000000000000027E-2</c:v>
                  </c:pt>
                  <c:pt idx="1">
                    <c:v>1.0000000000000009E-2</c:v>
                  </c:pt>
                  <c:pt idx="2">
                    <c:v>3.0000000000000027E-2</c:v>
                  </c:pt>
                  <c:pt idx="3">
                    <c:v>5.9999999999999942E-2</c:v>
                  </c:pt>
                  <c:pt idx="4">
                    <c:v>1.9999999999999907E-2</c:v>
                  </c:pt>
                </c:numCache>
              </c:numRef>
            </c:plus>
            <c:minus>
              <c:numRef>
                <c:f>'0.7'!$J$41:$N$41</c:f>
                <c:numCache>
                  <c:formatCode>General</c:formatCode>
                  <c:ptCount val="5"/>
                  <c:pt idx="0">
                    <c:v>3.0000000000000027E-2</c:v>
                  </c:pt>
                  <c:pt idx="1">
                    <c:v>2.9999999999999916E-2</c:v>
                  </c:pt>
                  <c:pt idx="2">
                    <c:v>4.0000000000000036E-2</c:v>
                  </c:pt>
                  <c:pt idx="3">
                    <c:v>7.999999999999996E-2</c:v>
                  </c:pt>
                  <c:pt idx="4">
                    <c:v>3.0000000000000027E-2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'0.7'!$B$15:$F$15</c:f>
              <c:numCache>
                <c:formatCode>General</c:formatCode>
                <c:ptCount val="5"/>
                <c:pt idx="0">
                  <c:v>0.9</c:v>
                </c:pt>
                <c:pt idx="1">
                  <c:v>0.95</c:v>
                </c:pt>
                <c:pt idx="2">
                  <c:v>0.92</c:v>
                </c:pt>
                <c:pt idx="3">
                  <c:v>0.89</c:v>
                </c:pt>
                <c:pt idx="4">
                  <c:v>0.88</c:v>
                </c:pt>
              </c:numCache>
            </c:numRef>
          </c:val>
          <c:extLst xmlns:c16r2="http://schemas.microsoft.com/office/drawing/2015/06/chart">
            <c:ext xmlns:c16="http://schemas.microsoft.com/office/drawing/2014/chart" uri="{C3380CC4-5D6E-409C-BE32-E72D297353CC}">
              <c16:uniqueId val="{00000002-4BFF-4FC4-A4BC-114B8A1B229D}"/>
            </c:ext>
          </c:extLst>
        </c:ser>
        <c:ser>
          <c:idx val="3"/>
          <c:order val="3"/>
          <c:tx>
            <c:strRef>
              <c:f>'0.7'!$A$20</c:f>
              <c:strCache>
                <c:ptCount val="1"/>
                <c:pt idx="0">
                  <c:v>6:4-0.55</c:v>
                </c:pt>
              </c:strCache>
            </c:strRef>
          </c:tx>
          <c:spPr>
            <a:solidFill>
              <a:schemeClr val="accent4"/>
            </a:solidFill>
            <a:ln>
              <a:noFill/>
            </a:ln>
            <a:effectLst/>
          </c:spPr>
          <c:invertIfNegative val="0"/>
          <c:errBars>
            <c:errBarType val="both"/>
            <c:errValType val="cust"/>
            <c:noEndCap val="0"/>
            <c:plus>
              <c:numRef>
                <c:f>'0.7'!$J$35:$N$35</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'0.7'!$J$42:$N$42</c:f>
                <c:numCache>
                  <c:formatCode>General</c:formatCode>
                  <c:ptCount val="5"/>
                  <c:pt idx="0">
                    <c:v>2.0000000000000018E-2</c:v>
                  </c:pt>
                  <c:pt idx="1">
                    <c:v>2.9999999999999916E-2</c:v>
                  </c:pt>
                  <c:pt idx="2">
                    <c:v>2.0000000000000018E-2</c:v>
                  </c:pt>
                  <c:pt idx="3">
                    <c:v>6.0000000000000053E-2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'0.7'!$B$20:$F$20</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3-4BFF-4FC4-A4BC-114B8A1B229D}"/>
            </c:ext>
          </c:extLst>
        </c:ser>
        <c:ser>
          <c:idx val="4"/>
          <c:order val="4"/>
          <c:tx>
            <c:strRef>
              <c:f>'0.7'!$A$25</c:f>
              <c:strCache>
                <c:ptCount val="1"/>
                <c:pt idx="0">
                  <c:v>7:3-0.55</c:v>
                </c:pt>
              </c:strCache>
            </c:strRef>
          </c:tx>
          <c:spPr>
            <a:solidFill>
              <a:schemeClr val="accent5"/>
            </a:solidFill>
            <a:ln>
              <a:noFill/>
            </a:ln>
            <a:effectLst/>
          </c:spPr>
          <c:invertIfNegative val="0"/>
          <c:errBars>
            <c:errBarType val="both"/>
            <c:errValType val="cust"/>
            <c:noEndCap val="0"/>
            <c:plus>
              <c:numRef>
                <c:f>'0.7'!$J$36:$N$36</c:f>
                <c:numCache>
                  <c:formatCode>General</c:formatCode>
                  <c:ptCount val="5"/>
                  <c:pt idx="0">
                    <c:v>3.0000000000000027E-2</c:v>
                  </c:pt>
                  <c:pt idx="1">
                    <c:v>1.0000000000000009E-2</c:v>
                  </c:pt>
                  <c:pt idx="2">
                    <c:v>4.0000000000000036E-2</c:v>
                  </c:pt>
                  <c:pt idx="3">
                    <c:v>5.0000000000000044E-2</c:v>
                  </c:pt>
                  <c:pt idx="4">
                    <c:v>1.9999999999999907E-2</c:v>
                  </c:pt>
                </c:numCache>
              </c:numRef>
            </c:plus>
            <c:minus>
              <c:numRef>
                <c:f>'0.7'!$J$43:$N$43</c:f>
                <c:numCache>
                  <c:formatCode>General</c:formatCode>
                  <c:ptCount val="5"/>
                  <c:pt idx="0">
                    <c:v>2.0000000000000018E-2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'0.7'!$B$25:$F$25</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4-4BFF-4FC4-A4BC-114B8A1B229D}"/>
            </c:ext>
          </c:extLst>
        </c:ser>
        <c:ser>
          <c:idx val="5"/>
          <c:order val="5"/>
          <c:tx>
            <c:strRef>
              <c:f>'0.7'!$A$30</c:f>
              <c:strCache>
                <c:ptCount val="1"/>
                <c:pt idx="0">
                  <c:v>8:2-0.55</c:v>
                </c:pt>
              </c:strCache>
            </c:strRef>
          </c:tx>
          <c:spPr>
            <a:solidFill>
              <a:schemeClr val="accent6"/>
            </a:solidFill>
            <a:ln>
              <a:noFill/>
            </a:ln>
            <a:effectLst/>
          </c:spPr>
          <c:invertIfNegative val="0"/>
          <c:errBars>
            <c:errBarType val="both"/>
            <c:errValType val="cust"/>
            <c:noEndCap val="0"/>
            <c:plus>
              <c:numRef>
                <c:f>'0.7'!$J$37:$N$37</c:f>
                <c:numCache>
                  <c:formatCode>General</c:formatCode>
                  <c:ptCount val="5"/>
                  <c:pt idx="0">
                    <c:v>4.0000000000000036E-2</c:v>
                  </c:pt>
                  <c:pt idx="1">
                    <c:v>2.0000000000000018E-2</c:v>
                  </c:pt>
                  <c:pt idx="2">
                    <c:v>5.0000000000000044E-2</c:v>
                  </c:pt>
                  <c:pt idx="3">
                    <c:v>6.9999999999999951E-2</c:v>
                  </c:pt>
                  <c:pt idx="4">
                    <c:v>2.9999999999999916E-2</c:v>
                  </c:pt>
                </c:numCache>
              </c:numRef>
            </c:plus>
            <c:minus>
              <c:numRef>
                <c:f>'0.7'!$J$44:$N$44</c:f>
                <c:numCache>
                  <c:formatCode>General</c:formatCode>
                  <c:ptCount val="5"/>
                  <c:pt idx="0">
                    <c:v>3.0000000000000027E-2</c:v>
                  </c:pt>
                  <c:pt idx="1">
                    <c:v>1.0000000000000009E-2</c:v>
                  </c:pt>
                  <c:pt idx="2">
                    <c:v>3.0000000000000027E-2</c:v>
                  </c:pt>
                  <c:pt idx="3">
                    <c:v>6.9999999999999951E-2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'0.7'!$B$30:$F$30</c:f>
              <c:numCache>
                <c:formatCode>General</c:formatCode>
                <c:ptCount val="5"/>
                <c:pt idx="0">
                  <c:v>0.89</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5-4BFF-4FC4-A4BC-114B8A1B229D}"/>
            </c:ext>
          </c:extLst>
        </c:ser>
        <c:ser>
          <c:idx val="6"/>
          <c:order val="6"/>
          <c:tx>
            <c:strRef>
              <c:f>'0.7'!$A$35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'0.7'!$J$38:$N$38</c:f>
                <c:numCache>
                  <c:formatCode>General</c:formatCode>
                  <c:ptCount val="5"/>
                  <c:pt idx="0">
                    <c:v>5.0000000000000044E-2</c:v>
                  </c:pt>
                  <c:pt idx="1">
                    <c:v>2.0000000000000018E-2</c:v>
                  </c:pt>
                  <c:pt idx="2">
                    <c:v>5.0000000000000044E-2</c:v>
                  </c:pt>
                  <c:pt idx="3">
                    <c:v>6.9999999999999951E-2</c:v>
                  </c:pt>
                  <c:pt idx="4">
                    <c:v>2.9999999999999916E-2</c:v>
                  </c:pt>
                </c:numCache>
              </c:numRef>
            </c:plus>
            <c:minus>
              <c:numRef>
                <c:f>'0.7'!$J$45:$N$45</c:f>
                <c:numCache>
                  <c:formatCode>General</c:formatCode>
                  <c:ptCount val="5"/>
                  <c:pt idx="0">
                    <c:v>3.0000000000000027E-2</c:v>
                  </c:pt>
                  <c:pt idx="1">
                    <c:v>1.0000000000000009E-2</c:v>
                  </c:pt>
                  <c:pt idx="2">
                    <c:v>4.0000000000000036E-2</c:v>
                  </c:pt>
                  <c:pt idx="3">
                    <c:v>7.999999999999996E-2</c:v>
                  </c:pt>
                  <c:pt idx="4">
                    <c:v>2.0000000000000018E-2</c:v>
                  </c:pt>
                </c:numCache>
              </c:numRef>
            </c:minus>
            <c:spPr>
              <a:noFill/>
              <a:ln w="9525" cap="flat" cmpd="sng" algn="ctr">
                <a:solidFill>
                  <a:schemeClr val="tx1">
                    <a:lumMod val="65000"/>
                    <a:lumOff val="35000"/>
                  </a:schemeClr>
                </a:solidFill>
                <a:round/>
              </a:ln>
              <a:effectLst/>
            </c:spPr>
          </c:errBars>
          <c:cat>
            <c:strRef>
              <c:f>'0.7'!$B$1:$F$1</c:f>
              <c:strCache>
                <c:ptCount val="5"/>
                <c:pt idx="0">
                  <c:v>Completeness</c:v>
                </c:pt>
                <c:pt idx="1">
                  <c:v>Homogeneity</c:v>
                </c:pt>
                <c:pt idx="2">
                  <c:v>V-measure</c:v>
                </c:pt>
                <c:pt idx="3">
                  <c:v>AMI</c:v>
                </c:pt>
                <c:pt idx="4">
                  <c:v>ARI</c:v>
                </c:pt>
              </c:strCache>
            </c:strRef>
          </c:cat>
          <c:val>
            <c:numRef>
              <c:f>'0.7'!$B$35:$F$35</c:f>
              <c:numCache>
                <c:formatCode>General</c:formatCode>
                <c:ptCount val="5"/>
                <c:pt idx="0">
                  <c:v>0.88</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6-4BFF-4FC4-A4BC-114B8A1B229D}"/>
            </c:ext>
          </c:extLst>
        </c:ser>
        <c:dLbls>
          <c:showLegendKey val="0"/>
          <c:showVal val="0"/>
          <c:showCatName val="0"/>
          <c:showSerName val="0"/>
          <c:showPercent val="0"/>
          <c:showBubbleSize val="0"/>
        </c:dLbls>
        <c:gapWidth val="219"/>
        <c:overlap val="-27"/>
        <c:axId val="565295056"/>
        <c:axId val="565297776"/>
        <c:extLst xmlns:c16r2="http://schemas.microsoft.com/office/drawing/2015/06/chart"/>
      </c:barChart>
      <c:catAx>
        <c:axId val="5652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7776"/>
        <c:crosses val="autoZero"/>
        <c:auto val="1"/>
        <c:lblAlgn val="ctr"/>
        <c:lblOffset val="100"/>
        <c:noMultiLvlLbl val="0"/>
      </c:catAx>
      <c:valAx>
        <c:axId val="56529777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5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0.8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'0.8'!$A$5</c:f>
              <c:strCache>
                <c:ptCount val="1"/>
                <c:pt idx="0">
                  <c:v>3:7-0.55</c:v>
                </c:pt>
              </c:strCache>
            </c:strRef>
          </c:tx>
          <c:spPr>
            <a:solidFill>
              <a:schemeClr val="accent1"/>
            </a:solidFill>
            <a:ln>
              <a:noFill/>
            </a:ln>
            <a:effectLst/>
          </c:spPr>
          <c:invertIfNegative val="0"/>
          <c:errBars>
            <c:errBarType val="both"/>
            <c:errValType val="cust"/>
            <c:noEndCap val="0"/>
            <c:plus>
              <c:numRef>
                <c:f>'0.8'!$J$32:$N$32</c:f>
                <c:numCache>
                  <c:formatCode>General</c:formatCode>
                  <c:ptCount val="5"/>
                  <c:pt idx="0">
                    <c:v>3.0000000000000027E-2</c:v>
                  </c:pt>
                  <c:pt idx="1">
                    <c:v>4.0000000000000036E-2</c:v>
                  </c:pt>
                  <c:pt idx="2">
                    <c:v>3.0000000000000027E-2</c:v>
                  </c:pt>
                  <c:pt idx="3">
                    <c:v>3.0000000000000027E-2</c:v>
                  </c:pt>
                  <c:pt idx="4">
                    <c:v>7.999999999999996E-2</c:v>
                  </c:pt>
                </c:numCache>
              </c:numRef>
            </c:plus>
            <c:minus>
              <c:numRef>
                <c:f>'0.8'!$J$39:$N$39</c:f>
                <c:numCache>
                  <c:formatCode>General</c:formatCode>
                  <c:ptCount val="5"/>
                  <c:pt idx="0">
                    <c:v>2.0000000000000018E-2</c:v>
                  </c:pt>
                  <c:pt idx="1">
                    <c:v>4.0000000000000036E-2</c:v>
                  </c:pt>
                  <c:pt idx="2">
                    <c:v>4.0000000000000036E-2</c:v>
                  </c:pt>
                  <c:pt idx="3">
                    <c:v>4.0000000000000036E-2</c:v>
                  </c:pt>
                  <c:pt idx="4">
                    <c:v>9.000000000000008E-2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'0.8'!$B$5:$F$5</c:f>
              <c:numCache>
                <c:formatCode>General</c:formatCode>
                <c:ptCount val="5"/>
                <c:pt idx="0">
                  <c:v>0.87</c:v>
                </c:pt>
                <c:pt idx="1">
                  <c:v>0.88</c:v>
                </c:pt>
                <c:pt idx="2">
                  <c:v>0.88</c:v>
                </c:pt>
                <c:pt idx="3">
                  <c:v>0.86</c:v>
                </c:pt>
                <c:pt idx="4">
                  <c:v>0.81</c:v>
                </c:pt>
              </c:numCache>
            </c:numRef>
          </c:val>
          <c:extLst xmlns:c16r2="http://schemas.microsoft.com/office/drawing/2015/06/chart">
            <c:ext xmlns:c16="http://schemas.microsoft.com/office/drawing/2014/chart" uri="{C3380CC4-5D6E-409C-BE32-E72D297353CC}">
              <c16:uniqueId val="{00000000-BA4A-4595-BC47-A1B1A24BDC78}"/>
            </c:ext>
          </c:extLst>
        </c:ser>
        <c:ser>
          <c:idx val="1"/>
          <c:order val="1"/>
          <c:tx>
            <c:strRef>
              <c:f>'0.8'!$A$10</c:f>
              <c:strCache>
                <c:ptCount val="1"/>
                <c:pt idx="0">
                  <c:v>4:6-0.55</c:v>
                </c:pt>
              </c:strCache>
            </c:strRef>
          </c:tx>
          <c:spPr>
            <a:solidFill>
              <a:schemeClr val="accent2"/>
            </a:solidFill>
            <a:ln>
              <a:noFill/>
            </a:ln>
            <a:effectLst/>
          </c:spPr>
          <c:invertIfNegative val="0"/>
          <c:errBars>
            <c:errBarType val="both"/>
            <c:errValType val="cust"/>
            <c:noEndCap val="0"/>
            <c:plus>
              <c:numRef>
                <c:f>'0.8'!$J$40:$N$40</c:f>
                <c:numCache>
                  <c:formatCode>General</c:formatCode>
                  <c:ptCount val="5"/>
                  <c:pt idx="0">
                    <c:v>3.0000000000000027E-2</c:v>
                  </c:pt>
                  <c:pt idx="1">
                    <c:v>3.0000000000000027E-2</c:v>
                  </c:pt>
                  <c:pt idx="2">
                    <c:v>2.0000000000000018E-2</c:v>
                  </c:pt>
                  <c:pt idx="3">
                    <c:v>4.0000000000000036E-2</c:v>
                  </c:pt>
                  <c:pt idx="4">
                    <c:v>5.9999999999999942E-2</c:v>
                  </c:pt>
                </c:numCache>
              </c:numRef>
            </c:plus>
            <c:min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'0.8'!$B$10:$F$10</c:f>
              <c:numCache>
                <c:formatCode>General</c:formatCode>
                <c:ptCount val="5"/>
                <c:pt idx="0">
                  <c:v>0.89</c:v>
                </c:pt>
                <c:pt idx="1">
                  <c:v>0.92</c:v>
                </c:pt>
                <c:pt idx="2">
                  <c:v>0.9</c:v>
                </c:pt>
                <c:pt idx="3">
                  <c:v>0.88</c:v>
                </c:pt>
                <c:pt idx="4">
                  <c:v>0.86</c:v>
                </c:pt>
              </c:numCache>
            </c:numRef>
          </c:val>
          <c:extLst xmlns:c16r2="http://schemas.microsoft.com/office/drawing/2015/06/chart">
            <c:ext xmlns:c16="http://schemas.microsoft.com/office/drawing/2014/chart" uri="{C3380CC4-5D6E-409C-BE32-E72D297353CC}">
              <c16:uniqueId val="{00000001-BA4A-4595-BC47-A1B1A24BDC78}"/>
            </c:ext>
          </c:extLst>
        </c:ser>
        <c:ser>
          <c:idx val="2"/>
          <c:order val="2"/>
          <c:tx>
            <c:strRef>
              <c:f>'0.8'!$A$15</c:f>
              <c:strCache>
                <c:ptCount val="1"/>
                <c:pt idx="0">
                  <c:v>5:5-0.55</c:v>
                </c:pt>
              </c:strCache>
            </c:strRef>
          </c:tx>
          <c:spPr>
            <a:solidFill>
              <a:schemeClr val="accent3"/>
            </a:solidFill>
            <a:ln>
              <a:noFill/>
            </a:ln>
            <a:effectLst/>
          </c:spPr>
          <c:invertIfNegative val="0"/>
          <c:errBars>
            <c:errBarType val="both"/>
            <c:errValType val="cust"/>
            <c:noEndCap val="0"/>
            <c:plus>
              <c:numRef>
                <c:f>'0.8'!$J$34:$N$34</c:f>
                <c:numCache>
                  <c:formatCode>General</c:formatCode>
                  <c:ptCount val="5"/>
                  <c:pt idx="0">
                    <c:v>3.0000000000000027E-2</c:v>
                  </c:pt>
                  <c:pt idx="1">
                    <c:v>2.0000000000000018E-2</c:v>
                  </c:pt>
                  <c:pt idx="2">
                    <c:v>2.9999999999999916E-2</c:v>
                  </c:pt>
                  <c:pt idx="3">
                    <c:v>4.0000000000000036E-2</c:v>
                  </c:pt>
                  <c:pt idx="4">
                    <c:v>5.0000000000000044E-2</c:v>
                  </c:pt>
                </c:numCache>
              </c:numRef>
            </c:plus>
            <c:minus>
              <c:numRef>
                <c:f>'0.8'!$J$41:$N$41</c:f>
                <c:numCache>
                  <c:formatCode>General</c:formatCode>
                  <c:ptCount val="5"/>
                  <c:pt idx="0">
                    <c:v>5.0000000000000044E-2</c:v>
                  </c:pt>
                  <c:pt idx="1">
                    <c:v>2.9999999999999916E-2</c:v>
                  </c:pt>
                  <c:pt idx="2">
                    <c:v>4.0000000000000036E-2</c:v>
                  </c:pt>
                  <c:pt idx="3">
                    <c:v>6.0000000000000053E-2</c:v>
                  </c:pt>
                  <c:pt idx="4">
                    <c:v>6.9999999999999951E-2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'0.8'!$B$15:$F$15</c:f>
              <c:numCache>
                <c:formatCode>General</c:formatCode>
                <c:ptCount val="5"/>
                <c:pt idx="0">
                  <c:v>0.9</c:v>
                </c:pt>
                <c:pt idx="1">
                  <c:v>0.94</c:v>
                </c:pt>
                <c:pt idx="2">
                  <c:v>0.92</c:v>
                </c:pt>
                <c:pt idx="3">
                  <c:v>0.89</c:v>
                </c:pt>
                <c:pt idx="4">
                  <c:v>0.88</c:v>
                </c:pt>
              </c:numCache>
            </c:numRef>
          </c:val>
          <c:extLst xmlns:c16r2="http://schemas.microsoft.com/office/drawing/2015/06/chart">
            <c:ext xmlns:c16="http://schemas.microsoft.com/office/drawing/2014/chart" uri="{C3380CC4-5D6E-409C-BE32-E72D297353CC}">
              <c16:uniqueId val="{00000002-BA4A-4595-BC47-A1B1A24BDC78}"/>
            </c:ext>
          </c:extLst>
        </c:ser>
        <c:ser>
          <c:idx val="3"/>
          <c:order val="3"/>
          <c:tx>
            <c:strRef>
              <c:f>'0.8'!$A$20</c:f>
              <c:strCache>
                <c:ptCount val="1"/>
                <c:pt idx="0">
                  <c:v>6:4-0.55</c:v>
                </c:pt>
              </c:strCache>
            </c:strRef>
          </c:tx>
          <c:spPr>
            <a:solidFill>
              <a:schemeClr val="accent4"/>
            </a:solidFill>
            <a:ln>
              <a:noFill/>
            </a:ln>
            <a:effectLst/>
          </c:spPr>
          <c:invertIfNegative val="0"/>
          <c:errBars>
            <c:errBarType val="both"/>
            <c:errValType val="cust"/>
            <c:noEndCap val="0"/>
            <c:plus>
              <c:numRef>
                <c:f>'0.8'!$J$35:$N$35</c:f>
                <c:numCache>
                  <c:formatCode>General</c:formatCode>
                  <c:ptCount val="5"/>
                  <c:pt idx="0">
                    <c:v>3.9999999999999925E-2</c:v>
                  </c:pt>
                  <c:pt idx="1">
                    <c:v>3.0000000000000027E-2</c:v>
                  </c:pt>
                  <c:pt idx="2">
                    <c:v>2.9999999999999916E-2</c:v>
                  </c:pt>
                  <c:pt idx="3">
                    <c:v>4.0000000000000036E-2</c:v>
                  </c:pt>
                  <c:pt idx="4">
                    <c:v>5.9999999999999942E-2</c:v>
                  </c:pt>
                </c:numCache>
              </c:numRef>
            </c:plus>
            <c:minus>
              <c:numRef>
                <c:f>'0.8'!$J$42:$N$42</c:f>
                <c:numCache>
                  <c:formatCode>General</c:formatCode>
                  <c:ptCount val="5"/>
                  <c:pt idx="0">
                    <c:v>2.0000000000000018E-2</c:v>
                  </c:pt>
                  <c:pt idx="1">
                    <c:v>1.9999999999999907E-2</c:v>
                  </c:pt>
                  <c:pt idx="2">
                    <c:v>2.0000000000000018E-2</c:v>
                  </c:pt>
                  <c:pt idx="3">
                    <c:v>3.0000000000000027E-2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'0.8'!$B$20:$F$20</c:f>
              <c:numCache>
                <c:formatCode>General</c:formatCode>
                <c:ptCount val="5"/>
                <c:pt idx="0">
                  <c:v>0.9</c:v>
                </c:pt>
                <c:pt idx="1">
                  <c:v>0.94</c:v>
                </c:pt>
                <c:pt idx="2">
                  <c:v>0.92</c:v>
                </c:pt>
                <c:pt idx="3">
                  <c:v>0.89</c:v>
                </c:pt>
                <c:pt idx="4">
                  <c:v>0.89</c:v>
                </c:pt>
              </c:numCache>
            </c:numRef>
          </c:val>
          <c:extLst xmlns:c16r2="http://schemas.microsoft.com/office/drawing/2015/06/chart">
            <c:ext xmlns:c16="http://schemas.microsoft.com/office/drawing/2014/chart" uri="{C3380CC4-5D6E-409C-BE32-E72D297353CC}">
              <c16:uniqueId val="{00000003-BA4A-4595-BC47-A1B1A24BDC78}"/>
            </c:ext>
          </c:extLst>
        </c:ser>
        <c:ser>
          <c:idx val="4"/>
          <c:order val="4"/>
          <c:tx>
            <c:strRef>
              <c:f>'0.8'!$A$25</c:f>
              <c:strCache>
                <c:ptCount val="1"/>
                <c:pt idx="0">
                  <c:v>7:3-0.55</c:v>
                </c:pt>
              </c:strCache>
            </c:strRef>
          </c:tx>
          <c:spPr>
            <a:solidFill>
              <a:schemeClr val="accent5"/>
            </a:solidFill>
            <a:ln>
              <a:noFill/>
            </a:ln>
            <a:effectLst/>
          </c:spPr>
          <c:invertIfNegative val="0"/>
          <c:errBars>
            <c:errBarType val="both"/>
            <c:errValType val="cust"/>
            <c:noEndCap val="0"/>
            <c:plus>
              <c:numRef>
                <c:f>'0.8'!$J$36:$N$36</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'0.8'!$J$43:$N$43</c:f>
                <c:numCache>
                  <c:formatCode>General</c:formatCode>
                  <c:ptCount val="5"/>
                  <c:pt idx="0">
                    <c:v>3.0000000000000027E-2</c:v>
                  </c:pt>
                  <c:pt idx="1">
                    <c:v>2.9999999999999916E-2</c:v>
                  </c:pt>
                  <c:pt idx="2">
                    <c:v>2.0000000000000018E-2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'0.8'!$B$25:$F$25</c:f>
              <c:numCache>
                <c:formatCode>General</c:formatCode>
                <c:ptCount val="5"/>
                <c:pt idx="0">
                  <c:v>0.9</c:v>
                </c:pt>
                <c:pt idx="1">
                  <c:v>0.95</c:v>
                </c:pt>
                <c:pt idx="2">
                  <c:v>0.92</c:v>
                </c:pt>
                <c:pt idx="3">
                  <c:v>0.89</c:v>
                </c:pt>
                <c:pt idx="4">
                  <c:v>0.89</c:v>
                </c:pt>
              </c:numCache>
            </c:numRef>
          </c:val>
          <c:extLst xmlns:c16r2="http://schemas.microsoft.com/office/drawing/2015/06/chart">
            <c:ext xmlns:c16="http://schemas.microsoft.com/office/drawing/2014/chart" uri="{C3380CC4-5D6E-409C-BE32-E72D297353CC}">
              <c16:uniqueId val="{00000004-BA4A-4595-BC47-A1B1A24BDC78}"/>
            </c:ext>
          </c:extLst>
        </c:ser>
        <c:ser>
          <c:idx val="5"/>
          <c:order val="5"/>
          <c:tx>
            <c:strRef>
              <c:f>'0.8'!$A$30</c:f>
              <c:strCache>
                <c:ptCount val="1"/>
                <c:pt idx="0">
                  <c:v>8:2-0.55</c:v>
                </c:pt>
              </c:strCache>
            </c:strRef>
          </c:tx>
          <c:spPr>
            <a:solidFill>
              <a:schemeClr val="accent6"/>
            </a:solidFill>
            <a:ln>
              <a:noFill/>
            </a:ln>
            <a:effectLst/>
          </c:spPr>
          <c:invertIfNegative val="0"/>
          <c:errBars>
            <c:errBarType val="both"/>
            <c:errValType val="cust"/>
            <c:noEndCap val="0"/>
            <c:plus>
              <c:numRef>
                <c:f>'0.8'!$J$37:$N$37</c:f>
                <c:numCache>
                  <c:formatCode>General</c:formatCode>
                  <c:ptCount val="5"/>
                  <c:pt idx="0">
                    <c:v>3.9999999999999925E-2</c:v>
                  </c:pt>
                  <c:pt idx="1">
                    <c:v>2.0000000000000018E-2</c:v>
                  </c:pt>
                  <c:pt idx="2">
                    <c:v>3.9999999999999925E-2</c:v>
                  </c:pt>
                  <c:pt idx="3">
                    <c:v>4.0000000000000036E-2</c:v>
                  </c:pt>
                  <c:pt idx="4">
                    <c:v>5.9999999999999942E-2</c:v>
                  </c:pt>
                </c:numCache>
              </c:numRef>
            </c:plus>
            <c:minus>
              <c:numRef>
                <c:f>'0.8'!$J$44:$N$44</c:f>
                <c:numCache>
                  <c:formatCode>General</c:formatCode>
                  <c:ptCount val="5"/>
                  <c:pt idx="0">
                    <c:v>4.0000000000000036E-2</c:v>
                  </c:pt>
                  <c:pt idx="1">
                    <c:v>1.9999999999999907E-2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'0.8'!$B$30:$F$30</c:f>
              <c:numCache>
                <c:formatCode>General</c:formatCode>
                <c:ptCount val="5"/>
                <c:pt idx="0">
                  <c:v>0.9</c:v>
                </c:pt>
                <c:pt idx="1">
                  <c:v>0.95</c:v>
                </c:pt>
                <c:pt idx="2">
                  <c:v>0.92</c:v>
                </c:pt>
                <c:pt idx="3">
                  <c:v>0.89</c:v>
                </c:pt>
                <c:pt idx="4">
                  <c:v>0.89</c:v>
                </c:pt>
              </c:numCache>
            </c:numRef>
          </c:val>
          <c:extLst xmlns:c16r2="http://schemas.microsoft.com/office/drawing/2015/06/chart">
            <c:ext xmlns:c16="http://schemas.microsoft.com/office/drawing/2014/chart" uri="{C3380CC4-5D6E-409C-BE32-E72D297353CC}">
              <c16:uniqueId val="{00000005-BA4A-4595-BC47-A1B1A24BDC78}"/>
            </c:ext>
          </c:extLst>
        </c:ser>
        <c:ser>
          <c:idx val="6"/>
          <c:order val="6"/>
          <c:tx>
            <c:strRef>
              <c:f>'0.8'!$A$35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'0.8'!$J$38:$N$38</c:f>
                <c:numCache>
                  <c:formatCode>General</c:formatCode>
                  <c:ptCount val="5"/>
                  <c:pt idx="0">
                    <c:v>4.0000000000000036E-2</c:v>
                  </c:pt>
                  <c:pt idx="1">
                    <c:v>1.0000000000000009E-2</c:v>
                  </c:pt>
                  <c:pt idx="2">
                    <c:v>2.9999999999999916E-2</c:v>
                  </c:pt>
                  <c:pt idx="3">
                    <c:v>5.0000000000000044E-2</c:v>
                  </c:pt>
                  <c:pt idx="4">
                    <c:v>4.9999999999999933E-2</c:v>
                  </c:pt>
                </c:numCache>
              </c:numRef>
            </c:plus>
            <c:minus>
              <c:numRef>
                <c:f>'0.8'!$J$45:$N$45</c:f>
                <c:numCache>
                  <c:formatCode>General</c:formatCode>
                  <c:ptCount val="5"/>
                  <c:pt idx="0">
                    <c:v>3.0000000000000027E-2</c:v>
                  </c:pt>
                  <c:pt idx="1">
                    <c:v>1.9999999999999907E-2</c:v>
                  </c:pt>
                  <c:pt idx="2">
                    <c:v>3.0000000000000027E-2</c:v>
                  </c:pt>
                  <c:pt idx="3">
                    <c:v>4.0000000000000036E-2</c:v>
                  </c:pt>
                  <c:pt idx="4">
                    <c:v>7.0000000000000062E-2</c:v>
                  </c:pt>
                </c:numCache>
              </c:numRef>
            </c:minus>
            <c:spPr>
              <a:noFill/>
              <a:ln w="9525" cap="flat" cmpd="sng" algn="ctr">
                <a:solidFill>
                  <a:schemeClr val="tx1">
                    <a:lumMod val="65000"/>
                    <a:lumOff val="35000"/>
                  </a:schemeClr>
                </a:solidFill>
                <a:round/>
              </a:ln>
              <a:effectLst/>
            </c:spPr>
          </c:errBars>
          <c:cat>
            <c:strRef>
              <c:f>'0.8'!$B$1:$F$1</c:f>
              <c:strCache>
                <c:ptCount val="5"/>
                <c:pt idx="0">
                  <c:v>Completeness</c:v>
                </c:pt>
                <c:pt idx="1">
                  <c:v>Homogeneity</c:v>
                </c:pt>
                <c:pt idx="2">
                  <c:v>V-measure</c:v>
                </c:pt>
                <c:pt idx="3">
                  <c:v>AMI</c:v>
                </c:pt>
                <c:pt idx="4">
                  <c:v>ARI</c:v>
                </c:pt>
              </c:strCache>
            </c:strRef>
          </c:cat>
          <c:val>
            <c:numRef>
              <c:f>'0.8'!$B$35:$F$35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6-BA4A-4595-BC47-A1B1A24BDC78}"/>
            </c:ext>
          </c:extLst>
        </c:ser>
        <c:dLbls>
          <c:showLegendKey val="0"/>
          <c:showVal val="0"/>
          <c:showCatName val="0"/>
          <c:showSerName val="0"/>
          <c:showPercent val="0"/>
          <c:showBubbleSize val="0"/>
        </c:dLbls>
        <c:gapWidth val="219"/>
        <c:overlap val="-27"/>
        <c:axId val="565296688"/>
        <c:axId val="565291792"/>
        <c:extLst xmlns:c16r2="http://schemas.microsoft.com/office/drawing/2015/06/chart"/>
      </c:barChart>
      <c:catAx>
        <c:axId val="56529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1792"/>
        <c:crosses val="autoZero"/>
        <c:auto val="1"/>
        <c:lblAlgn val="ctr"/>
        <c:lblOffset val="100"/>
        <c:noMultiLvlLbl val="0"/>
      </c:catAx>
      <c:valAx>
        <c:axId val="565291792"/>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6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0.75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'0.75'!$A$5</c:f>
              <c:strCache>
                <c:ptCount val="1"/>
                <c:pt idx="0">
                  <c:v>3:7-0.55</c:v>
                </c:pt>
              </c:strCache>
            </c:strRef>
          </c:tx>
          <c:spPr>
            <a:solidFill>
              <a:schemeClr val="accent1"/>
            </a:solidFill>
            <a:ln>
              <a:noFill/>
            </a:ln>
            <a:effectLst/>
          </c:spPr>
          <c:invertIfNegative val="0"/>
          <c:errBars>
            <c:errBarType val="both"/>
            <c:errValType val="cust"/>
            <c:noEndCap val="0"/>
            <c:plus>
              <c:numRef>
                <c:f>'0.75'!$J$32:$N$32</c:f>
                <c:numCache>
                  <c:formatCode>General</c:formatCode>
                  <c:ptCount val="5"/>
                  <c:pt idx="0">
                    <c:v>2.0000000000000018E-2</c:v>
                  </c:pt>
                  <c:pt idx="1">
                    <c:v>3.0000000000000027E-2</c:v>
                  </c:pt>
                  <c:pt idx="2">
                    <c:v>2.0000000000000018E-2</c:v>
                  </c:pt>
                  <c:pt idx="3">
                    <c:v>3.0000000000000027E-2</c:v>
                  </c:pt>
                  <c:pt idx="4">
                    <c:v>5.0000000000000044E-2</c:v>
                  </c:pt>
                </c:numCache>
              </c:numRef>
            </c:plus>
            <c:minus>
              <c:numRef>
                <c:f>'0.75'!$J$39:$N$39</c:f>
                <c:numCache>
                  <c:formatCode>General</c:formatCode>
                  <c:ptCount val="5"/>
                  <c:pt idx="0">
                    <c:v>2.0000000000000018E-2</c:v>
                  </c:pt>
                  <c:pt idx="1">
                    <c:v>4.0000000000000036E-2</c:v>
                  </c:pt>
                  <c:pt idx="2">
                    <c:v>2.0000000000000018E-2</c:v>
                  </c:pt>
                  <c:pt idx="3">
                    <c:v>3.0000000000000027E-2</c:v>
                  </c:pt>
                  <c:pt idx="4">
                    <c:v>7.999999999999996E-2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'0.75'!$B$5:$F$5</c:f>
              <c:numCache>
                <c:formatCode>General</c:formatCode>
                <c:ptCount val="5"/>
                <c:pt idx="0">
                  <c:v>0.89</c:v>
                </c:pt>
                <c:pt idx="1">
                  <c:v>0.9</c:v>
                </c:pt>
                <c:pt idx="2">
                  <c:v>0.89</c:v>
                </c:pt>
                <c:pt idx="3">
                  <c:v>0.87</c:v>
                </c:pt>
                <c:pt idx="4">
                  <c:v>0.84</c:v>
                </c:pt>
              </c:numCache>
            </c:numRef>
          </c:val>
          <c:extLst xmlns:c16r2="http://schemas.microsoft.com/office/drawing/2015/06/chart">
            <c:ext xmlns:c16="http://schemas.microsoft.com/office/drawing/2014/chart" uri="{C3380CC4-5D6E-409C-BE32-E72D297353CC}">
              <c16:uniqueId val="{00000000-F345-45B5-914C-27B2A70D13BB}"/>
            </c:ext>
          </c:extLst>
        </c:ser>
        <c:ser>
          <c:idx val="1"/>
          <c:order val="1"/>
          <c:tx>
            <c:strRef>
              <c:f>'0.75'!$A$10</c:f>
              <c:strCache>
                <c:ptCount val="1"/>
                <c:pt idx="0">
                  <c:v>4:6-0.55</c:v>
                </c:pt>
              </c:strCache>
            </c:strRef>
          </c:tx>
          <c:spPr>
            <a:solidFill>
              <a:schemeClr val="accent2"/>
            </a:solidFill>
            <a:ln>
              <a:noFill/>
            </a:ln>
            <a:effectLst/>
          </c:spPr>
          <c:invertIfNegative val="0"/>
          <c:errBars>
            <c:errBarType val="both"/>
            <c:errValType val="cust"/>
            <c:noEndCap val="0"/>
            <c:plus>
              <c:numRef>
                <c:f>'0.75'!$J$33:$N$33</c:f>
                <c:numCache>
                  <c:formatCode>General</c:formatCode>
                  <c:ptCount val="5"/>
                  <c:pt idx="0">
                    <c:v>3.0000000000000027E-2</c:v>
                  </c:pt>
                  <c:pt idx="1">
                    <c:v>1.9999999999999907E-2</c:v>
                  </c:pt>
                  <c:pt idx="2">
                    <c:v>2.0000000000000018E-2</c:v>
                  </c:pt>
                  <c:pt idx="3">
                    <c:v>3.0000000000000027E-2</c:v>
                  </c:pt>
                  <c:pt idx="4">
                    <c:v>4.0000000000000036E-2</c:v>
                  </c:pt>
                </c:numCache>
              </c:numRef>
            </c:plus>
            <c:minus>
              <c:numRef>
                <c:f>'0.75'!$J$40:$N$40</c:f>
                <c:numCache>
                  <c:formatCode>General</c:formatCode>
                  <c:ptCount val="5"/>
                  <c:pt idx="0">
                    <c:v>1.0000000000000009E-2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'0.75'!$B$10:$F$10</c:f>
              <c:numCache>
                <c:formatCode>General</c:formatCode>
                <c:ptCount val="5"/>
                <c:pt idx="0">
                  <c:v>0.89</c:v>
                </c:pt>
                <c:pt idx="1">
                  <c:v>0.93</c:v>
                </c:pt>
                <c:pt idx="2">
                  <c:v>0.91</c:v>
                </c:pt>
                <c:pt idx="3">
                  <c:v>0.88</c:v>
                </c:pt>
                <c:pt idx="4">
                  <c:v>0.87</c:v>
                </c:pt>
              </c:numCache>
            </c:numRef>
          </c:val>
          <c:extLst xmlns:c16r2="http://schemas.microsoft.com/office/drawing/2015/06/chart">
            <c:ext xmlns:c16="http://schemas.microsoft.com/office/drawing/2014/chart" uri="{C3380CC4-5D6E-409C-BE32-E72D297353CC}">
              <c16:uniqueId val="{00000001-F345-45B5-914C-27B2A70D13BB}"/>
            </c:ext>
          </c:extLst>
        </c:ser>
        <c:ser>
          <c:idx val="2"/>
          <c:order val="2"/>
          <c:tx>
            <c:strRef>
              <c:f>'0.75'!$A$15</c:f>
              <c:strCache>
                <c:ptCount val="1"/>
                <c:pt idx="0">
                  <c:v>5:5-0.55</c:v>
                </c:pt>
              </c:strCache>
            </c:strRef>
          </c:tx>
          <c:spPr>
            <a:solidFill>
              <a:schemeClr val="accent3"/>
            </a:solidFill>
            <a:ln>
              <a:noFill/>
            </a:ln>
            <a:effectLst/>
          </c:spPr>
          <c:invertIfNegative val="0"/>
          <c:errBars>
            <c:errBarType val="both"/>
            <c:errValType val="cust"/>
            <c:noEndCap val="0"/>
            <c:plus>
              <c:numRef>
                <c:f>'0.75'!$J$34:$N$34</c:f>
                <c:numCache>
                  <c:formatCode>General</c:formatCode>
                  <c:ptCount val="5"/>
                  <c:pt idx="0">
                    <c:v>2.0000000000000018E-2</c:v>
                  </c:pt>
                  <c:pt idx="1">
                    <c:v>2.0000000000000018E-2</c:v>
                  </c:pt>
                  <c:pt idx="2">
                    <c:v>1.9999999999999907E-2</c:v>
                  </c:pt>
                  <c:pt idx="3">
                    <c:v>3.0000000000000027E-2</c:v>
                  </c:pt>
                  <c:pt idx="4">
                    <c:v>5.0000000000000044E-2</c:v>
                  </c:pt>
                </c:numCache>
              </c:numRef>
            </c:plus>
            <c:minus>
              <c:numRef>
                <c:f>'0.75'!$J$41:$N$41</c:f>
                <c:numCache>
                  <c:formatCode>General</c:formatCode>
                  <c:ptCount val="5"/>
                  <c:pt idx="0">
                    <c:v>2.0000000000000018E-2</c:v>
                  </c:pt>
                  <c:pt idx="1">
                    <c:v>1.9999999999999907E-2</c:v>
                  </c:pt>
                  <c:pt idx="2">
                    <c:v>2.0000000000000018E-2</c:v>
                  </c:pt>
                  <c:pt idx="3">
                    <c:v>3.0000000000000027E-2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'0.75'!$B$15:$F$15</c:f>
              <c:numCache>
                <c:formatCode>General</c:formatCode>
                <c:ptCount val="5"/>
                <c:pt idx="0">
                  <c:v>0.9</c:v>
                </c:pt>
                <c:pt idx="1">
                  <c:v>0.94</c:v>
                </c:pt>
                <c:pt idx="2">
                  <c:v>0.92</c:v>
                </c:pt>
                <c:pt idx="3">
                  <c:v>0.89</c:v>
                </c:pt>
                <c:pt idx="4">
                  <c:v>0.88</c:v>
                </c:pt>
              </c:numCache>
            </c:numRef>
          </c:val>
          <c:extLst xmlns:c16r2="http://schemas.microsoft.com/office/drawing/2015/06/chart">
            <c:ext xmlns:c16="http://schemas.microsoft.com/office/drawing/2014/chart" uri="{C3380CC4-5D6E-409C-BE32-E72D297353CC}">
              <c16:uniqueId val="{00000002-F345-45B5-914C-27B2A70D13BB}"/>
            </c:ext>
          </c:extLst>
        </c:ser>
        <c:ser>
          <c:idx val="3"/>
          <c:order val="3"/>
          <c:tx>
            <c:strRef>
              <c:f>'0.75'!$A$20</c:f>
              <c:strCache>
                <c:ptCount val="1"/>
                <c:pt idx="0">
                  <c:v>6:4-0.55</c:v>
                </c:pt>
              </c:strCache>
            </c:strRef>
          </c:tx>
          <c:spPr>
            <a:solidFill>
              <a:schemeClr val="accent4"/>
            </a:solidFill>
            <a:ln>
              <a:noFill/>
            </a:ln>
            <a:effectLst/>
          </c:spPr>
          <c:invertIfNegative val="0"/>
          <c:errBars>
            <c:errBarType val="both"/>
            <c:errValType val="cust"/>
            <c:noEndCap val="0"/>
            <c:plus>
              <c:numRef>
                <c:f>'0.75'!$J$35:$N$35</c:f>
                <c:numCache>
                  <c:formatCode>General</c:formatCode>
                  <c:ptCount val="5"/>
                  <c:pt idx="0">
                    <c:v>3.0000000000000027E-2</c:v>
                  </c:pt>
                  <c:pt idx="1">
                    <c:v>1.0000000000000009E-2</c:v>
                  </c:pt>
                  <c:pt idx="2">
                    <c:v>1.9999999999999907E-2</c:v>
                  </c:pt>
                  <c:pt idx="3">
                    <c:v>3.0000000000000027E-2</c:v>
                  </c:pt>
                  <c:pt idx="4">
                    <c:v>5.0000000000000044E-2</c:v>
                  </c:pt>
                </c:numCache>
              </c:numRef>
            </c:plus>
            <c:minus>
              <c:numRef>
                <c:f>'0.75'!$J$42:$N$42</c:f>
                <c:numCache>
                  <c:formatCode>General</c:formatCode>
                  <c:ptCount val="5"/>
                  <c:pt idx="0">
                    <c:v>2.0000000000000018E-2</c:v>
                  </c:pt>
                  <c:pt idx="1">
                    <c:v>1.9999999999999907E-2</c:v>
                  </c:pt>
                  <c:pt idx="2">
                    <c:v>1.0000000000000009E-2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'0.75'!$B$20:$F$20</c:f>
              <c:numCache>
                <c:formatCode>General</c:formatCode>
                <c:ptCount val="5"/>
                <c:pt idx="0">
                  <c:v>0.9</c:v>
                </c:pt>
                <c:pt idx="1">
                  <c:v>0.95</c:v>
                </c:pt>
                <c:pt idx="2">
                  <c:v>0.92</c:v>
                </c:pt>
                <c:pt idx="3">
                  <c:v>0.89</c:v>
                </c:pt>
                <c:pt idx="4">
                  <c:v>0.88</c:v>
                </c:pt>
              </c:numCache>
            </c:numRef>
          </c:val>
          <c:extLst xmlns:c16r2="http://schemas.microsoft.com/office/drawing/2015/06/chart">
            <c:ext xmlns:c16="http://schemas.microsoft.com/office/drawing/2014/chart" uri="{C3380CC4-5D6E-409C-BE32-E72D297353CC}">
              <c16:uniqueId val="{00000003-F345-45B5-914C-27B2A70D13BB}"/>
            </c:ext>
          </c:extLst>
        </c:ser>
        <c:ser>
          <c:idx val="4"/>
          <c:order val="4"/>
          <c:tx>
            <c:strRef>
              <c:f>'0.75'!$A$25</c:f>
              <c:strCache>
                <c:ptCount val="1"/>
                <c:pt idx="0">
                  <c:v>7:3-0.55</c:v>
                </c:pt>
              </c:strCache>
            </c:strRef>
          </c:tx>
          <c:spPr>
            <a:solidFill>
              <a:schemeClr val="accent5"/>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'0.75'!$J$43:$N$43</c:f>
                <c:numCache>
                  <c:formatCode>General</c:formatCode>
                  <c:ptCount val="5"/>
                  <c:pt idx="0">
                    <c:v>2.0000000000000018E-2</c:v>
                  </c:pt>
                  <c:pt idx="1">
                    <c:v>1.0000000000000009E-2</c:v>
                  </c:pt>
                  <c:pt idx="2">
                    <c:v>1.0000000000000009E-2</c:v>
                  </c:pt>
                  <c:pt idx="3">
                    <c:v>2.0000000000000018E-2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'0.75'!$B$25:$F$25</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4-F345-45B5-914C-27B2A70D13BB}"/>
            </c:ext>
          </c:extLst>
        </c:ser>
        <c:ser>
          <c:idx val="5"/>
          <c:order val="5"/>
          <c:tx>
            <c:strRef>
              <c:f>'0.75'!$A$30</c:f>
              <c:strCache>
                <c:ptCount val="1"/>
                <c:pt idx="0">
                  <c:v>8:2-0.55</c:v>
                </c:pt>
              </c:strCache>
            </c:strRef>
          </c:tx>
          <c:spPr>
            <a:solidFill>
              <a:schemeClr val="accent6"/>
            </a:solidFill>
            <a:ln>
              <a:noFill/>
            </a:ln>
            <a:effectLst/>
          </c:spPr>
          <c:invertIfNegative val="0"/>
          <c:errBars>
            <c:errBarType val="both"/>
            <c:errValType val="cust"/>
            <c:noEndCap val="0"/>
            <c:plus>
              <c:numRef>
                <c:f>'0.75'!$J$37:$N$37</c:f>
                <c:numCache>
                  <c:formatCode>General</c:formatCode>
                  <c:ptCount val="5"/>
                  <c:pt idx="0">
                    <c:v>4.0000000000000036E-2</c:v>
                  </c:pt>
                  <c:pt idx="1">
                    <c:v>1.0000000000000009E-2</c:v>
                  </c:pt>
                  <c:pt idx="2">
                    <c:v>2.9999999999999916E-2</c:v>
                  </c:pt>
                  <c:pt idx="3">
                    <c:v>4.0000000000000036E-2</c:v>
                  </c:pt>
                  <c:pt idx="4">
                    <c:v>4.9999999999999933E-2</c:v>
                  </c:pt>
                </c:numCache>
              </c:numRef>
            </c:plus>
            <c:minus>
              <c:numRef>
                <c:f>'0.75'!$J$44:$N$44</c:f>
                <c:numCache>
                  <c:formatCode>General</c:formatCode>
                  <c:ptCount val="5"/>
                  <c:pt idx="0">
                    <c:v>3.0000000000000027E-2</c:v>
                  </c:pt>
                  <c:pt idx="1">
                    <c:v>1.9999999999999907E-2</c:v>
                  </c:pt>
                  <c:pt idx="2">
                    <c:v>2.0000000000000018E-2</c:v>
                  </c:pt>
                  <c:pt idx="3">
                    <c:v>4.0000000000000036E-2</c:v>
                  </c:pt>
                  <c:pt idx="4">
                    <c:v>5.0000000000000044E-2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'0.75'!$B$30:$F$30</c:f>
              <c:numCache>
                <c:formatCode>General</c:formatCode>
                <c:ptCount val="5"/>
                <c:pt idx="0">
                  <c:v>0.89</c:v>
                </c:pt>
                <c:pt idx="1">
                  <c:v>0.95</c:v>
                </c:pt>
                <c:pt idx="2">
                  <c:v>0.92</c:v>
                </c:pt>
                <c:pt idx="3">
                  <c:v>0.88</c:v>
                </c:pt>
                <c:pt idx="4">
                  <c:v>0.89</c:v>
                </c:pt>
              </c:numCache>
            </c:numRef>
          </c:val>
          <c:extLst xmlns:c16r2="http://schemas.microsoft.com/office/drawing/2015/06/chart">
            <c:ext xmlns:c16="http://schemas.microsoft.com/office/drawing/2014/chart" uri="{C3380CC4-5D6E-409C-BE32-E72D297353CC}">
              <c16:uniqueId val="{00000005-F345-45B5-914C-27B2A70D13BB}"/>
            </c:ext>
          </c:extLst>
        </c:ser>
        <c:ser>
          <c:idx val="6"/>
          <c:order val="6"/>
          <c:tx>
            <c:strRef>
              <c:f>'0.75'!$A$35</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'0.75'!$J$38:$N$38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'0.75'!$J$45:$N$45</c:f>
                <c:numCache>
                  <c:formatCode>General</c:formatCode>
                  <c:ptCount val="5"/>
                  <c:pt idx="0">
                    <c:v>3.0000000000000027E-2</c:v>
                  </c:pt>
                  <c:pt idx="1">
                    <c:v>1.9999999999999907E-2</c:v>
                  </c:pt>
                  <c:pt idx="2">
                    <c:v>2.0000000000000018E-2</c:v>
                  </c:pt>
                  <c:pt idx="3">
                    <c:v>3.0000000000000027E-2</c:v>
                  </c:pt>
                  <c:pt idx="4">
                    <c:v>4.0000000000000036E-2</c:v>
                  </c:pt>
                </c:numCache>
              </c:numRef>
            </c:minus>
            <c:spPr>
              <a:noFill/>
              <a:ln w="9525" cap="flat" cmpd="sng" algn="ctr">
                <a:solidFill>
                  <a:schemeClr val="tx1">
                    <a:lumMod val="65000"/>
                    <a:lumOff val="35000"/>
                  </a:schemeClr>
                </a:solidFill>
                <a:round/>
              </a:ln>
              <a:effectLst/>
            </c:spPr>
          </c:errBars>
          <c:cat>
            <c:strRef>
              <c:f>'0.75'!$B$1:$F$1</c:f>
              <c:strCache>
                <c:ptCount val="5"/>
                <c:pt idx="0">
                  <c:v>Completeness</c:v>
                </c:pt>
                <c:pt idx="1">
                  <c:v>Homogeneity</c:v>
                </c:pt>
                <c:pt idx="2">
                  <c:v>V-measure</c:v>
                </c:pt>
                <c:pt idx="3">
                  <c:v>AMI</c:v>
                </c:pt>
                <c:pt idx="4">
                  <c:v>ARI</c:v>
                </c:pt>
              </c:strCache>
            </c:strRef>
          </c:cat>
          <c:val>
            <c:numRef>
              <c:f>'0.75'!$B$35:$F$35</c:f>
              <c:numCache>
                <c:formatCode>General</c:formatCode>
                <c:ptCount val="5"/>
                <c:pt idx="0">
                  <c:v>0.89</c:v>
                </c:pt>
                <c:pt idx="1">
                  <c:v>0.95</c:v>
                </c:pt>
                <c:pt idx="2">
                  <c:v>0.92</c:v>
                </c:pt>
                <c:pt idx="3">
                  <c:v>0.87</c:v>
                </c:pt>
                <c:pt idx="4">
                  <c:v>0.88</c:v>
                </c:pt>
              </c:numCache>
            </c:numRef>
          </c:val>
          <c:extLst xmlns:c16r2="http://schemas.microsoft.com/office/drawing/2015/06/chart">
            <c:ext xmlns:c16="http://schemas.microsoft.com/office/drawing/2014/chart" uri="{C3380CC4-5D6E-409C-BE32-E72D297353CC}">
              <c16:uniqueId val="{00000006-F345-45B5-914C-27B2A70D13BB}"/>
            </c:ext>
          </c:extLst>
        </c:ser>
        <c:dLbls>
          <c:showLegendKey val="0"/>
          <c:showVal val="0"/>
          <c:showCatName val="0"/>
          <c:showSerName val="0"/>
          <c:showPercent val="0"/>
          <c:showBubbleSize val="0"/>
        </c:dLbls>
        <c:gapWidth val="219"/>
        <c:overlap val="-27"/>
        <c:axId val="565296144"/>
        <c:axId val="565303216"/>
        <c:extLst xmlns:c16r2="http://schemas.microsoft.com/office/drawing/2015/06/chart"/>
      </c:barChart>
      <c:catAx>
        <c:axId val="56529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303216"/>
        <c:crosses val="autoZero"/>
        <c:auto val="1"/>
        <c:lblAlgn val="ctr"/>
        <c:lblOffset val="100"/>
        <c:noMultiLvlLbl val="0"/>
      </c:catAx>
      <c:valAx>
        <c:axId val="56530321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61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4:6-0.45</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3.9999999999999925E-2</c:v>
                  </c:pt>
                  <c:pt idx="1">
                    <c:v>0.13</c:v>
                  </c:pt>
                  <c:pt idx="2">
                    <c:v>7.999999999999996E-2</c:v>
                  </c:pt>
                  <c:pt idx="3">
                    <c:v>0.14000000000000001</c:v>
                  </c:pt>
                  <c:pt idx="4">
                    <c:v>0.22999999999999998</c:v>
                  </c:pt>
                </c:numCache>
              </c:numRef>
            </c:plus>
            <c:minus>
              <c:numRef>
                <c:f>總比較!$J$27:$N$27</c:f>
                <c:numCache>
                  <c:formatCode>General</c:formatCode>
                  <c:ptCount val="5"/>
                  <c:pt idx="0">
                    <c:v>6.0000000000000053E-2</c:v>
                  </c:pt>
                  <c:pt idx="1">
                    <c:v>0.18999999999999995</c:v>
                  </c:pt>
                  <c:pt idx="2">
                    <c:v>0.14000000000000001</c:v>
                  </c:pt>
                  <c:pt idx="3">
                    <c:v>0.18999999999999995</c:v>
                  </c:pt>
                  <c:pt idx="4">
                    <c:v>0.26999999999999996</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0.93</c:v>
                </c:pt>
                <c:pt idx="1">
                  <c:v>0.7</c:v>
                </c:pt>
                <c:pt idx="2">
                  <c:v>0.8</c:v>
                </c:pt>
                <c:pt idx="3">
                  <c:v>0.69</c:v>
                </c:pt>
                <c:pt idx="4">
                  <c:v>0.59</c:v>
                </c:pt>
              </c:numCache>
            </c:numRef>
          </c:val>
          <c:extLst xmlns:c16r2="http://schemas.microsoft.com/office/drawing/2015/06/chart">
            <c:ext xmlns:c16="http://schemas.microsoft.com/office/drawing/2014/chart" uri="{C3380CC4-5D6E-409C-BE32-E72D297353CC}">
              <c16:uniqueId val="{00000000-683D-4E59-8528-95EC89B1EF60}"/>
            </c:ext>
          </c:extLst>
        </c:ser>
        <c:ser>
          <c:idx val="2"/>
          <c:order val="2"/>
          <c:tx>
            <c:strRef>
              <c:f>總比較!$A$4</c:f>
              <c:strCache>
                <c:ptCount val="1"/>
                <c:pt idx="0">
                  <c:v>4:6-0.5</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4.9999999999999933E-2</c:v>
                  </c:pt>
                  <c:pt idx="1">
                    <c:v>6.0000000000000053E-2</c:v>
                  </c:pt>
                  <c:pt idx="2">
                    <c:v>4.9999999999999933E-2</c:v>
                  </c:pt>
                  <c:pt idx="3">
                    <c:v>7.0000000000000062E-2</c:v>
                  </c:pt>
                  <c:pt idx="4">
                    <c:v>0.10999999999999999</c:v>
                  </c:pt>
                </c:numCache>
              </c:numRef>
            </c:plus>
            <c:minus>
              <c:numRef>
                <c:f>總比較!$J$28:$N$28</c:f>
                <c:numCache>
                  <c:formatCode>General</c:formatCode>
                  <c:ptCount val="5"/>
                  <c:pt idx="0">
                    <c:v>5.0000000000000044E-2</c:v>
                  </c:pt>
                  <c:pt idx="1">
                    <c:v>8.9999999999999969E-2</c:v>
                  </c:pt>
                  <c:pt idx="2">
                    <c:v>7.0000000000000062E-2</c:v>
                  </c:pt>
                  <c:pt idx="3">
                    <c:v>8.9999999999999969E-2</c:v>
                  </c:pt>
                  <c:pt idx="4">
                    <c:v>0.18999999999999995</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0.93</c:v>
                </c:pt>
                <c:pt idx="1">
                  <c:v>0.87</c:v>
                </c:pt>
                <c:pt idx="2">
                  <c:v>0.9</c:v>
                </c:pt>
                <c:pt idx="3">
                  <c:v>0.86</c:v>
                </c:pt>
                <c:pt idx="4">
                  <c:v>0.83</c:v>
                </c:pt>
              </c:numCache>
            </c:numRef>
          </c:val>
          <c:extLst xmlns:c16r2="http://schemas.microsoft.com/office/drawing/2015/06/chart">
            <c:ext xmlns:c16="http://schemas.microsoft.com/office/drawing/2014/chart" uri="{C3380CC4-5D6E-409C-BE32-E72D297353CC}">
              <c16:uniqueId val="{00000001-683D-4E59-8528-95EC89B1EF60}"/>
            </c:ext>
          </c:extLst>
        </c:ser>
        <c:ser>
          <c:idx val="3"/>
          <c:order val="3"/>
          <c:tx>
            <c:strRef>
              <c:f>總比較!$A$5</c:f>
              <c:strCache>
                <c:ptCount val="1"/>
                <c:pt idx="0">
                  <c:v>4:6-0.55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4.9999999999999933E-2</c:v>
                  </c:pt>
                  <c:pt idx="1">
                    <c:v>2.9999999999999916E-2</c:v>
                  </c:pt>
                  <c:pt idx="2">
                    <c:v>2.9999999999999916E-2</c:v>
                  </c:pt>
                  <c:pt idx="3">
                    <c:v>3.9999999999999925E-2</c:v>
                  </c:pt>
                  <c:pt idx="4">
                    <c:v>5.9999999999999942E-2</c:v>
                  </c:pt>
                </c:numCache>
              </c:numRef>
            </c:plus>
            <c:minus>
              <c:numRef>
                <c:f>總比較!$J$29:$N$29</c:f>
                <c:numCache>
                  <c:formatCode>General</c:formatCode>
                  <c:ptCount val="5"/>
                  <c:pt idx="0">
                    <c:v>5.0000000000000044E-2</c:v>
                  </c:pt>
                  <c:pt idx="1">
                    <c:v>5.0000000000000044E-2</c:v>
                  </c:pt>
                  <c:pt idx="2">
                    <c:v>4.0000000000000036E-2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0.93</c:v>
                </c:pt>
                <c:pt idx="1">
                  <c:v>0.93</c:v>
                </c:pt>
                <c:pt idx="2">
                  <c:v>0.93</c:v>
                </c:pt>
                <c:pt idx="3">
                  <c:v>0.91</c:v>
                </c:pt>
                <c:pt idx="4">
                  <c:v>0.91</c:v>
                </c:pt>
              </c:numCache>
            </c:numRef>
          </c:val>
          <c:extLst xmlns:c16r2="http://schemas.microsoft.com/office/drawing/2015/06/chart">
            <c:ext xmlns:c16="http://schemas.microsoft.com/office/drawing/2014/chart" uri="{C3380CC4-5D6E-409C-BE32-E72D297353CC}">
              <c16:uniqueId val="{00000002-683D-4E59-8528-95EC89B1EF60}"/>
            </c:ext>
          </c:extLst>
        </c:ser>
        <c:ser>
          <c:idx val="4"/>
          <c:order val="4"/>
          <c:tx>
            <c:strRef>
              <c:f>總比較!$A$6</c:f>
              <c:strCache>
                <c:ptCount val="1"/>
                <c:pt idx="0">
                  <c:v>5:5-0.6</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3.9999999999999925E-2</c:v>
                  </c:pt>
                  <c:pt idx="1">
                    <c:v>3.0000000000000027E-2</c:v>
                  </c:pt>
                  <c:pt idx="2">
                    <c:v>2.9999999999999916E-2</c:v>
                  </c:pt>
                  <c:pt idx="3">
                    <c:v>4.9999999999999933E-2</c:v>
                  </c:pt>
                  <c:pt idx="4">
                    <c:v>5.9999999999999942E-2</c:v>
                  </c:pt>
                </c:numCache>
              </c:numRef>
            </c:plus>
            <c:minus>
              <c:numRef>
                <c:f>總比較!$J$30:$N$30</c:f>
                <c:numCache>
                  <c:formatCode>General</c:formatCode>
                  <c:ptCount val="5"/>
                  <c:pt idx="0">
                    <c:v>5.0000000000000044E-2</c:v>
                  </c:pt>
                  <c:pt idx="1">
                    <c:v>3.9999999999999925E-2</c:v>
                  </c:pt>
                  <c:pt idx="2">
                    <c:v>5.0000000000000044E-2</c:v>
                  </c:pt>
                  <c:pt idx="3">
                    <c:v>5.0000000000000044E-2</c:v>
                  </c:pt>
                  <c:pt idx="4">
                    <c:v>9.000000000000008E-2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0.91</c:v>
                </c:pt>
                <c:pt idx="1">
                  <c:v>0.95</c:v>
                </c:pt>
                <c:pt idx="2">
                  <c:v>0.93</c:v>
                </c:pt>
                <c:pt idx="3">
                  <c:v>0.9</c:v>
                </c:pt>
                <c:pt idx="4">
                  <c:v>0.91</c:v>
                </c:pt>
              </c:numCache>
            </c:numRef>
          </c:val>
          <c:extLst xmlns:c16r2="http://schemas.microsoft.com/office/drawing/2015/06/chart">
            <c:ext xmlns:c16="http://schemas.microsoft.com/office/drawing/2014/chart" uri="{C3380CC4-5D6E-409C-BE32-E72D297353CC}">
              <c16:uniqueId val="{00000003-683D-4E59-8528-95EC89B1EF60}"/>
            </c:ext>
          </c:extLst>
        </c:ser>
        <c:ser>
          <c:idx val="5"/>
          <c:order val="5"/>
          <c:tx>
            <c:strRef>
              <c:f>總比較!$A$7</c:f>
              <c:strCache>
                <c:ptCount val="1"/>
                <c:pt idx="0">
                  <c:v>5:5-0.65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3.9999999999999925E-2</c:v>
                  </c:pt>
                  <c:pt idx="1">
                    <c:v>3.0000000000000027E-2</c:v>
                  </c:pt>
                  <c:pt idx="2">
                    <c:v>2.9999999999999916E-2</c:v>
                  </c:pt>
                  <c:pt idx="3">
                    <c:v>4.9999999999999933E-2</c:v>
                  </c:pt>
                  <c:pt idx="4">
                    <c:v>6.9999999999999951E-2</c:v>
                  </c:pt>
                </c:numCache>
              </c:numRef>
            </c:plus>
            <c:minus>
              <c:numRef>
                <c:f>總比較!$J$31:$N$31</c:f>
                <c:numCache>
                  <c:formatCode>General</c:formatCode>
                  <c:ptCount val="5"/>
                  <c:pt idx="0">
                    <c:v>4.0000000000000036E-2</c:v>
                  </c:pt>
                  <c:pt idx="1">
                    <c:v>3.9999999999999925E-2</c:v>
                  </c:pt>
                  <c:pt idx="2">
                    <c:v>3.0000000000000027E-2</c:v>
                  </c:pt>
                  <c:pt idx="3">
                    <c:v>5.0000000000000044E-2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4-683D-4E59-8528-95EC89B1EF60}"/>
            </c:ext>
          </c:extLst>
        </c:ser>
        <c:ser>
          <c:idx val="6"/>
          <c:order val="6"/>
          <c:tx>
            <c:strRef>
              <c:f>總比較!$A$8</c:f>
              <c:strCache>
                <c:ptCount val="1"/>
                <c:pt idx="0">
                  <c:v>6:4-0.65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3.0000000000000027E-2</c:v>
                  </c:pt>
                  <c:pt idx="1">
                    <c:v>3.0000000000000027E-2</c:v>
                  </c:pt>
                  <c:pt idx="2">
                    <c:v>2.9999999999999916E-2</c:v>
                  </c:pt>
                  <c:pt idx="3">
                    <c:v>4.0000000000000036E-2</c:v>
                  </c:pt>
                  <c:pt idx="4">
                    <c:v>5.9999999999999942E-2</c:v>
                  </c:pt>
                </c:numCache>
              </c:numRef>
            </c:plus>
            <c:minus>
              <c:numRef>
                <c:f>總比較!$J$32:$N$32</c:f>
                <c:numCache>
                  <c:formatCode>General</c:formatCode>
                  <c:ptCount val="5"/>
                  <c:pt idx="0">
                    <c:v>6.0000000000000053E-2</c:v>
                  </c:pt>
                  <c:pt idx="1">
                    <c:v>2.9999999999999916E-2</c:v>
                  </c:pt>
                  <c:pt idx="2">
                    <c:v>3.0000000000000027E-2</c:v>
                  </c:pt>
                  <c:pt idx="3">
                    <c:v>7.0000000000000062E-2</c:v>
                  </c:pt>
                  <c:pt idx="4">
                    <c:v>9.9999999999999978E-2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c:v>
                </c:pt>
                <c:pt idx="1">
                  <c:v>0.95</c:v>
                </c:pt>
                <c:pt idx="2">
                  <c:v>0.92</c:v>
                </c:pt>
                <c:pt idx="3">
                  <c:v>0.89</c:v>
                </c:pt>
                <c:pt idx="4">
                  <c:v>0.9</c:v>
                </c:pt>
              </c:numCache>
            </c:numRef>
          </c:val>
          <c:extLst xmlns:c16r2="http://schemas.microsoft.com/office/drawing/2015/06/chart">
            <c:ext xmlns:c16="http://schemas.microsoft.com/office/drawing/2014/chart" uri="{C3380CC4-5D6E-409C-BE32-E72D297353CC}">
              <c16:uniqueId val="{00000005-683D-4E59-8528-95EC89B1EF60}"/>
            </c:ext>
          </c:extLst>
        </c:ser>
        <c:ser>
          <c:idx val="7"/>
          <c:order val="7"/>
          <c:tx>
            <c:strRef>
              <c:f>總比較!$A$9</c:f>
              <c:strCache>
                <c:ptCount val="1"/>
                <c:pt idx="0">
                  <c:v>6:4-0.7</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4.9999999999999933E-2</c:v>
                  </c:pt>
                  <c:pt idx="1">
                    <c:v>3.0000000000000027E-2</c:v>
                  </c:pt>
                  <c:pt idx="2">
                    <c:v>2.9999999999999916E-2</c:v>
                  </c:pt>
                  <c:pt idx="3">
                    <c:v>5.9999999999999942E-2</c:v>
                  </c:pt>
                  <c:pt idx="4">
                    <c:v>4.9999999999999933E-2</c:v>
                  </c:pt>
                </c:numCache>
              </c:numRef>
            </c:plus>
            <c:minus>
              <c:numRef>
                <c:f>總比較!$J$33:$N$33</c:f>
                <c:numCache>
                  <c:formatCode>General</c:formatCode>
                  <c:ptCount val="5"/>
                  <c:pt idx="0">
                    <c:v>4.0000000000000036E-2</c:v>
                  </c:pt>
                  <c:pt idx="1">
                    <c:v>3.9999999999999925E-2</c:v>
                  </c:pt>
                  <c:pt idx="2">
                    <c:v>4.0000000000000036E-2</c:v>
                  </c:pt>
                  <c:pt idx="3">
                    <c:v>5.0000000000000044E-2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0.89</c:v>
                </c:pt>
                <c:pt idx="1">
                  <c:v>0.95</c:v>
                </c:pt>
                <c:pt idx="2">
                  <c:v>0.92</c:v>
                </c:pt>
                <c:pt idx="3">
                  <c:v>0.88</c:v>
                </c:pt>
                <c:pt idx="4">
                  <c:v>0.9</c:v>
                </c:pt>
              </c:numCache>
            </c:numRef>
          </c:val>
          <c:extLst xmlns:c16r2="http://schemas.microsoft.com/office/drawing/2015/06/chart">
            <c:ext xmlns:c16="http://schemas.microsoft.com/office/drawing/2014/chart" uri="{C3380CC4-5D6E-409C-BE32-E72D297353CC}">
              <c16:uniqueId val="{00000006-683D-4E59-8528-95EC89B1EF60}"/>
            </c:ext>
          </c:extLst>
        </c:ser>
        <c:ser>
          <c:idx val="8"/>
          <c:order val="8"/>
          <c:tx>
            <c:strRef>
              <c:f>總比較!$A$10</c:f>
              <c:strCache>
                <c:ptCount val="1"/>
                <c:pt idx="0">
                  <c:v>7:3-0.75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4.9999999999999933E-2</c:v>
                  </c:pt>
                  <c:pt idx="1">
                    <c:v>2.0000000000000018E-2</c:v>
                  </c:pt>
                  <c:pt idx="2">
                    <c:v>1.9999999999999907E-2</c:v>
                  </c:pt>
                  <c:pt idx="3">
                    <c:v>5.9999999999999942E-2</c:v>
                  </c:pt>
                  <c:pt idx="4">
                    <c:v>5.9999999999999942E-2</c:v>
                  </c:pt>
                </c:numCache>
              </c:numRef>
            </c:plus>
            <c:minus>
              <c:numRef>
                <c:f>總比較!$J$34:$N$34</c:f>
                <c:numCache>
                  <c:formatCode>General</c:formatCode>
                  <c:ptCount val="5"/>
                  <c:pt idx="0">
                    <c:v>6.0000000000000053E-2</c:v>
                  </c:pt>
                  <c:pt idx="1">
                    <c:v>4.9999999999999933E-2</c:v>
                  </c:pt>
                  <c:pt idx="2">
                    <c:v>5.0000000000000044E-2</c:v>
                  </c:pt>
                  <c:pt idx="3">
                    <c:v>6.0000000000000053E-2</c:v>
                  </c:pt>
                  <c:pt idx="4">
                    <c:v>0.12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c:v>
                </c:pt>
                <c:pt idx="1">
                  <c:v>0.95</c:v>
                </c:pt>
                <c:pt idx="2">
                  <c:v>0.93</c:v>
                </c:pt>
                <c:pt idx="3">
                  <c:v>0.89</c:v>
                </c:pt>
                <c:pt idx="4">
                  <c:v>0.9</c:v>
                </c:pt>
              </c:numCache>
            </c:numRef>
          </c:val>
          <c:extLst xmlns:c16r2="http://schemas.microsoft.com/office/drawing/2015/06/chart">
            <c:ext xmlns:c16="http://schemas.microsoft.com/office/drawing/2014/chart" uri="{C3380CC4-5D6E-409C-BE32-E72D297353CC}">
              <c16:uniqueId val="{00000007-683D-4E59-8528-95EC89B1EF60}"/>
            </c:ext>
          </c:extLst>
        </c:ser>
        <c:ser>
          <c:idx val="9"/>
          <c:order val="9"/>
          <c:tx>
            <c:strRef>
              <c:f>總比較!$A$11</c:f>
              <c:strCache>
                <c:ptCount val="1"/>
                <c:pt idx="0">
                  <c:v>8:2-0.8</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2.9999999999999916E-2</c:v>
                  </c:pt>
                  <c:pt idx="1">
                    <c:v>3.0000000000000027E-2</c:v>
                  </c:pt>
                  <c:pt idx="2">
                    <c:v>1.9999999999999907E-2</c:v>
                  </c:pt>
                  <c:pt idx="3">
                    <c:v>3.9999999999999925E-2</c:v>
                  </c:pt>
                  <c:pt idx="4">
                    <c:v>4.9999999999999933E-2</c:v>
                  </c:pt>
                </c:numCache>
              </c:numRef>
            </c:plus>
            <c:minus>
              <c:numRef>
                <c:f>總比較!$J$35:$N$35</c:f>
                <c:numCache>
                  <c:formatCode>General</c:formatCode>
                  <c:ptCount val="5"/>
                  <c:pt idx="0">
                    <c:v>6.0000000000000053E-2</c:v>
                  </c:pt>
                  <c:pt idx="1">
                    <c:v>2.9999999999999916E-2</c:v>
                  </c:pt>
                  <c:pt idx="2">
                    <c:v>4.0000000000000036E-2</c:v>
                  </c:pt>
                  <c:pt idx="3">
                    <c:v>6.0000000000000053E-2</c:v>
                  </c:pt>
                  <c:pt idx="4">
                    <c:v>0.10999999999999999</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0.91</c:v>
                </c:pt>
                <c:pt idx="1">
                  <c:v>0.95</c:v>
                </c:pt>
                <c:pt idx="2">
                  <c:v>0.93</c:v>
                </c:pt>
                <c:pt idx="3">
                  <c:v>0.9</c:v>
                </c:pt>
                <c:pt idx="4">
                  <c:v>0.91</c:v>
                </c:pt>
              </c:numCache>
            </c:numRef>
          </c:val>
          <c:extLst xmlns:c16r2="http://schemas.microsoft.com/office/drawing/2015/06/chart">
            <c:ext xmlns:c16="http://schemas.microsoft.com/office/drawing/2014/chart" uri="{C3380CC4-5D6E-409C-BE32-E72D297353CC}">
              <c16:uniqueId val="{00000008-683D-4E59-8528-95EC89B1EF60}"/>
            </c:ext>
          </c:extLst>
        </c:ser>
        <c:dLbls>
          <c:showLegendKey val="0"/>
          <c:showVal val="0"/>
          <c:showCatName val="0"/>
          <c:showSerName val="0"/>
          <c:showPercent val="0"/>
          <c:showBubbleSize val="0"/>
        </c:dLbls>
        <c:gapWidth val="219"/>
        <c:overlap val="-27"/>
        <c:axId val="565304304"/>
        <c:axId val="56528961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9-683D-4E59-8528-95EC89B1EF60}"/>
                  </c:ext>
                </c:extLst>
              </c15:ser>
            </c15:filteredBarSeries>
          </c:ext>
        </c:extLst>
      </c:barChart>
      <c:catAx>
        <c:axId val="56530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89616"/>
        <c:crosses val="autoZero"/>
        <c:auto val="1"/>
        <c:lblAlgn val="ctr"/>
        <c:lblOffset val="100"/>
        <c:noMultiLvlLbl val="0"/>
      </c:catAx>
      <c:valAx>
        <c:axId val="565289616"/>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304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1:9</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'1比9'!$A$3</c:f>
              <c:strCache>
                <c:ptCount val="1"/>
                <c:pt idx="0">
                  <c:v>0.4</c:v>
                </c:pt>
              </c:strCache>
            </c:strRef>
          </c:tx>
          <c:spPr>
            <a:solidFill>
              <a:schemeClr val="accent2"/>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'1比9'!$B$3:$F$3</c:f>
              <c:numCache>
                <c:formatCode>General</c:formatCode>
                <c:ptCount val="5"/>
                <c:pt idx="0">
                  <c:v>0.94</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FCE0-432A-88E5-E9C2A7BC3086}"/>
            </c:ext>
          </c:extLst>
        </c:ser>
        <c:ser>
          <c:idx val="2"/>
          <c:order val="2"/>
          <c:tx>
            <c:strRef>
              <c:f>'1比9'!$A$4</c:f>
              <c:strCache>
                <c:ptCount val="1"/>
                <c:pt idx="0">
                  <c:v>0.45</c:v>
                </c:pt>
              </c:strCache>
            </c:strRef>
          </c:tx>
          <c:spPr>
            <a:solidFill>
              <a:schemeClr val="accent3"/>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'1比9'!$B$4:$F$4</c:f>
              <c:numCache>
                <c:formatCode>General</c:formatCode>
                <c:ptCount val="5"/>
                <c:pt idx="0">
                  <c:v>0.46</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1-FCE0-432A-88E5-E9C2A7BC3086}"/>
            </c:ext>
          </c:extLst>
        </c:ser>
        <c:ser>
          <c:idx val="3"/>
          <c:order val="3"/>
          <c:tx>
            <c:strRef>
              <c:f>'1比9'!$A$5</c:f>
              <c:strCache>
                <c:ptCount val="1"/>
                <c:pt idx="0">
                  <c:v>0.5</c:v>
                </c:pt>
              </c:strCache>
            </c:strRef>
          </c:tx>
          <c:spPr>
            <a:solidFill>
              <a:schemeClr val="accent4"/>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'1比9'!$B$5:$F$5</c:f>
              <c:numCache>
                <c:formatCode>General</c:formatCode>
                <c:ptCount val="5"/>
                <c:pt idx="0">
                  <c:v>0.77</c:v>
                </c:pt>
                <c:pt idx="1">
                  <c:v>0.32</c:v>
                </c:pt>
                <c:pt idx="2">
                  <c:v>0.45</c:v>
                </c:pt>
                <c:pt idx="3">
                  <c:v>0.31</c:v>
                </c:pt>
                <c:pt idx="4">
                  <c:v>0.14000000000000001</c:v>
                </c:pt>
              </c:numCache>
            </c:numRef>
          </c:val>
          <c:extLst xmlns:c16r2="http://schemas.microsoft.com/office/drawing/2015/06/chart">
            <c:ext xmlns:c16="http://schemas.microsoft.com/office/drawing/2014/chart" uri="{C3380CC4-5D6E-409C-BE32-E72D297353CC}">
              <c16:uniqueId val="{00000002-FCE0-432A-88E5-E9C2A7BC3086}"/>
            </c:ext>
          </c:extLst>
        </c:ser>
        <c:ser>
          <c:idx val="4"/>
          <c:order val="4"/>
          <c:tx>
            <c:strRef>
              <c:f>'1比9'!$A$6</c:f>
              <c:strCache>
                <c:ptCount val="1"/>
                <c:pt idx="0">
                  <c:v>0.55</c:v>
                </c:pt>
              </c:strCache>
            </c:strRef>
          </c:tx>
          <c:spPr>
            <a:solidFill>
              <a:schemeClr val="accent5"/>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'1比9'!$B$6:$F$6</c:f>
              <c:numCache>
                <c:formatCode>General</c:formatCode>
                <c:ptCount val="5"/>
                <c:pt idx="0">
                  <c:v>0.8</c:v>
                </c:pt>
                <c:pt idx="1">
                  <c:v>0.7</c:v>
                </c:pt>
                <c:pt idx="2">
                  <c:v>0.75</c:v>
                </c:pt>
                <c:pt idx="3">
                  <c:v>0.68</c:v>
                </c:pt>
                <c:pt idx="4">
                  <c:v>0.51</c:v>
                </c:pt>
              </c:numCache>
            </c:numRef>
          </c:val>
          <c:extLst xmlns:c16r2="http://schemas.microsoft.com/office/drawing/2015/06/chart">
            <c:ext xmlns:c16="http://schemas.microsoft.com/office/drawing/2014/chart" uri="{C3380CC4-5D6E-409C-BE32-E72D297353CC}">
              <c16:uniqueId val="{00000003-FCE0-432A-88E5-E9C2A7BC3086}"/>
            </c:ext>
          </c:extLst>
        </c:ser>
        <c:ser>
          <c:idx val="5"/>
          <c:order val="5"/>
          <c:tx>
            <c:strRef>
              <c:f>'1比9'!$A$7</c:f>
              <c:strCache>
                <c:ptCount val="1"/>
                <c:pt idx="0">
                  <c:v>0.6</c:v>
                </c:pt>
              </c:strCache>
            </c:strRef>
          </c:tx>
          <c:spPr>
            <a:solidFill>
              <a:schemeClr val="accent6"/>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'1比9'!$B$7:$F$7</c:f>
              <c:numCache>
                <c:formatCode>General</c:formatCode>
                <c:ptCount val="5"/>
                <c:pt idx="0">
                  <c:v>0.76</c:v>
                </c:pt>
                <c:pt idx="1">
                  <c:v>0.87</c:v>
                </c:pt>
                <c:pt idx="2">
                  <c:v>0.81</c:v>
                </c:pt>
                <c:pt idx="3">
                  <c:v>0.72</c:v>
                </c:pt>
                <c:pt idx="4">
                  <c:v>0.7</c:v>
                </c:pt>
              </c:numCache>
            </c:numRef>
          </c:val>
          <c:extLst xmlns:c16r2="http://schemas.microsoft.com/office/drawing/2015/06/chart">
            <c:ext xmlns:c16="http://schemas.microsoft.com/office/drawing/2014/chart" uri="{C3380CC4-5D6E-409C-BE32-E72D297353CC}">
              <c16:uniqueId val="{00000004-FCE0-432A-88E5-E9C2A7BC3086}"/>
            </c:ext>
          </c:extLst>
        </c:ser>
        <c:ser>
          <c:idx val="6"/>
          <c:order val="6"/>
          <c:tx>
            <c:strRef>
              <c:f>'1比9'!$A$8</c:f>
              <c:strCache>
                <c:ptCount val="1"/>
                <c:pt idx="0">
                  <c:v>0.65</c:v>
                </c:pt>
              </c:strCache>
            </c:strRef>
          </c:tx>
          <c:spPr>
            <a:solidFill>
              <a:schemeClr val="accent1">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'1比9'!$B$8:$F$8</c:f>
              <c:numCache>
                <c:formatCode>General</c:formatCode>
                <c:ptCount val="5"/>
                <c:pt idx="0">
                  <c:v>0.65</c:v>
                </c:pt>
                <c:pt idx="1">
                  <c:v>0.94</c:v>
                </c:pt>
                <c:pt idx="2">
                  <c:v>0.77</c:v>
                </c:pt>
                <c:pt idx="3">
                  <c:v>0.56000000000000005</c:v>
                </c:pt>
                <c:pt idx="4">
                  <c:v>0.52</c:v>
                </c:pt>
              </c:numCache>
            </c:numRef>
          </c:val>
          <c:extLst xmlns:c16r2="http://schemas.microsoft.com/office/drawing/2015/06/chart">
            <c:ext xmlns:c16="http://schemas.microsoft.com/office/drawing/2014/chart" uri="{C3380CC4-5D6E-409C-BE32-E72D297353CC}">
              <c16:uniqueId val="{00000005-FCE0-432A-88E5-E9C2A7BC3086}"/>
            </c:ext>
          </c:extLst>
        </c:ser>
        <c:ser>
          <c:idx val="7"/>
          <c:order val="7"/>
          <c:tx>
            <c:strRef>
              <c:f>'1比9'!$A$9</c:f>
              <c:strCache>
                <c:ptCount val="1"/>
                <c:pt idx="0">
                  <c:v>0.7</c:v>
                </c:pt>
              </c:strCache>
            </c:strRef>
          </c:tx>
          <c:spPr>
            <a:solidFill>
              <a:schemeClr val="accent2">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'1比9'!$B$9:$F$9</c:f>
              <c:numCache>
                <c:formatCode>General</c:formatCode>
                <c:ptCount val="5"/>
                <c:pt idx="0">
                  <c:v>0.56000000000000005</c:v>
                </c:pt>
                <c:pt idx="1">
                  <c:v>0.98</c:v>
                </c:pt>
                <c:pt idx="2">
                  <c:v>0.71</c:v>
                </c:pt>
                <c:pt idx="3">
                  <c:v>0.41</c:v>
                </c:pt>
                <c:pt idx="4">
                  <c:v>0.27</c:v>
                </c:pt>
              </c:numCache>
            </c:numRef>
          </c:val>
          <c:extLst xmlns:c16r2="http://schemas.microsoft.com/office/drawing/2015/06/chart">
            <c:ext xmlns:c16="http://schemas.microsoft.com/office/drawing/2014/chart" uri="{C3380CC4-5D6E-409C-BE32-E72D297353CC}">
              <c16:uniqueId val="{00000006-FCE0-432A-88E5-E9C2A7BC3086}"/>
            </c:ext>
          </c:extLst>
        </c:ser>
        <c:ser>
          <c:idx val="8"/>
          <c:order val="8"/>
          <c:tx>
            <c:strRef>
              <c:f>'1比9'!$A$10</c:f>
              <c:strCache>
                <c:ptCount val="1"/>
                <c:pt idx="0">
                  <c:v>0.75</c:v>
                </c:pt>
              </c:strCache>
            </c:strRef>
          </c:tx>
          <c:spPr>
            <a:solidFill>
              <a:schemeClr val="accent3">
                <a:lumMod val="60000"/>
              </a:schemeClr>
            </a:solidFill>
            <a:ln>
              <a:noFill/>
            </a:ln>
            <a:effectLst/>
          </c:spPr>
          <c:invertIfNegative val="0"/>
          <c:cat>
            <c:strRef>
              <c:f>'1比9'!$B$1:$F$1</c:f>
              <c:strCache>
                <c:ptCount val="5"/>
                <c:pt idx="0">
                  <c:v>Completeness</c:v>
                </c:pt>
                <c:pt idx="1">
                  <c:v>Homogeneity</c:v>
                </c:pt>
                <c:pt idx="2">
                  <c:v>V-measure</c:v>
                </c:pt>
                <c:pt idx="3">
                  <c:v>AMI</c:v>
                </c:pt>
                <c:pt idx="4">
                  <c:v>ARI</c:v>
                </c:pt>
              </c:strCache>
            </c:strRef>
          </c:cat>
          <c:val>
            <c:numRef>
              <c:f>'1比9'!$B$10:$F$10</c:f>
              <c:numCache>
                <c:formatCode>General</c:formatCode>
                <c:ptCount val="5"/>
                <c:pt idx="0">
                  <c:v>0.52</c:v>
                </c:pt>
                <c:pt idx="1">
                  <c:v>0.99</c:v>
                </c:pt>
                <c:pt idx="2">
                  <c:v>0.68</c:v>
                </c:pt>
                <c:pt idx="3">
                  <c:v>0.31</c:v>
                </c:pt>
                <c:pt idx="4">
                  <c:v>0.17</c:v>
                </c:pt>
              </c:numCache>
            </c:numRef>
          </c:val>
          <c:extLst xmlns:c16r2="http://schemas.microsoft.com/office/drawing/2015/06/chart">
            <c:ext xmlns:c16="http://schemas.microsoft.com/office/drawing/2014/chart" uri="{C3380CC4-5D6E-409C-BE32-E72D297353CC}">
              <c16:uniqueId val="{00000007-FCE0-432A-88E5-E9C2A7BC3086}"/>
            </c:ext>
          </c:extLst>
        </c:ser>
        <c:dLbls>
          <c:showLegendKey val="0"/>
          <c:showVal val="0"/>
          <c:showCatName val="0"/>
          <c:showSerName val="0"/>
          <c:showPercent val="0"/>
          <c:showBubbleSize val="0"/>
        </c:dLbls>
        <c:gapWidth val="219"/>
        <c:overlap val="-27"/>
        <c:axId val="565300496"/>
        <c:axId val="56529016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'1比9'!$A$2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'1比9'!$B$1:$F$1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'1比9'!$B$2:$F$2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FCE0-432A-88E5-E9C2A7BC3086}"/>
                  </c:ext>
                </c:extLst>
              </c15:ser>
            </c15:filteredBarSeries>
          </c:ext>
        </c:extLst>
      </c:barChart>
      <c:catAx>
        <c:axId val="56530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0160"/>
        <c:crosses val="autoZero"/>
        <c:auto val="1"/>
        <c:lblAlgn val="ctr"/>
        <c:lblOffset val="100"/>
        <c:noMultiLvlLbl val="0"/>
      </c:catAx>
      <c:valAx>
        <c:axId val="56529016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300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2:8</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'2比8'!$A$3</c:f>
              <c:strCache>
                <c:ptCount val="1"/>
                <c:pt idx="0">
                  <c:v>0.4</c:v>
                </c:pt>
              </c:strCache>
            </c:strRef>
          </c:tx>
          <c:spPr>
            <a:solidFill>
              <a:schemeClr val="accent2"/>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'2比8'!$B$3:$F$3</c:f>
              <c:numCache>
                <c:formatCode>General</c:formatCode>
                <c:ptCount val="5"/>
                <c:pt idx="0">
                  <c:v>0.9</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31B-4EAA-9901-0D2FF64CBC71}"/>
            </c:ext>
          </c:extLst>
        </c:ser>
        <c:ser>
          <c:idx val="2"/>
          <c:order val="2"/>
          <c:tx>
            <c:strRef>
              <c:f>'2比8'!$A$4</c:f>
              <c:strCache>
                <c:ptCount val="1"/>
                <c:pt idx="0">
                  <c:v>0.45</c:v>
                </c:pt>
              </c:strCache>
            </c:strRef>
          </c:tx>
          <c:spPr>
            <a:solidFill>
              <a:schemeClr val="accent3"/>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'2比8'!$B$4:$F$4</c:f>
              <c:numCache>
                <c:formatCode>General</c:formatCode>
                <c:ptCount val="5"/>
                <c:pt idx="0">
                  <c:v>0.41</c:v>
                </c:pt>
                <c:pt idx="1">
                  <c:v>0</c:v>
                </c:pt>
                <c:pt idx="2">
                  <c:v>0.01</c:v>
                </c:pt>
                <c:pt idx="3">
                  <c:v>0</c:v>
                </c:pt>
                <c:pt idx="4">
                  <c:v>0</c:v>
                </c:pt>
              </c:numCache>
            </c:numRef>
          </c:val>
          <c:extLst xmlns:c16r2="http://schemas.microsoft.com/office/drawing/2015/06/chart">
            <c:ext xmlns:c16="http://schemas.microsoft.com/office/drawing/2014/chart" uri="{C3380CC4-5D6E-409C-BE32-E72D297353CC}">
              <c16:uniqueId val="{00000001-831B-4EAA-9901-0D2FF64CBC71}"/>
            </c:ext>
          </c:extLst>
        </c:ser>
        <c:ser>
          <c:idx val="3"/>
          <c:order val="3"/>
          <c:tx>
            <c:strRef>
              <c:f>'2比8'!$A$5</c:f>
              <c:strCache>
                <c:ptCount val="1"/>
                <c:pt idx="0">
                  <c:v>0.5</c:v>
                </c:pt>
              </c:strCache>
            </c:strRef>
          </c:tx>
          <c:spPr>
            <a:solidFill>
              <a:schemeClr val="accent4"/>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'2比8'!$B$5:$F$5</c:f>
              <c:numCache>
                <c:formatCode>General</c:formatCode>
                <c:ptCount val="5"/>
                <c:pt idx="0">
                  <c:v>0.83</c:v>
                </c:pt>
                <c:pt idx="1">
                  <c:v>0.47</c:v>
                </c:pt>
                <c:pt idx="2">
                  <c:v>0.6</c:v>
                </c:pt>
                <c:pt idx="3">
                  <c:v>0.46</c:v>
                </c:pt>
                <c:pt idx="4">
                  <c:v>0.25</c:v>
                </c:pt>
              </c:numCache>
            </c:numRef>
          </c:val>
          <c:extLst xmlns:c16r2="http://schemas.microsoft.com/office/drawing/2015/06/chart">
            <c:ext xmlns:c16="http://schemas.microsoft.com/office/drawing/2014/chart" uri="{C3380CC4-5D6E-409C-BE32-E72D297353CC}">
              <c16:uniqueId val="{00000002-831B-4EAA-9901-0D2FF64CBC71}"/>
            </c:ext>
          </c:extLst>
        </c:ser>
        <c:ser>
          <c:idx val="4"/>
          <c:order val="4"/>
          <c:tx>
            <c:strRef>
              <c:f>'2比8'!$A$6</c:f>
              <c:strCache>
                <c:ptCount val="1"/>
                <c:pt idx="0">
                  <c:v>0.55</c:v>
                </c:pt>
              </c:strCache>
            </c:strRef>
          </c:tx>
          <c:spPr>
            <a:solidFill>
              <a:schemeClr val="accent5"/>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'2比8'!$B$6:$F$6</c:f>
              <c:numCache>
                <c:formatCode>General</c:formatCode>
                <c:ptCount val="5"/>
                <c:pt idx="0">
                  <c:v>0.85</c:v>
                </c:pt>
                <c:pt idx="1">
                  <c:v>0.81</c:v>
                </c:pt>
                <c:pt idx="2">
                  <c:v>0.83</c:v>
                </c:pt>
                <c:pt idx="3">
                  <c:v>0.79</c:v>
                </c:pt>
                <c:pt idx="4">
                  <c:v>0.71</c:v>
                </c:pt>
              </c:numCache>
            </c:numRef>
          </c:val>
          <c:extLst xmlns:c16r2="http://schemas.microsoft.com/office/drawing/2015/06/chart">
            <c:ext xmlns:c16="http://schemas.microsoft.com/office/drawing/2014/chart" uri="{C3380CC4-5D6E-409C-BE32-E72D297353CC}">
              <c16:uniqueId val="{00000003-831B-4EAA-9901-0D2FF64CBC71}"/>
            </c:ext>
          </c:extLst>
        </c:ser>
        <c:ser>
          <c:idx val="5"/>
          <c:order val="5"/>
          <c:tx>
            <c:strRef>
              <c:f>'2比8'!$A$7</c:f>
              <c:strCache>
                <c:ptCount val="1"/>
                <c:pt idx="0">
                  <c:v>0.6</c:v>
                </c:pt>
              </c:strCache>
            </c:strRef>
          </c:tx>
          <c:spPr>
            <a:solidFill>
              <a:schemeClr val="accent6"/>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'2比8'!$B$7:$F$7</c:f>
              <c:numCache>
                <c:formatCode>General</c:formatCode>
                <c:ptCount val="5"/>
                <c:pt idx="0">
                  <c:v>0.78</c:v>
                </c:pt>
                <c:pt idx="1">
                  <c:v>0.92</c:v>
                </c:pt>
                <c:pt idx="2">
                  <c:v>0.84</c:v>
                </c:pt>
                <c:pt idx="3">
                  <c:v>0.75</c:v>
                </c:pt>
                <c:pt idx="4">
                  <c:v>0.75</c:v>
                </c:pt>
              </c:numCache>
            </c:numRef>
          </c:val>
          <c:extLst xmlns:c16r2="http://schemas.microsoft.com/office/drawing/2015/06/chart">
            <c:ext xmlns:c16="http://schemas.microsoft.com/office/drawing/2014/chart" uri="{C3380CC4-5D6E-409C-BE32-E72D297353CC}">
              <c16:uniqueId val="{00000004-831B-4EAA-9901-0D2FF64CBC71}"/>
            </c:ext>
          </c:extLst>
        </c:ser>
        <c:ser>
          <c:idx val="6"/>
          <c:order val="6"/>
          <c:tx>
            <c:strRef>
              <c:f>'2比8'!$A$8</c:f>
              <c:strCache>
                <c:ptCount val="1"/>
                <c:pt idx="0">
                  <c:v>0.65</c:v>
                </c:pt>
              </c:strCache>
            </c:strRef>
          </c:tx>
          <c:spPr>
            <a:solidFill>
              <a:schemeClr val="accent1">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'2比8'!$B$8:$F$8</c:f>
              <c:numCache>
                <c:formatCode>General</c:formatCode>
                <c:ptCount val="5"/>
                <c:pt idx="0">
                  <c:v>0.65</c:v>
                </c:pt>
                <c:pt idx="1">
                  <c:v>0.97</c:v>
                </c:pt>
                <c:pt idx="2">
                  <c:v>0.78</c:v>
                </c:pt>
                <c:pt idx="3">
                  <c:v>0.56000000000000005</c:v>
                </c:pt>
                <c:pt idx="4">
                  <c:v>0.5</c:v>
                </c:pt>
              </c:numCache>
            </c:numRef>
          </c:val>
          <c:extLst xmlns:c16r2="http://schemas.microsoft.com/office/drawing/2015/06/chart">
            <c:ext xmlns:c16="http://schemas.microsoft.com/office/drawing/2014/chart" uri="{C3380CC4-5D6E-409C-BE32-E72D297353CC}">
              <c16:uniqueId val="{00000005-831B-4EAA-9901-0D2FF64CBC71}"/>
            </c:ext>
          </c:extLst>
        </c:ser>
        <c:ser>
          <c:idx val="7"/>
          <c:order val="7"/>
          <c:tx>
            <c:strRef>
              <c:f>'2比8'!$A$9</c:f>
              <c:strCache>
                <c:ptCount val="1"/>
                <c:pt idx="0">
                  <c:v>0.7</c:v>
                </c:pt>
              </c:strCache>
            </c:strRef>
          </c:tx>
          <c:spPr>
            <a:solidFill>
              <a:schemeClr val="accent2">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'2比8'!$B$9:$F$9</c:f>
              <c:numCache>
                <c:formatCode>General</c:formatCode>
                <c:ptCount val="5"/>
                <c:pt idx="0">
                  <c:v>0.56000000000000005</c:v>
                </c:pt>
                <c:pt idx="1">
                  <c:v>0.99</c:v>
                </c:pt>
                <c:pt idx="2">
                  <c:v>0.72</c:v>
                </c:pt>
                <c:pt idx="3">
                  <c:v>0.4</c:v>
                </c:pt>
                <c:pt idx="4">
                  <c:v>0.26</c:v>
                </c:pt>
              </c:numCache>
            </c:numRef>
          </c:val>
          <c:extLst xmlns:c16r2="http://schemas.microsoft.com/office/drawing/2015/06/chart">
            <c:ext xmlns:c16="http://schemas.microsoft.com/office/drawing/2014/chart" uri="{C3380CC4-5D6E-409C-BE32-E72D297353CC}">
              <c16:uniqueId val="{00000006-831B-4EAA-9901-0D2FF64CBC71}"/>
            </c:ext>
          </c:extLst>
        </c:ser>
        <c:ser>
          <c:idx val="8"/>
          <c:order val="8"/>
          <c:tx>
            <c:strRef>
              <c:f>'2比8'!$A$10</c:f>
              <c:strCache>
                <c:ptCount val="1"/>
                <c:pt idx="0">
                  <c:v>0.75</c:v>
                </c:pt>
              </c:strCache>
            </c:strRef>
          </c:tx>
          <c:spPr>
            <a:solidFill>
              <a:schemeClr val="accent3">
                <a:lumMod val="60000"/>
              </a:schemeClr>
            </a:solidFill>
            <a:ln>
              <a:noFill/>
            </a:ln>
            <a:effectLst/>
          </c:spPr>
          <c:invertIfNegative val="0"/>
          <c:cat>
            <c:strRef>
              <c:f>'2比8'!$B$1:$F$1</c:f>
              <c:strCache>
                <c:ptCount val="5"/>
                <c:pt idx="0">
                  <c:v>Completeness</c:v>
                </c:pt>
                <c:pt idx="1">
                  <c:v>Homogeneity</c:v>
                </c:pt>
                <c:pt idx="2">
                  <c:v>V-measure</c:v>
                </c:pt>
                <c:pt idx="3">
                  <c:v>AMI</c:v>
                </c:pt>
                <c:pt idx="4">
                  <c:v>ARI</c:v>
                </c:pt>
              </c:strCache>
            </c:strRef>
          </c:cat>
          <c:val>
            <c:numRef>
              <c:f>'2比8'!$B$10:$F$10</c:f>
              <c:numCache>
                <c:formatCode>General</c:formatCode>
                <c:ptCount val="5"/>
                <c:pt idx="0">
                  <c:v>0.52</c:v>
                </c:pt>
                <c:pt idx="1">
                  <c:v>1</c:v>
                </c:pt>
                <c:pt idx="2">
                  <c:v>0.68</c:v>
                </c:pt>
                <c:pt idx="3">
                  <c:v>0.3</c:v>
                </c:pt>
                <c:pt idx="4">
                  <c:v>0.17</c:v>
                </c:pt>
              </c:numCache>
            </c:numRef>
          </c:val>
          <c:extLst xmlns:c16r2="http://schemas.microsoft.com/office/drawing/2015/06/chart">
            <c:ext xmlns:c16="http://schemas.microsoft.com/office/drawing/2014/chart" uri="{C3380CC4-5D6E-409C-BE32-E72D297353CC}">
              <c16:uniqueId val="{00000007-831B-4EAA-9901-0D2FF64CBC71}"/>
            </c:ext>
          </c:extLst>
        </c:ser>
        <c:dLbls>
          <c:showLegendKey val="0"/>
          <c:showVal val="0"/>
          <c:showCatName val="0"/>
          <c:showSerName val="0"/>
          <c:showPercent val="0"/>
          <c:showBubbleSize val="0"/>
        </c:dLbls>
        <c:gapWidth val="219"/>
        <c:overlap val="-27"/>
        <c:axId val="565302672"/>
        <c:axId val="56530376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'2比8'!$A$2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'2比8'!$B$1:$F$1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'2比8'!$B$2:$F$2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31B-4EAA-9901-0D2FF64CBC71}"/>
                  </c:ext>
                </c:extLst>
              </c15:ser>
            </c15:filteredBarSeries>
          </c:ext>
        </c:extLst>
      </c:barChart>
      <c:catAx>
        <c:axId val="56530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303760"/>
        <c:crosses val="autoZero"/>
        <c:auto val="1"/>
        <c:lblAlgn val="ctr"/>
        <c:lblOffset val="100"/>
        <c:noMultiLvlLbl val="0"/>
      </c:catAx>
      <c:valAx>
        <c:axId val="56530376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302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3:7</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'3比7'!$A$3</c:f>
              <c:strCache>
                <c:ptCount val="1"/>
                <c:pt idx="0">
                  <c:v>0.4</c:v>
                </c:pt>
              </c:strCache>
            </c:strRef>
          </c:tx>
          <c:spPr>
            <a:solidFill>
              <a:schemeClr val="accent2"/>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'3比7'!$B$3:$F$3</c:f>
              <c:numCache>
                <c:formatCode>General</c:formatCode>
                <c:ptCount val="5"/>
                <c:pt idx="0">
                  <c:v>0.78</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0A8A-4111-9A18-C32BBD0D31BD}"/>
            </c:ext>
          </c:extLst>
        </c:ser>
        <c:ser>
          <c:idx val="2"/>
          <c:order val="2"/>
          <c:tx>
            <c:strRef>
              <c:f>'3比7'!$A$4</c:f>
              <c:strCache>
                <c:ptCount val="1"/>
                <c:pt idx="0">
                  <c:v>0.45</c:v>
                </c:pt>
              </c:strCache>
            </c:strRef>
          </c:tx>
          <c:spPr>
            <a:solidFill>
              <a:schemeClr val="accent3"/>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'3比7'!$B$4:$F$4</c:f>
              <c:numCache>
                <c:formatCode>General</c:formatCode>
                <c:ptCount val="5"/>
                <c:pt idx="0">
                  <c:v>0.69</c:v>
                </c:pt>
                <c:pt idx="1">
                  <c:v>0.11</c:v>
                </c:pt>
                <c:pt idx="2">
                  <c:v>0.18</c:v>
                </c:pt>
                <c:pt idx="3">
                  <c:v>0.1</c:v>
                </c:pt>
                <c:pt idx="4">
                  <c:v>0.04</c:v>
                </c:pt>
              </c:numCache>
            </c:numRef>
          </c:val>
          <c:extLst xmlns:c16r2="http://schemas.microsoft.com/office/drawing/2015/06/chart">
            <c:ext xmlns:c16="http://schemas.microsoft.com/office/drawing/2014/chart" uri="{C3380CC4-5D6E-409C-BE32-E72D297353CC}">
              <c16:uniqueId val="{00000001-0A8A-4111-9A18-C32BBD0D31BD}"/>
            </c:ext>
          </c:extLst>
        </c:ser>
        <c:ser>
          <c:idx val="3"/>
          <c:order val="3"/>
          <c:tx>
            <c:strRef>
              <c:f>'3比7'!$A$5</c:f>
              <c:strCache>
                <c:ptCount val="1"/>
                <c:pt idx="0">
                  <c:v>0.5</c:v>
                </c:pt>
              </c:strCache>
            </c:strRef>
          </c:tx>
          <c:spPr>
            <a:solidFill>
              <a:schemeClr val="accent4"/>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'3比7'!$B$5:$F$5</c:f>
              <c:numCache>
                <c:formatCode>General</c:formatCode>
                <c:ptCount val="5"/>
                <c:pt idx="0">
                  <c:v>0.88</c:v>
                </c:pt>
                <c:pt idx="1">
                  <c:v>0.62</c:v>
                </c:pt>
                <c:pt idx="2">
                  <c:v>0.72</c:v>
                </c:pt>
                <c:pt idx="3">
                  <c:v>0.6</c:v>
                </c:pt>
                <c:pt idx="4">
                  <c:v>0.43</c:v>
                </c:pt>
              </c:numCache>
            </c:numRef>
          </c:val>
          <c:extLst xmlns:c16r2="http://schemas.microsoft.com/office/drawing/2015/06/chart">
            <c:ext xmlns:c16="http://schemas.microsoft.com/office/drawing/2014/chart" uri="{C3380CC4-5D6E-409C-BE32-E72D297353CC}">
              <c16:uniqueId val="{00000002-0A8A-4111-9A18-C32BBD0D31BD}"/>
            </c:ext>
          </c:extLst>
        </c:ser>
        <c:ser>
          <c:idx val="4"/>
          <c:order val="4"/>
          <c:tx>
            <c:strRef>
              <c:f>'3比7'!$A$6</c:f>
              <c:strCache>
                <c:ptCount val="1"/>
                <c:pt idx="0">
                  <c:v>0.55</c:v>
                </c:pt>
              </c:strCache>
            </c:strRef>
          </c:tx>
          <c:spPr>
            <a:solidFill>
              <a:schemeClr val="accent5"/>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'3比7'!$B$6:$F$6</c:f>
              <c:numCache>
                <c:formatCode>General</c:formatCode>
                <c:ptCount val="5"/>
                <c:pt idx="0">
                  <c:v>0.87</c:v>
                </c:pt>
                <c:pt idx="1">
                  <c:v>0.87</c:v>
                </c:pt>
                <c:pt idx="2">
                  <c:v>0.87</c:v>
                </c:pt>
                <c:pt idx="3">
                  <c:v>0.85</c:v>
                </c:pt>
                <c:pt idx="4">
                  <c:v>0.81</c:v>
                </c:pt>
              </c:numCache>
            </c:numRef>
          </c:val>
          <c:extLst xmlns:c16r2="http://schemas.microsoft.com/office/drawing/2015/06/chart">
            <c:ext xmlns:c16="http://schemas.microsoft.com/office/drawing/2014/chart" uri="{C3380CC4-5D6E-409C-BE32-E72D297353CC}">
              <c16:uniqueId val="{00000003-0A8A-4111-9A18-C32BBD0D31BD}"/>
            </c:ext>
          </c:extLst>
        </c:ser>
        <c:ser>
          <c:idx val="5"/>
          <c:order val="5"/>
          <c:tx>
            <c:strRef>
              <c:f>'3比7'!$A$7</c:f>
              <c:strCache>
                <c:ptCount val="1"/>
                <c:pt idx="0">
                  <c:v>0.6</c:v>
                </c:pt>
              </c:strCache>
            </c:strRef>
          </c:tx>
          <c:spPr>
            <a:solidFill>
              <a:schemeClr val="accent6"/>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'3比7'!$B$7:$F$7</c:f>
              <c:numCache>
                <c:formatCode>General</c:formatCode>
                <c:ptCount val="5"/>
                <c:pt idx="0">
                  <c:v>0.79</c:v>
                </c:pt>
                <c:pt idx="1">
                  <c:v>0.95</c:v>
                </c:pt>
                <c:pt idx="2">
                  <c:v>0.86</c:v>
                </c:pt>
                <c:pt idx="3">
                  <c:v>0.76</c:v>
                </c:pt>
                <c:pt idx="4">
                  <c:v>0.77</c:v>
                </c:pt>
              </c:numCache>
            </c:numRef>
          </c:val>
          <c:extLst xmlns:c16r2="http://schemas.microsoft.com/office/drawing/2015/06/chart">
            <c:ext xmlns:c16="http://schemas.microsoft.com/office/drawing/2014/chart" uri="{C3380CC4-5D6E-409C-BE32-E72D297353CC}">
              <c16:uniqueId val="{00000004-0A8A-4111-9A18-C32BBD0D31BD}"/>
            </c:ext>
          </c:extLst>
        </c:ser>
        <c:ser>
          <c:idx val="6"/>
          <c:order val="6"/>
          <c:tx>
            <c:strRef>
              <c:f>'3比7'!$A$8</c:f>
              <c:strCache>
                <c:ptCount val="1"/>
                <c:pt idx="0">
                  <c:v>0.65</c:v>
                </c:pt>
              </c:strCache>
            </c:strRef>
          </c:tx>
          <c:spPr>
            <a:solidFill>
              <a:schemeClr val="accent1">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'3比7'!$B$8:$F$8</c:f>
              <c:numCache>
                <c:formatCode>General</c:formatCode>
                <c:ptCount val="5"/>
                <c:pt idx="0">
                  <c:v>0.66</c:v>
                </c:pt>
                <c:pt idx="1">
                  <c:v>0.98</c:v>
                </c:pt>
                <c:pt idx="2">
                  <c:v>0.79</c:v>
                </c:pt>
                <c:pt idx="3">
                  <c:v>0.56999999999999995</c:v>
                </c:pt>
                <c:pt idx="4">
                  <c:v>0.52</c:v>
                </c:pt>
              </c:numCache>
            </c:numRef>
          </c:val>
          <c:extLst xmlns:c16r2="http://schemas.microsoft.com/office/drawing/2015/06/chart">
            <c:ext xmlns:c16="http://schemas.microsoft.com/office/drawing/2014/chart" uri="{C3380CC4-5D6E-409C-BE32-E72D297353CC}">
              <c16:uniqueId val="{00000005-0A8A-4111-9A18-C32BBD0D31BD}"/>
            </c:ext>
          </c:extLst>
        </c:ser>
        <c:ser>
          <c:idx val="7"/>
          <c:order val="7"/>
          <c:tx>
            <c:strRef>
              <c:f>'3比7'!$A$9</c:f>
              <c:strCache>
                <c:ptCount val="1"/>
                <c:pt idx="0">
                  <c:v>0.7</c:v>
                </c:pt>
              </c:strCache>
            </c:strRef>
          </c:tx>
          <c:spPr>
            <a:solidFill>
              <a:schemeClr val="accent2">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'3比7'!$B$9:$F$9</c:f>
              <c:numCache>
                <c:formatCode>General</c:formatCode>
                <c:ptCount val="5"/>
                <c:pt idx="0">
                  <c:v>0.56999999999999995</c:v>
                </c:pt>
                <c:pt idx="1">
                  <c:v>0.99</c:v>
                </c:pt>
                <c:pt idx="2">
                  <c:v>0.72</c:v>
                </c:pt>
                <c:pt idx="3">
                  <c:v>0.4</c:v>
                </c:pt>
                <c:pt idx="4">
                  <c:v>0.28999999999999998</c:v>
                </c:pt>
              </c:numCache>
            </c:numRef>
          </c:val>
          <c:extLst xmlns:c16r2="http://schemas.microsoft.com/office/drawing/2015/06/chart">
            <c:ext xmlns:c16="http://schemas.microsoft.com/office/drawing/2014/chart" uri="{C3380CC4-5D6E-409C-BE32-E72D297353CC}">
              <c16:uniqueId val="{00000006-0A8A-4111-9A18-C32BBD0D31BD}"/>
            </c:ext>
          </c:extLst>
        </c:ser>
        <c:ser>
          <c:idx val="8"/>
          <c:order val="8"/>
          <c:tx>
            <c:strRef>
              <c:f>'3比7'!$A$10</c:f>
              <c:strCache>
                <c:ptCount val="1"/>
                <c:pt idx="0">
                  <c:v>0.75</c:v>
                </c:pt>
              </c:strCache>
            </c:strRef>
          </c:tx>
          <c:spPr>
            <a:solidFill>
              <a:schemeClr val="accent3">
                <a:lumMod val="60000"/>
              </a:schemeClr>
            </a:solidFill>
            <a:ln>
              <a:noFill/>
            </a:ln>
            <a:effectLst/>
          </c:spPr>
          <c:invertIfNegative val="0"/>
          <c:cat>
            <c:strRef>
              <c:f>'3比7'!$B$1:$F$1</c:f>
              <c:strCache>
                <c:ptCount val="5"/>
                <c:pt idx="0">
                  <c:v>Completeness</c:v>
                </c:pt>
                <c:pt idx="1">
                  <c:v>Homogeneity</c:v>
                </c:pt>
                <c:pt idx="2">
                  <c:v>V-measure</c:v>
                </c:pt>
                <c:pt idx="3">
                  <c:v>AMI</c:v>
                </c:pt>
                <c:pt idx="4">
                  <c:v>ARI</c:v>
                </c:pt>
              </c:strCache>
            </c:strRef>
          </c:cat>
          <c:val>
            <c:numRef>
              <c:f>'3比7'!$B$10:$F$10</c:f>
              <c:numCache>
                <c:formatCode>General</c:formatCode>
                <c:ptCount val="5"/>
                <c:pt idx="0">
                  <c:v>0.52</c:v>
                </c:pt>
                <c:pt idx="1">
                  <c:v>1</c:v>
                </c:pt>
                <c:pt idx="2">
                  <c:v>0.68</c:v>
                </c:pt>
                <c:pt idx="3">
                  <c:v>0.3</c:v>
                </c:pt>
                <c:pt idx="4">
                  <c:v>0.17</c:v>
                </c:pt>
              </c:numCache>
            </c:numRef>
          </c:val>
          <c:extLst xmlns:c16r2="http://schemas.microsoft.com/office/drawing/2015/06/chart">
            <c:ext xmlns:c16="http://schemas.microsoft.com/office/drawing/2014/chart" uri="{C3380CC4-5D6E-409C-BE32-E72D297353CC}">
              <c16:uniqueId val="{00000007-0A8A-4111-9A18-C32BBD0D31BD}"/>
            </c:ext>
          </c:extLst>
        </c:ser>
        <c:dLbls>
          <c:showLegendKey val="0"/>
          <c:showVal val="0"/>
          <c:showCatName val="0"/>
          <c:showSerName val="0"/>
          <c:showPercent val="0"/>
          <c:showBubbleSize val="0"/>
        </c:dLbls>
        <c:gapWidth val="219"/>
        <c:overlap val="-27"/>
        <c:axId val="565291248"/>
        <c:axId val="56529396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'3比7'!$A$2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'3比7'!$B$1:$F$1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'3比7'!$B$2:$F$2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0A8A-4111-9A18-C32BBD0D31BD}"/>
                  </c:ext>
                </c:extLst>
              </c15:ser>
            </c15:filteredBarSeries>
          </c:ext>
        </c:extLst>
      </c:barChart>
      <c:catAx>
        <c:axId val="56529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3968"/>
        <c:crosses val="autoZero"/>
        <c:auto val="1"/>
        <c:lblAlgn val="ctr"/>
        <c:lblOffset val="100"/>
        <c:noMultiLvlLbl val="0"/>
      </c:catAx>
      <c:valAx>
        <c:axId val="5652939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1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4:6</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'4比6'!$A$3</c:f>
              <c:strCache>
                <c:ptCount val="1"/>
                <c:pt idx="0">
                  <c:v>0.4</c:v>
                </c:pt>
              </c:strCache>
            </c:strRef>
          </c:tx>
          <c:spPr>
            <a:solidFill>
              <a:schemeClr val="accent2"/>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'4比6'!$B$3:$F$3</c:f>
              <c:numCache>
                <c:formatCode>General</c:formatCode>
                <c:ptCount val="5"/>
                <c:pt idx="0">
                  <c:v>0.9</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EFD7-413F-AFBE-D857C0FF56EE}"/>
            </c:ext>
          </c:extLst>
        </c:ser>
        <c:ser>
          <c:idx val="2"/>
          <c:order val="2"/>
          <c:tx>
            <c:strRef>
              <c:f>'4比6'!$A$4</c:f>
              <c:strCache>
                <c:ptCount val="1"/>
                <c:pt idx="0">
                  <c:v>0.45</c:v>
                </c:pt>
              </c:strCache>
            </c:strRef>
          </c:tx>
          <c:spPr>
            <a:solidFill>
              <a:schemeClr val="accent3"/>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'4比6'!$B$4:$F$4</c:f>
              <c:numCache>
                <c:formatCode>General</c:formatCode>
                <c:ptCount val="5"/>
                <c:pt idx="0">
                  <c:v>0.88</c:v>
                </c:pt>
                <c:pt idx="1">
                  <c:v>0.28000000000000003</c:v>
                </c:pt>
                <c:pt idx="2">
                  <c:v>0.42</c:v>
                </c:pt>
                <c:pt idx="3">
                  <c:v>0.28000000000000003</c:v>
                </c:pt>
                <c:pt idx="4">
                  <c:v>0.13</c:v>
                </c:pt>
              </c:numCache>
            </c:numRef>
          </c:val>
          <c:extLst xmlns:c16r2="http://schemas.microsoft.com/office/drawing/2015/06/chart">
            <c:ext xmlns:c16="http://schemas.microsoft.com/office/drawing/2014/chart" uri="{C3380CC4-5D6E-409C-BE32-E72D297353CC}">
              <c16:uniqueId val="{00000001-EFD7-413F-AFBE-D857C0FF56EE}"/>
            </c:ext>
          </c:extLst>
        </c:ser>
        <c:ser>
          <c:idx val="3"/>
          <c:order val="3"/>
          <c:tx>
            <c:strRef>
              <c:f>'4比6'!$A$5</c:f>
              <c:strCache>
                <c:ptCount val="1"/>
                <c:pt idx="0">
                  <c:v>0.5</c:v>
                </c:pt>
              </c:strCache>
            </c:strRef>
          </c:tx>
          <c:spPr>
            <a:solidFill>
              <a:schemeClr val="accent4"/>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'4比6'!$B$5:$F$5</c:f>
              <c:numCache>
                <c:formatCode>General</c:formatCode>
                <c:ptCount val="5"/>
                <c:pt idx="0">
                  <c:v>0.91</c:v>
                </c:pt>
                <c:pt idx="1">
                  <c:v>0.72</c:v>
                </c:pt>
                <c:pt idx="2">
                  <c:v>0.8</c:v>
                </c:pt>
                <c:pt idx="3">
                  <c:v>0.71</c:v>
                </c:pt>
                <c:pt idx="4">
                  <c:v>0.57999999999999996</c:v>
                </c:pt>
              </c:numCache>
            </c:numRef>
          </c:val>
          <c:extLst xmlns:c16r2="http://schemas.microsoft.com/office/drawing/2015/06/chart">
            <c:ext xmlns:c16="http://schemas.microsoft.com/office/drawing/2014/chart" uri="{C3380CC4-5D6E-409C-BE32-E72D297353CC}">
              <c16:uniqueId val="{00000002-EFD7-413F-AFBE-D857C0FF56EE}"/>
            </c:ext>
          </c:extLst>
        </c:ser>
        <c:ser>
          <c:idx val="4"/>
          <c:order val="4"/>
          <c:tx>
            <c:strRef>
              <c:f>'4比6'!$A$6</c:f>
              <c:strCache>
                <c:ptCount val="1"/>
                <c:pt idx="0">
                  <c:v>0.55</c:v>
                </c:pt>
              </c:strCache>
            </c:strRef>
          </c:tx>
          <c:spPr>
            <a:solidFill>
              <a:schemeClr val="accent5"/>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'4比6'!$B$6:$F$6</c:f>
              <c:numCache>
                <c:formatCode>General</c:formatCode>
                <c:ptCount val="5"/>
                <c:pt idx="0">
                  <c:v>0.9</c:v>
                </c:pt>
                <c:pt idx="1">
                  <c:v>0.91</c:v>
                </c:pt>
                <c:pt idx="2">
                  <c:v>0.91</c:v>
                </c:pt>
                <c:pt idx="3">
                  <c:v>0.89</c:v>
                </c:pt>
                <c:pt idx="4">
                  <c:v>0.87</c:v>
                </c:pt>
              </c:numCache>
            </c:numRef>
          </c:val>
          <c:extLst xmlns:c16r2="http://schemas.microsoft.com/office/drawing/2015/06/chart">
            <c:ext xmlns:c16="http://schemas.microsoft.com/office/drawing/2014/chart" uri="{C3380CC4-5D6E-409C-BE32-E72D297353CC}">
              <c16:uniqueId val="{00000003-EFD7-413F-AFBE-D857C0FF56EE}"/>
            </c:ext>
          </c:extLst>
        </c:ser>
        <c:ser>
          <c:idx val="5"/>
          <c:order val="5"/>
          <c:tx>
            <c:strRef>
              <c:f>'4比6'!$A$7</c:f>
              <c:strCache>
                <c:ptCount val="1"/>
                <c:pt idx="0">
                  <c:v>0.6</c:v>
                </c:pt>
              </c:strCache>
            </c:strRef>
          </c:tx>
          <c:spPr>
            <a:solidFill>
              <a:schemeClr val="accent6"/>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'4比6'!$B$7:$F$7</c:f>
              <c:numCache>
                <c:formatCode>General</c:formatCode>
                <c:ptCount val="5"/>
                <c:pt idx="0">
                  <c:v>0.81</c:v>
                </c:pt>
                <c:pt idx="1">
                  <c:v>0.96</c:v>
                </c:pt>
                <c:pt idx="2">
                  <c:v>0.88</c:v>
                </c:pt>
                <c:pt idx="3">
                  <c:v>0.78</c:v>
                </c:pt>
                <c:pt idx="4">
                  <c:v>0.79</c:v>
                </c:pt>
              </c:numCache>
            </c:numRef>
          </c:val>
          <c:extLst xmlns:c16r2="http://schemas.microsoft.com/office/drawing/2015/06/chart">
            <c:ext xmlns:c16="http://schemas.microsoft.com/office/drawing/2014/chart" uri="{C3380CC4-5D6E-409C-BE32-E72D297353CC}">
              <c16:uniqueId val="{00000004-EFD7-413F-AFBE-D857C0FF56EE}"/>
            </c:ext>
          </c:extLst>
        </c:ser>
        <c:ser>
          <c:idx val="6"/>
          <c:order val="6"/>
          <c:tx>
            <c:strRef>
              <c:f>'4比6'!$A$8</c:f>
              <c:strCache>
                <c:ptCount val="1"/>
                <c:pt idx="0">
                  <c:v>0.65</c:v>
                </c:pt>
              </c:strCache>
            </c:strRef>
          </c:tx>
          <c:spPr>
            <a:solidFill>
              <a:schemeClr val="accent1">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'4比6'!$B$8:$F$8</c:f>
              <c:numCache>
                <c:formatCode>General</c:formatCode>
                <c:ptCount val="5"/>
                <c:pt idx="0">
                  <c:v>0.66</c:v>
                </c:pt>
                <c:pt idx="1">
                  <c:v>0.99</c:v>
                </c:pt>
                <c:pt idx="2">
                  <c:v>0.79</c:v>
                </c:pt>
                <c:pt idx="3">
                  <c:v>0.56999999999999995</c:v>
                </c:pt>
                <c:pt idx="4">
                  <c:v>0.52</c:v>
                </c:pt>
              </c:numCache>
            </c:numRef>
          </c:val>
          <c:extLst xmlns:c16r2="http://schemas.microsoft.com/office/drawing/2015/06/chart">
            <c:ext xmlns:c16="http://schemas.microsoft.com/office/drawing/2014/chart" uri="{C3380CC4-5D6E-409C-BE32-E72D297353CC}">
              <c16:uniqueId val="{00000005-EFD7-413F-AFBE-D857C0FF56EE}"/>
            </c:ext>
          </c:extLst>
        </c:ser>
        <c:ser>
          <c:idx val="7"/>
          <c:order val="7"/>
          <c:tx>
            <c:strRef>
              <c:f>'4比6'!$A$9</c:f>
              <c:strCache>
                <c:ptCount val="1"/>
                <c:pt idx="0">
                  <c:v>0.7</c:v>
                </c:pt>
              </c:strCache>
            </c:strRef>
          </c:tx>
          <c:spPr>
            <a:solidFill>
              <a:schemeClr val="accent2">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'4比6'!$B$9:$F$9</c:f>
              <c:numCache>
                <c:formatCode>General</c:formatCode>
                <c:ptCount val="5"/>
                <c:pt idx="0">
                  <c:v>0.56999999999999995</c:v>
                </c:pt>
                <c:pt idx="1">
                  <c:v>1</c:v>
                </c:pt>
                <c:pt idx="2">
                  <c:v>0.72</c:v>
                </c:pt>
                <c:pt idx="3">
                  <c:v>0.4</c:v>
                </c:pt>
                <c:pt idx="4">
                  <c:v>0.28999999999999998</c:v>
                </c:pt>
              </c:numCache>
            </c:numRef>
          </c:val>
          <c:extLst xmlns:c16r2="http://schemas.microsoft.com/office/drawing/2015/06/chart">
            <c:ext xmlns:c16="http://schemas.microsoft.com/office/drawing/2014/chart" uri="{C3380CC4-5D6E-409C-BE32-E72D297353CC}">
              <c16:uniqueId val="{00000006-EFD7-413F-AFBE-D857C0FF56EE}"/>
            </c:ext>
          </c:extLst>
        </c:ser>
        <c:ser>
          <c:idx val="8"/>
          <c:order val="8"/>
          <c:tx>
            <c:strRef>
              <c:f>'4比6'!$A$10</c:f>
              <c:strCache>
                <c:ptCount val="1"/>
                <c:pt idx="0">
                  <c:v>0.75</c:v>
                </c:pt>
              </c:strCache>
            </c:strRef>
          </c:tx>
          <c:spPr>
            <a:solidFill>
              <a:schemeClr val="accent3">
                <a:lumMod val="60000"/>
              </a:schemeClr>
            </a:solidFill>
            <a:ln>
              <a:noFill/>
            </a:ln>
            <a:effectLst/>
          </c:spPr>
          <c:invertIfNegative val="0"/>
          <c:cat>
            <c:strRef>
              <c:f>'4比6'!$B$1:$F$1</c:f>
              <c:strCache>
                <c:ptCount val="5"/>
                <c:pt idx="0">
                  <c:v>Completeness</c:v>
                </c:pt>
                <c:pt idx="1">
                  <c:v>Homogeneity</c:v>
                </c:pt>
                <c:pt idx="2">
                  <c:v>V-measure</c:v>
                </c:pt>
                <c:pt idx="3">
                  <c:v>AMI</c:v>
                </c:pt>
                <c:pt idx="4">
                  <c:v>ARI</c:v>
                </c:pt>
              </c:strCache>
            </c:strRef>
          </c:cat>
          <c:val>
            <c:numRef>
              <c:f>'4比6'!$B$10:$F$10</c:f>
              <c:numCache>
                <c:formatCode>General</c:formatCode>
                <c:ptCount val="5"/>
                <c:pt idx="0">
                  <c:v>0.52</c:v>
                </c:pt>
                <c:pt idx="1">
                  <c:v>1</c:v>
                </c:pt>
                <c:pt idx="2">
                  <c:v>0.68</c:v>
                </c:pt>
                <c:pt idx="3">
                  <c:v>0.3</c:v>
                </c:pt>
                <c:pt idx="4">
                  <c:v>0.18</c:v>
                </c:pt>
              </c:numCache>
            </c:numRef>
          </c:val>
          <c:extLst xmlns:c16r2="http://schemas.microsoft.com/office/drawing/2015/06/chart">
            <c:ext xmlns:c16="http://schemas.microsoft.com/office/drawing/2014/chart" uri="{C3380CC4-5D6E-409C-BE32-E72D297353CC}">
              <c16:uniqueId val="{00000007-EFD7-413F-AFBE-D857C0FF56EE}"/>
            </c:ext>
          </c:extLst>
        </c:ser>
        <c:dLbls>
          <c:showLegendKey val="0"/>
          <c:showVal val="0"/>
          <c:showCatName val="0"/>
          <c:showSerName val="0"/>
          <c:showPercent val="0"/>
          <c:showBubbleSize val="0"/>
        </c:dLbls>
        <c:gapWidth val="219"/>
        <c:overlap val="-27"/>
        <c:axId val="565294512"/>
        <c:axId val="56713780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'4比6'!$A$2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'4比6'!$B$1:$F$1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'4比6'!$B$2:$F$2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EFD7-413F-AFBE-D857C0FF56EE}"/>
                  </c:ext>
                </c:extLst>
              </c15:ser>
            </c15:filteredBarSeries>
          </c:ext>
        </c:extLst>
      </c:barChart>
      <c:catAx>
        <c:axId val="56529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7808"/>
        <c:crosses val="autoZero"/>
        <c:auto val="1"/>
        <c:lblAlgn val="ctr"/>
        <c:lblOffset val="100"/>
        <c:noMultiLvlLbl val="0"/>
      </c:catAx>
      <c:valAx>
        <c:axId val="5671378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5294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7:3</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0.94</c:v>
                </c:pt>
                <c:pt idx="1">
                  <c:v>0.12</c:v>
                </c:pt>
                <c:pt idx="2">
                  <c:v>0.21</c:v>
                </c:pt>
                <c:pt idx="3">
                  <c:v>0.12</c:v>
                </c:pt>
                <c:pt idx="4">
                  <c:v>0.04</c:v>
                </c:pt>
              </c:numCache>
            </c:numRef>
          </c:val>
          <c:extLst xmlns:c16r2="http://schemas.microsoft.com/office/drawing/2015/06/chart">
            <c:ext xmlns:c16="http://schemas.microsoft.com/office/drawing/2014/chart" uri="{C3380CC4-5D6E-409C-BE32-E72D297353CC}">
              <c16:uniqueId val="{00000000-DE57-439A-919C-CA9ECA57A1F6}"/>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0.59</c:v>
                </c:pt>
                <c:pt idx="2">
                  <c:v>0.72</c:v>
                </c:pt>
                <c:pt idx="3">
                  <c:v>0.57999999999999996</c:v>
                </c:pt>
                <c:pt idx="4">
                  <c:v>0.39</c:v>
                </c:pt>
              </c:numCache>
            </c:numRef>
          </c:val>
          <c:extLst xmlns:c16r2="http://schemas.microsoft.com/office/drawing/2015/06/chart">
            <c:ext xmlns:c16="http://schemas.microsoft.com/office/drawing/2014/chart" uri="{C3380CC4-5D6E-409C-BE32-E72D297353CC}">
              <c16:uniqueId val="{00000001-DE57-439A-919C-CA9ECA57A1F6}"/>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0.93</c:v>
                </c:pt>
                <c:pt idx="1">
                  <c:v>0.85</c:v>
                </c:pt>
                <c:pt idx="2">
                  <c:v>0.89</c:v>
                </c:pt>
                <c:pt idx="3">
                  <c:v>0.84</c:v>
                </c:pt>
                <c:pt idx="4">
                  <c:v>0.78</c:v>
                </c:pt>
              </c:numCache>
            </c:numRef>
          </c:val>
          <c:extLst xmlns:c16r2="http://schemas.microsoft.com/office/drawing/2015/06/chart">
            <c:ext xmlns:c16="http://schemas.microsoft.com/office/drawing/2014/chart" uri="{C3380CC4-5D6E-409C-BE32-E72D297353CC}">
              <c16:uniqueId val="{00000002-DE57-439A-919C-CA9ECA57A1F6}"/>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0.91</c:v>
                </c:pt>
                <c:pt idx="1">
                  <c:v>0.94</c:v>
                </c:pt>
                <c:pt idx="2">
                  <c:v>0.93</c:v>
                </c:pt>
                <c:pt idx="3">
                  <c:v>0.91</c:v>
                </c:pt>
                <c:pt idx="4">
                  <c:v>0.89</c:v>
                </c:pt>
              </c:numCache>
            </c:numRef>
          </c:val>
          <c:extLst xmlns:c16r2="http://schemas.microsoft.com/office/drawing/2015/06/chart">
            <c:ext xmlns:c16="http://schemas.microsoft.com/office/drawing/2014/chart" uri="{C3380CC4-5D6E-409C-BE32-E72D297353CC}">
              <c16:uniqueId val="{00000003-DE57-439A-919C-CA9ECA57A1F6}"/>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0.83</c:v>
                </c:pt>
                <c:pt idx="1">
                  <c:v>0.97</c:v>
                </c:pt>
                <c:pt idx="2">
                  <c:v>0.89</c:v>
                </c:pt>
                <c:pt idx="3">
                  <c:v>0.8</c:v>
                </c:pt>
                <c:pt idx="4">
                  <c:v>0.81</c:v>
                </c:pt>
              </c:numCache>
            </c:numRef>
          </c:val>
          <c:extLst xmlns:c16r2="http://schemas.microsoft.com/office/drawing/2015/06/chart">
            <c:ext xmlns:c16="http://schemas.microsoft.com/office/drawing/2014/chart" uri="{C3380CC4-5D6E-409C-BE32-E72D297353CC}">
              <c16:uniqueId val="{00000004-DE57-439A-919C-CA9ECA57A1F6}"/>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0.7</c:v>
                </c:pt>
                <c:pt idx="1">
                  <c:v>0.99</c:v>
                </c:pt>
                <c:pt idx="2">
                  <c:v>0.82</c:v>
                </c:pt>
                <c:pt idx="3">
                  <c:v>0.63</c:v>
                </c:pt>
                <c:pt idx="4">
                  <c:v>0.59</c:v>
                </c:pt>
              </c:numCache>
            </c:numRef>
          </c:val>
          <c:extLst xmlns:c16r2="http://schemas.microsoft.com/office/drawing/2015/06/chart">
            <c:ext xmlns:c16="http://schemas.microsoft.com/office/drawing/2014/chart" uri="{C3380CC4-5D6E-409C-BE32-E72D297353CC}">
              <c16:uniqueId val="{00000005-DE57-439A-919C-CA9ECA57A1F6}"/>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0.6</c:v>
                </c:pt>
                <c:pt idx="1">
                  <c:v>1</c:v>
                </c:pt>
                <c:pt idx="2">
                  <c:v>0.75</c:v>
                </c:pt>
                <c:pt idx="3">
                  <c:v>0.47</c:v>
                </c:pt>
                <c:pt idx="4">
                  <c:v>0.39</c:v>
                </c:pt>
              </c:numCache>
            </c:numRef>
          </c:val>
          <c:extLst xmlns:c16r2="http://schemas.microsoft.com/office/drawing/2015/06/chart">
            <c:ext xmlns:c16="http://schemas.microsoft.com/office/drawing/2014/chart" uri="{C3380CC4-5D6E-409C-BE32-E72D297353CC}">
              <c16:uniqueId val="{00000006-DE57-439A-919C-CA9ECA57A1F6}"/>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0.55000000000000004</c:v>
                </c:pt>
                <c:pt idx="1">
                  <c:v>1</c:v>
                </c:pt>
                <c:pt idx="2">
                  <c:v>0.71</c:v>
                </c:pt>
                <c:pt idx="3">
                  <c:v>0.35</c:v>
                </c:pt>
                <c:pt idx="4">
                  <c:v>0.26</c:v>
                </c:pt>
              </c:numCache>
            </c:numRef>
          </c:val>
          <c:extLst xmlns:c16r2="http://schemas.microsoft.com/office/drawing/2015/06/chart">
            <c:ext xmlns:c16="http://schemas.microsoft.com/office/drawing/2014/chart" uri="{C3380CC4-5D6E-409C-BE32-E72D297353CC}">
              <c16:uniqueId val="{00000007-DE57-439A-919C-CA9ECA57A1F6}"/>
            </c:ext>
          </c:extLst>
        </c:ser>
        <c:dLbls>
          <c:showLegendKey val="0"/>
          <c:showVal val="0"/>
          <c:showCatName val="0"/>
          <c:showSerName val="0"/>
          <c:showPercent val="0"/>
          <c:showBubbleSize val="0"/>
        </c:dLbls>
        <c:gapWidth val="219"/>
        <c:overlap val="-27"/>
        <c:axId val="567135088"/>
        <c:axId val="56714542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'7比3'!$B$2:$F$2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DE57-439A-919C-CA9ECA57A1F6}"/>
                  </c:ext>
                </c:extLst>
              </c15:ser>
            </c15:filteredBarSeries>
          </c:ext>
        </c:extLst>
      </c:barChart>
      <c:catAx>
        <c:axId val="56713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45424"/>
        <c:crosses val="autoZero"/>
        <c:auto val="1"/>
        <c:lblAlgn val="ctr"/>
        <c:lblOffset val="100"/>
        <c:noMultiLvlLbl val="0"/>
      </c:catAx>
      <c:valAx>
        <c:axId val="5671454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5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7:3</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'7比3'!$A$3</c:f>
              <c:strCache>
                <c:ptCount val="1"/>
                <c:pt idx="0">
                  <c:v>0.4</c:v>
                </c:pt>
              </c:strCache>
            </c:strRef>
          </c:tx>
          <c:spPr>
            <a:solidFill>
              <a:schemeClr val="accent2"/>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'7比3'!$B$3:$F$3</c:f>
              <c:numCache>
                <c:formatCode>General</c:formatCode>
                <c:ptCount val="5"/>
                <c:pt idx="0">
                  <c:v>0.9</c:v>
                </c:pt>
                <c:pt idx="1">
                  <c:v>0.08</c:v>
                </c:pt>
                <c:pt idx="2">
                  <c:v>0.13</c:v>
                </c:pt>
                <c:pt idx="3">
                  <c:v>7.0000000000000007E-2</c:v>
                </c:pt>
                <c:pt idx="4">
                  <c:v>0.02</c:v>
                </c:pt>
              </c:numCache>
            </c:numRef>
          </c:val>
          <c:extLst xmlns:c16r2="http://schemas.microsoft.com/office/drawing/2015/06/chart">
            <c:ext xmlns:c16="http://schemas.microsoft.com/office/drawing/2014/chart" uri="{C3380CC4-5D6E-409C-BE32-E72D297353CC}">
              <c16:uniqueId val="{00000000-84A5-48C9-A5F1-D551D34C2B21}"/>
            </c:ext>
          </c:extLst>
        </c:ser>
        <c:ser>
          <c:idx val="2"/>
          <c:order val="2"/>
          <c:tx>
            <c:strRef>
              <c:f>'7比3'!$A$4</c:f>
              <c:strCache>
                <c:ptCount val="1"/>
                <c:pt idx="0">
                  <c:v>0.45</c:v>
                </c:pt>
              </c:strCache>
            </c:strRef>
          </c:tx>
          <c:spPr>
            <a:solidFill>
              <a:schemeClr val="accent3"/>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'7比3'!$B$4:$F$4</c:f>
              <c:numCache>
                <c:formatCode>General</c:formatCode>
                <c:ptCount val="5"/>
                <c:pt idx="0">
                  <c:v>0.92</c:v>
                </c:pt>
                <c:pt idx="1">
                  <c:v>0.46</c:v>
                </c:pt>
                <c:pt idx="2">
                  <c:v>0.61</c:v>
                </c:pt>
                <c:pt idx="3">
                  <c:v>0.45</c:v>
                </c:pt>
                <c:pt idx="4">
                  <c:v>0.22</c:v>
                </c:pt>
              </c:numCache>
            </c:numRef>
          </c:val>
          <c:extLst xmlns:c16r2="http://schemas.microsoft.com/office/drawing/2015/06/chart">
            <c:ext xmlns:c16="http://schemas.microsoft.com/office/drawing/2014/chart" uri="{C3380CC4-5D6E-409C-BE32-E72D297353CC}">
              <c16:uniqueId val="{00000001-84A5-48C9-A5F1-D551D34C2B21}"/>
            </c:ext>
          </c:extLst>
        </c:ser>
        <c:ser>
          <c:idx val="3"/>
          <c:order val="3"/>
          <c:tx>
            <c:strRef>
              <c:f>'7比3'!$A$5</c:f>
              <c:strCache>
                <c:ptCount val="1"/>
                <c:pt idx="0">
                  <c:v>0.5</c:v>
                </c:pt>
              </c:strCache>
            </c:strRef>
          </c:tx>
          <c:spPr>
            <a:solidFill>
              <a:schemeClr val="accent4"/>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'7比3'!$B$5:$F$5</c:f>
              <c:numCache>
                <c:formatCode>General</c:formatCode>
                <c:ptCount val="5"/>
                <c:pt idx="0">
                  <c:v>0.92</c:v>
                </c:pt>
                <c:pt idx="1">
                  <c:v>0.77</c:v>
                </c:pt>
                <c:pt idx="2">
                  <c:v>0.84</c:v>
                </c:pt>
                <c:pt idx="3">
                  <c:v>0.76</c:v>
                </c:pt>
                <c:pt idx="4">
                  <c:v>0.64</c:v>
                </c:pt>
              </c:numCache>
            </c:numRef>
          </c:val>
          <c:extLst xmlns:c16r2="http://schemas.microsoft.com/office/drawing/2015/06/chart">
            <c:ext xmlns:c16="http://schemas.microsoft.com/office/drawing/2014/chart" uri="{C3380CC4-5D6E-409C-BE32-E72D297353CC}">
              <c16:uniqueId val="{00000002-84A5-48C9-A5F1-D551D34C2B21}"/>
            </c:ext>
          </c:extLst>
        </c:ser>
        <c:ser>
          <c:idx val="4"/>
          <c:order val="4"/>
          <c:tx>
            <c:strRef>
              <c:f>'7比3'!$A$6</c:f>
              <c:strCache>
                <c:ptCount val="1"/>
                <c:pt idx="0">
                  <c:v>0.55</c:v>
                </c:pt>
              </c:strCache>
            </c:strRef>
          </c:tx>
          <c:spPr>
            <a:solidFill>
              <a:schemeClr val="accent5"/>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'7比3'!$B$6:$F$6</c:f>
              <c:numCache>
                <c:formatCode>General</c:formatCode>
                <c:ptCount val="5"/>
                <c:pt idx="0">
                  <c:v>0.92</c:v>
                </c:pt>
                <c:pt idx="1">
                  <c:v>0.89</c:v>
                </c:pt>
                <c:pt idx="2">
                  <c:v>0.91</c:v>
                </c:pt>
                <c:pt idx="3">
                  <c:v>0.88</c:v>
                </c:pt>
                <c:pt idx="4">
                  <c:v>0.83</c:v>
                </c:pt>
              </c:numCache>
            </c:numRef>
          </c:val>
          <c:extLst xmlns:c16r2="http://schemas.microsoft.com/office/drawing/2015/06/chart">
            <c:ext xmlns:c16="http://schemas.microsoft.com/office/drawing/2014/chart" uri="{C3380CC4-5D6E-409C-BE32-E72D297353CC}">
              <c16:uniqueId val="{00000003-84A5-48C9-A5F1-D551D34C2B21}"/>
            </c:ext>
          </c:extLst>
        </c:ser>
        <c:ser>
          <c:idx val="5"/>
          <c:order val="5"/>
          <c:tx>
            <c:strRef>
              <c:f>'7比3'!$A$7</c:f>
              <c:strCache>
                <c:ptCount val="1"/>
                <c:pt idx="0">
                  <c:v>0.6</c:v>
                </c:pt>
              </c:strCache>
            </c:strRef>
          </c:tx>
          <c:spPr>
            <a:solidFill>
              <a:schemeClr val="accent6"/>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'7比3'!$B$7:$F$7</c:f>
              <c:numCache>
                <c:formatCode>General</c:formatCode>
                <c:ptCount val="5"/>
                <c:pt idx="0">
                  <c:v>0.89</c:v>
                </c:pt>
                <c:pt idx="1">
                  <c:v>0.95</c:v>
                </c:pt>
                <c:pt idx="2">
                  <c:v>0.92</c:v>
                </c:pt>
                <c:pt idx="3">
                  <c:v>0.88</c:v>
                </c:pt>
                <c:pt idx="4">
                  <c:v>0.88</c:v>
                </c:pt>
              </c:numCache>
            </c:numRef>
          </c:val>
          <c:extLst xmlns:c16r2="http://schemas.microsoft.com/office/drawing/2015/06/chart">
            <c:ext xmlns:c16="http://schemas.microsoft.com/office/drawing/2014/chart" uri="{C3380CC4-5D6E-409C-BE32-E72D297353CC}">
              <c16:uniqueId val="{00000004-84A5-48C9-A5F1-D551D34C2B21}"/>
            </c:ext>
          </c:extLst>
        </c:ser>
        <c:ser>
          <c:idx val="6"/>
          <c:order val="6"/>
          <c:tx>
            <c:strRef>
              <c:f>'7比3'!$A$8</c:f>
              <c:strCache>
                <c:ptCount val="1"/>
                <c:pt idx="0">
                  <c:v>0.65</c:v>
                </c:pt>
              </c:strCache>
            </c:strRef>
          </c:tx>
          <c:spPr>
            <a:solidFill>
              <a:schemeClr val="accent1">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'7比3'!$B$8:$F$8</c:f>
              <c:numCache>
                <c:formatCode>General</c:formatCode>
                <c:ptCount val="5"/>
                <c:pt idx="0">
                  <c:v>0.82</c:v>
                </c:pt>
                <c:pt idx="1">
                  <c:v>0.98</c:v>
                </c:pt>
                <c:pt idx="2">
                  <c:v>0.89</c:v>
                </c:pt>
                <c:pt idx="3">
                  <c:v>0.79</c:v>
                </c:pt>
                <c:pt idx="4">
                  <c:v>0.82</c:v>
                </c:pt>
              </c:numCache>
            </c:numRef>
          </c:val>
          <c:extLst xmlns:c16r2="http://schemas.microsoft.com/office/drawing/2015/06/chart">
            <c:ext xmlns:c16="http://schemas.microsoft.com/office/drawing/2014/chart" uri="{C3380CC4-5D6E-409C-BE32-E72D297353CC}">
              <c16:uniqueId val="{00000005-84A5-48C9-A5F1-D551D34C2B21}"/>
            </c:ext>
          </c:extLst>
        </c:ser>
        <c:ser>
          <c:idx val="7"/>
          <c:order val="7"/>
          <c:tx>
            <c:strRef>
              <c:f>'7比3'!$A$9</c:f>
              <c:strCache>
                <c:ptCount val="1"/>
                <c:pt idx="0">
                  <c:v>0.7</c:v>
                </c:pt>
              </c:strCache>
            </c:strRef>
          </c:tx>
          <c:spPr>
            <a:solidFill>
              <a:schemeClr val="accent2">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'7比3'!$B$9:$F$9</c:f>
              <c:numCache>
                <c:formatCode>General</c:formatCode>
                <c:ptCount val="5"/>
                <c:pt idx="0">
                  <c:v>0.71</c:v>
                </c:pt>
                <c:pt idx="1">
                  <c:v>0.99</c:v>
                </c:pt>
                <c:pt idx="2">
                  <c:v>0.82</c:v>
                </c:pt>
                <c:pt idx="3">
                  <c:v>0.63</c:v>
                </c:pt>
                <c:pt idx="4">
                  <c:v>0.66</c:v>
                </c:pt>
              </c:numCache>
            </c:numRef>
          </c:val>
          <c:extLst xmlns:c16r2="http://schemas.microsoft.com/office/drawing/2015/06/chart">
            <c:ext xmlns:c16="http://schemas.microsoft.com/office/drawing/2014/chart" uri="{C3380CC4-5D6E-409C-BE32-E72D297353CC}">
              <c16:uniqueId val="{00000006-84A5-48C9-A5F1-D551D34C2B21}"/>
            </c:ext>
          </c:extLst>
        </c:ser>
        <c:ser>
          <c:idx val="8"/>
          <c:order val="8"/>
          <c:tx>
            <c:strRef>
              <c:f>'7比3'!$A$10</c:f>
              <c:strCache>
                <c:ptCount val="1"/>
                <c:pt idx="0">
                  <c:v>0.75</c:v>
                </c:pt>
              </c:strCache>
            </c:strRef>
          </c:tx>
          <c:spPr>
            <a:solidFill>
              <a:schemeClr val="accent3">
                <a:lumMod val="60000"/>
              </a:schemeClr>
            </a:solidFill>
            <a:ln>
              <a:noFill/>
            </a:ln>
            <a:effectLst/>
          </c:spPr>
          <c:invertIfNegative val="0"/>
          <c:cat>
            <c:strRef>
              <c:f>'7比3'!$B$1:$F$1</c:f>
              <c:strCache>
                <c:ptCount val="5"/>
                <c:pt idx="0">
                  <c:v>Completeness</c:v>
                </c:pt>
                <c:pt idx="1">
                  <c:v>Homogeneity</c:v>
                </c:pt>
                <c:pt idx="2">
                  <c:v>V-measure</c:v>
                </c:pt>
                <c:pt idx="3">
                  <c:v>AMI</c:v>
                </c:pt>
                <c:pt idx="4">
                  <c:v>ARI</c:v>
                </c:pt>
              </c:strCache>
            </c:strRef>
          </c:cat>
          <c:val>
            <c:numRef>
              <c:f>'7比3'!$B$10:$F$10</c:f>
              <c:numCache>
                <c:formatCode>General</c:formatCode>
                <c:ptCount val="5"/>
                <c:pt idx="0">
                  <c:v>0.61</c:v>
                </c:pt>
                <c:pt idx="1">
                  <c:v>1</c:v>
                </c:pt>
                <c:pt idx="2">
                  <c:v>0.76</c:v>
                </c:pt>
                <c:pt idx="3">
                  <c:v>0.47</c:v>
                </c:pt>
                <c:pt idx="4">
                  <c:v>0.44</c:v>
                </c:pt>
              </c:numCache>
            </c:numRef>
          </c:val>
          <c:extLst xmlns:c16r2="http://schemas.microsoft.com/office/drawing/2015/06/chart">
            <c:ext xmlns:c16="http://schemas.microsoft.com/office/drawing/2014/chart" uri="{C3380CC4-5D6E-409C-BE32-E72D297353CC}">
              <c16:uniqueId val="{00000007-84A5-48C9-A5F1-D551D34C2B21}"/>
            </c:ext>
          </c:extLst>
        </c:ser>
        <c:dLbls>
          <c:showLegendKey val="0"/>
          <c:showVal val="0"/>
          <c:showCatName val="0"/>
          <c:showSerName val="0"/>
          <c:showPercent val="0"/>
          <c:showBubbleSize val="0"/>
        </c:dLbls>
        <c:gapWidth val="219"/>
        <c:overlap val="-27"/>
        <c:axId val="489404880"/>
        <c:axId val="489397264"/>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'7比3'!$A$2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'7比3'!$B$1:$F$1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'7比3'!$B$2:$F$2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4A5-48C9-A5F1-D551D34C2B21}"/>
                  </c:ext>
                </c:extLst>
              </c15:ser>
            </c15:filteredBarSeries>
          </c:ext>
        </c:extLst>
      </c:barChart>
      <c:catAx>
        <c:axId val="48940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7264"/>
        <c:crosses val="autoZero"/>
        <c:auto val="1"/>
        <c:lblAlgn val="ctr"/>
        <c:lblOffset val="100"/>
        <c:noMultiLvlLbl val="0"/>
      </c:catAx>
      <c:valAx>
        <c:axId val="4893972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404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8:2</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0.92</c:v>
                </c:pt>
                <c:pt idx="1">
                  <c:v>0.25</c:v>
                </c:pt>
                <c:pt idx="2">
                  <c:v>0.39</c:v>
                </c:pt>
                <c:pt idx="3">
                  <c:v>0.25</c:v>
                </c:pt>
                <c:pt idx="4">
                  <c:v>0.1</c:v>
                </c:pt>
              </c:numCache>
            </c:numRef>
          </c:val>
          <c:extLst xmlns:c16r2="http://schemas.microsoft.com/office/drawing/2015/06/chart">
            <c:ext xmlns:c16="http://schemas.microsoft.com/office/drawing/2014/chart" uri="{C3380CC4-5D6E-409C-BE32-E72D297353CC}">
              <c16:uniqueId val="{00000000-21AA-4F00-BB46-2F7AE4959F3A}"/>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0.64</c:v>
                </c:pt>
                <c:pt idx="2">
                  <c:v>0.75</c:v>
                </c:pt>
                <c:pt idx="3">
                  <c:v>0.63</c:v>
                </c:pt>
                <c:pt idx="4">
                  <c:v>0.45</c:v>
                </c:pt>
              </c:numCache>
            </c:numRef>
          </c:val>
          <c:extLst xmlns:c16r2="http://schemas.microsoft.com/office/drawing/2015/06/chart">
            <c:ext xmlns:c16="http://schemas.microsoft.com/office/drawing/2014/chart" uri="{C3380CC4-5D6E-409C-BE32-E72D297353CC}">
              <c16:uniqueId val="{00000001-21AA-4F00-BB46-2F7AE4959F3A}"/>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0.92</c:v>
                </c:pt>
                <c:pt idx="1">
                  <c:v>0.86</c:v>
                </c:pt>
                <c:pt idx="2">
                  <c:v>0.89</c:v>
                </c:pt>
                <c:pt idx="3">
                  <c:v>0.85</c:v>
                </c:pt>
                <c:pt idx="4">
                  <c:v>0.79</c:v>
                </c:pt>
              </c:numCache>
            </c:numRef>
          </c:val>
          <c:extLst xmlns:c16r2="http://schemas.microsoft.com/office/drawing/2015/06/chart">
            <c:ext xmlns:c16="http://schemas.microsoft.com/office/drawing/2014/chart" uri="{C3380CC4-5D6E-409C-BE32-E72D297353CC}">
              <c16:uniqueId val="{00000002-21AA-4F00-BB46-2F7AE4959F3A}"/>
            </c:ext>
          </c:extLst>
        </c:ser>
        <c:ser>
          <c:idx val="4"/>
          <c:order val="4"/>
          <c:tx>
            <c:strRef>
              <c:f>'8比2'!$A$6</c:f>
              <c:strCache>
                <c:ptCount val="1"/>
                <c:pt idx="0">
                  <c:v>0.55</c:v>
                </c:pt>
              </c:strCache>
            </c:strRef>
          </c:tx>
          <c:spPr>
            <a:solidFill>
              <a:schemeClr val="accent5"/>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3-21AA-4F00-BB46-2F7AE4959F3A}"/>
            </c:ext>
          </c:extLst>
        </c:ser>
        <c:ser>
          <c:idx val="5"/>
          <c:order val="5"/>
          <c:tx>
            <c:strRef>
              <c:f>'8比2'!$A$7</c:f>
              <c:strCache>
                <c:ptCount val="1"/>
                <c:pt idx="0">
                  <c:v>0.6</c:v>
                </c:pt>
              </c:strCache>
            </c:strRef>
          </c:tx>
          <c:spPr>
            <a:solidFill>
              <a:schemeClr val="accent6"/>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0.83</c:v>
                </c:pt>
                <c:pt idx="1">
                  <c:v>0.97</c:v>
                </c:pt>
                <c:pt idx="2">
                  <c:v>0.89</c:v>
                </c:pt>
                <c:pt idx="3">
                  <c:v>0.81</c:v>
                </c:pt>
                <c:pt idx="4">
                  <c:v>0.82</c:v>
                </c:pt>
              </c:numCache>
            </c:numRef>
          </c:val>
          <c:extLst xmlns:c16r2="http://schemas.microsoft.com/office/drawing/2015/06/chart">
            <c:ext xmlns:c16="http://schemas.microsoft.com/office/drawing/2014/chart" uri="{C3380CC4-5D6E-409C-BE32-E72D297353CC}">
              <c16:uniqueId val="{00000004-21AA-4F00-BB46-2F7AE4959F3A}"/>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0.71</c:v>
                </c:pt>
                <c:pt idx="1">
                  <c:v>0.99</c:v>
                </c:pt>
                <c:pt idx="2">
                  <c:v>0.83</c:v>
                </c:pt>
                <c:pt idx="3">
                  <c:v>0.65</c:v>
                </c:pt>
                <c:pt idx="4">
                  <c:v>0.62</c:v>
                </c:pt>
              </c:numCache>
            </c:numRef>
          </c:val>
          <c:extLst xmlns:c16r2="http://schemas.microsoft.com/office/drawing/2015/06/chart">
            <c:ext xmlns:c16="http://schemas.microsoft.com/office/drawing/2014/chart" uri="{C3380CC4-5D6E-409C-BE32-E72D297353CC}">
              <c16:uniqueId val="{00000005-21AA-4F00-BB46-2F7AE4959F3A}"/>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0.62</c:v>
                </c:pt>
                <c:pt idx="1">
                  <c:v>0.99</c:v>
                </c:pt>
                <c:pt idx="2">
                  <c:v>0.76</c:v>
                </c:pt>
                <c:pt idx="3">
                  <c:v>0.5</c:v>
                </c:pt>
                <c:pt idx="4">
                  <c:v>0.43</c:v>
                </c:pt>
              </c:numCache>
            </c:numRef>
          </c:val>
          <c:extLst xmlns:c16r2="http://schemas.microsoft.com/office/drawing/2015/06/chart">
            <c:ext xmlns:c16="http://schemas.microsoft.com/office/drawing/2014/chart" uri="{C3380CC4-5D6E-409C-BE32-E72D297353CC}">
              <c16:uniqueId val="{00000006-21AA-4F00-BB46-2F7AE4959F3A}"/>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0.56000000000000005</c:v>
                </c:pt>
                <c:pt idx="1">
                  <c:v>1</c:v>
                </c:pt>
                <c:pt idx="2">
                  <c:v>0.72</c:v>
                </c:pt>
                <c:pt idx="3">
                  <c:v>0.39</c:v>
                </c:pt>
                <c:pt idx="4">
                  <c:v>0.3</c:v>
                </c:pt>
              </c:numCache>
            </c:numRef>
          </c:val>
          <c:extLst xmlns:c16r2="http://schemas.microsoft.com/office/drawing/2015/06/chart">
            <c:ext xmlns:c16="http://schemas.microsoft.com/office/drawing/2014/chart" uri="{C3380CC4-5D6E-409C-BE32-E72D297353CC}">
              <c16:uniqueId val="{00000007-21AA-4F00-BB46-2F7AE4959F3A}"/>
            </c:ext>
          </c:extLst>
        </c:ser>
        <c:dLbls>
          <c:showLegendKey val="0"/>
          <c:showVal val="0"/>
          <c:showCatName val="0"/>
          <c:showSerName val="0"/>
          <c:showPercent val="0"/>
          <c:showBubbleSize val="0"/>
        </c:dLbls>
        <c:gapWidth val="219"/>
        <c:overlap val="-27"/>
        <c:axId val="567141616"/>
        <c:axId val="56713563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'8比2'!$B$2:$F$2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21AA-4F00-BB46-2F7AE4959F3A}"/>
                  </c:ext>
                </c:extLst>
              </c15:ser>
            </c15:filteredBarSeries>
          </c:ext>
        </c:extLst>
      </c:barChart>
      <c:catAx>
        <c:axId val="56714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5632"/>
        <c:crosses val="autoZero"/>
        <c:auto val="1"/>
        <c:lblAlgn val="ctr"/>
        <c:lblOffset val="100"/>
        <c:noMultiLvlLbl val="0"/>
      </c:catAx>
      <c:valAx>
        <c:axId val="56713563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41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標題比內文關鍵字</a:t>
            </a:r>
            <a:r>
              <a:rPr lang="en-US" altLang="zh-TW"/>
              <a:t>9:1</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0.91</c:v>
                </c:pt>
                <c:pt idx="1">
                  <c:v>0.35</c:v>
                </c:pt>
                <c:pt idx="2">
                  <c:v>0.5</c:v>
                </c:pt>
                <c:pt idx="3">
                  <c:v>0.35</c:v>
                </c:pt>
                <c:pt idx="4">
                  <c:v>0.16</c:v>
                </c:pt>
              </c:numCache>
            </c:numRef>
          </c:val>
          <c:extLst xmlns:c16r2="http://schemas.microsoft.com/office/drawing/2015/06/chart">
            <c:ext xmlns:c16="http://schemas.microsoft.com/office/drawing/2014/chart" uri="{C3380CC4-5D6E-409C-BE32-E72D297353CC}">
              <c16:uniqueId val="{00000000-16E4-4441-B573-630ABC3DE6F5}"/>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0.91</c:v>
                </c:pt>
                <c:pt idx="1">
                  <c:v>0.69</c:v>
                </c:pt>
                <c:pt idx="2">
                  <c:v>0.78</c:v>
                </c:pt>
                <c:pt idx="3">
                  <c:v>0.67</c:v>
                </c:pt>
                <c:pt idx="4">
                  <c:v>0.52</c:v>
                </c:pt>
              </c:numCache>
            </c:numRef>
          </c:val>
          <c:extLst xmlns:c16r2="http://schemas.microsoft.com/office/drawing/2015/06/chart">
            <c:ext xmlns:c16="http://schemas.microsoft.com/office/drawing/2014/chart" uri="{C3380CC4-5D6E-409C-BE32-E72D297353CC}">
              <c16:uniqueId val="{00000001-16E4-4441-B573-630ABC3DE6F5}"/>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0.86</c:v>
                </c:pt>
                <c:pt idx="2">
                  <c:v>0.89</c:v>
                </c:pt>
                <c:pt idx="3">
                  <c:v>0.85</c:v>
                </c:pt>
                <c:pt idx="4">
                  <c:v>0.8</c:v>
                </c:pt>
              </c:numCache>
            </c:numRef>
          </c:val>
          <c:extLst xmlns:c16r2="http://schemas.microsoft.com/office/drawing/2015/06/chart">
            <c:ext xmlns:c16="http://schemas.microsoft.com/office/drawing/2014/chart" uri="{C3380CC4-5D6E-409C-BE32-E72D297353CC}">
              <c16:uniqueId val="{00000002-16E4-4441-B573-630ABC3DE6F5}"/>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c:v>
                </c:pt>
                <c:pt idx="1">
                  <c:v>0.93</c:v>
                </c:pt>
                <c:pt idx="2">
                  <c:v>0.92</c:v>
                </c:pt>
                <c:pt idx="3">
                  <c:v>0.89</c:v>
                </c:pt>
                <c:pt idx="4">
                  <c:v>0.88</c:v>
                </c:pt>
              </c:numCache>
            </c:numRef>
          </c:val>
          <c:extLst xmlns:c16r2="http://schemas.microsoft.com/office/drawing/2015/06/chart">
            <c:ext xmlns:c16="http://schemas.microsoft.com/office/drawing/2014/chart" uri="{C3380CC4-5D6E-409C-BE32-E72D297353CC}">
              <c16:uniqueId val="{00000003-16E4-4441-B573-630ABC3DE6F5}"/>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0.84</c:v>
                </c:pt>
                <c:pt idx="1">
                  <c:v>0.96</c:v>
                </c:pt>
                <c:pt idx="2">
                  <c:v>0.9</c:v>
                </c:pt>
                <c:pt idx="3">
                  <c:v>0.81</c:v>
                </c:pt>
                <c:pt idx="4">
                  <c:v>0.83</c:v>
                </c:pt>
              </c:numCache>
            </c:numRef>
          </c:val>
          <c:extLst xmlns:c16r2="http://schemas.microsoft.com/office/drawing/2015/06/chart">
            <c:ext xmlns:c16="http://schemas.microsoft.com/office/drawing/2014/chart" uri="{C3380CC4-5D6E-409C-BE32-E72D297353CC}">
              <c16:uniqueId val="{00000004-16E4-4441-B573-630ABC3DE6F5}"/>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0.73</c:v>
                </c:pt>
                <c:pt idx="1">
                  <c:v>0.98</c:v>
                </c:pt>
                <c:pt idx="2">
                  <c:v>0.84</c:v>
                </c:pt>
                <c:pt idx="3">
                  <c:v>0.67</c:v>
                </c:pt>
                <c:pt idx="4">
                  <c:v>0.66</c:v>
                </c:pt>
              </c:numCache>
            </c:numRef>
          </c:val>
          <c:extLst xmlns:c16r2="http://schemas.microsoft.com/office/drawing/2015/06/chart">
            <c:ext xmlns:c16="http://schemas.microsoft.com/office/drawing/2014/chart" uri="{C3380CC4-5D6E-409C-BE32-E72D297353CC}">
              <c16:uniqueId val="{00000005-16E4-4441-B573-630ABC3DE6F5}"/>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0.64</c:v>
                </c:pt>
                <c:pt idx="1">
                  <c:v>0.99</c:v>
                </c:pt>
                <c:pt idx="2">
                  <c:v>0.78</c:v>
                </c:pt>
                <c:pt idx="3">
                  <c:v>0.53</c:v>
                </c:pt>
                <c:pt idx="4">
                  <c:v>0.48</c:v>
                </c:pt>
              </c:numCache>
            </c:numRef>
          </c:val>
          <c:extLst xmlns:c16r2="http://schemas.microsoft.com/office/drawing/2015/06/chart">
            <c:ext xmlns:c16="http://schemas.microsoft.com/office/drawing/2014/chart" uri="{C3380CC4-5D6E-409C-BE32-E72D297353CC}">
              <c16:uniqueId val="{00000006-16E4-4441-B573-630ABC3DE6F5}"/>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0.57999999999999996</c:v>
                </c:pt>
                <c:pt idx="1">
                  <c:v>1</c:v>
                </c:pt>
                <c:pt idx="2">
                  <c:v>0.74</c:v>
                </c:pt>
                <c:pt idx="3">
                  <c:v>0.43</c:v>
                </c:pt>
                <c:pt idx="4">
                  <c:v>0.36</c:v>
                </c:pt>
              </c:numCache>
            </c:numRef>
          </c:val>
          <c:extLst xmlns:c16r2="http://schemas.microsoft.com/office/drawing/2015/06/chart">
            <c:ext xmlns:c16="http://schemas.microsoft.com/office/drawing/2014/chart" uri="{C3380CC4-5D6E-409C-BE32-E72D297353CC}">
              <c16:uniqueId val="{00000007-16E4-4441-B573-630ABC3DE6F5}"/>
            </c:ext>
          </c:extLst>
        </c:ser>
        <c:dLbls>
          <c:showLegendKey val="0"/>
          <c:showVal val="0"/>
          <c:showCatName val="0"/>
          <c:showSerName val="0"/>
          <c:showPercent val="0"/>
          <c:showBubbleSize val="0"/>
        </c:dLbls>
        <c:gapWidth val="219"/>
        <c:overlap val="-27"/>
        <c:axId val="567140528"/>
        <c:axId val="56713236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'9比1'!$B$2:$F$2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16E4-4441-B573-630ABC3DE6F5}"/>
                  </c:ext>
                </c:extLst>
              </c15:ser>
            </c15:filteredBarSeries>
          </c:ext>
        </c:extLst>
      </c:barChart>
      <c:catAx>
        <c:axId val="5671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2368"/>
        <c:crosses val="autoZero"/>
        <c:auto val="1"/>
        <c:lblAlgn val="ctr"/>
        <c:lblOffset val="100"/>
        <c:noMultiLvlLbl val="0"/>
      </c:catAx>
      <c:valAx>
        <c:axId val="56713236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40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6:4</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'6比4'!$A$3</c:f>
              <c:strCache>
                <c:ptCount val="1"/>
                <c:pt idx="0">
                  <c:v>0.4</c:v>
                </c:pt>
              </c:strCache>
            </c:strRef>
          </c:tx>
          <c:spPr>
            <a:solidFill>
              <a:schemeClr val="accent2"/>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'6比4'!$B$3:$F$3</c:f>
              <c:numCache>
                <c:formatCode>General</c:formatCode>
                <c:ptCount val="5"/>
                <c:pt idx="0">
                  <c:v>0.98</c:v>
                </c:pt>
                <c:pt idx="1">
                  <c:v>0.02</c:v>
                </c:pt>
                <c:pt idx="2">
                  <c:v>0.04</c:v>
                </c:pt>
                <c:pt idx="3">
                  <c:v>0.02</c:v>
                </c:pt>
                <c:pt idx="4">
                  <c:v>0</c:v>
                </c:pt>
              </c:numCache>
            </c:numRef>
          </c:val>
          <c:extLst xmlns:c16r2="http://schemas.microsoft.com/office/drawing/2015/06/chart">
            <c:ext xmlns:c16="http://schemas.microsoft.com/office/drawing/2014/chart" uri="{C3380CC4-5D6E-409C-BE32-E72D297353CC}">
              <c16:uniqueId val="{00000000-4FCC-45A6-BA77-27E8DFA107D6}"/>
            </c:ext>
          </c:extLst>
        </c:ser>
        <c:ser>
          <c:idx val="2"/>
          <c:order val="2"/>
          <c:tx>
            <c:strRef>
              <c:f>'6比4'!$A$4</c:f>
              <c:strCache>
                <c:ptCount val="1"/>
                <c:pt idx="0">
                  <c:v>0.45</c:v>
                </c:pt>
              </c:strCache>
            </c:strRef>
          </c:tx>
          <c:spPr>
            <a:solidFill>
              <a:schemeClr val="accent3"/>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'6比4'!$B$4:$F$4</c:f>
              <c:numCache>
                <c:formatCode>General</c:formatCode>
                <c:ptCount val="5"/>
                <c:pt idx="0">
                  <c:v>0.92</c:v>
                </c:pt>
                <c:pt idx="1">
                  <c:v>0.51</c:v>
                </c:pt>
                <c:pt idx="2">
                  <c:v>0.66</c:v>
                </c:pt>
                <c:pt idx="3">
                  <c:v>0.51</c:v>
                </c:pt>
                <c:pt idx="4">
                  <c:v>0.31</c:v>
                </c:pt>
              </c:numCache>
            </c:numRef>
          </c:val>
          <c:extLst xmlns:c16r2="http://schemas.microsoft.com/office/drawing/2015/06/chart">
            <c:ext xmlns:c16="http://schemas.microsoft.com/office/drawing/2014/chart" uri="{C3380CC4-5D6E-409C-BE32-E72D297353CC}">
              <c16:uniqueId val="{00000001-4FCC-45A6-BA77-27E8DFA107D6}"/>
            </c:ext>
          </c:extLst>
        </c:ser>
        <c:ser>
          <c:idx val="3"/>
          <c:order val="3"/>
          <c:tx>
            <c:strRef>
              <c:f>'6比4'!$A$5</c:f>
              <c:strCache>
                <c:ptCount val="1"/>
                <c:pt idx="0">
                  <c:v>0.5</c:v>
                </c:pt>
              </c:strCache>
            </c:strRef>
          </c:tx>
          <c:spPr>
            <a:solidFill>
              <a:schemeClr val="accent4"/>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'6比4'!$B$5:$F$5</c:f>
              <c:numCache>
                <c:formatCode>General</c:formatCode>
                <c:ptCount val="5"/>
                <c:pt idx="0">
                  <c:v>0.93</c:v>
                </c:pt>
                <c:pt idx="1">
                  <c:v>0.83</c:v>
                </c:pt>
                <c:pt idx="2">
                  <c:v>0.88</c:v>
                </c:pt>
                <c:pt idx="3">
                  <c:v>0.82</c:v>
                </c:pt>
                <c:pt idx="4">
                  <c:v>0.75</c:v>
                </c:pt>
              </c:numCache>
            </c:numRef>
          </c:val>
          <c:extLst xmlns:c16r2="http://schemas.microsoft.com/office/drawing/2015/06/chart">
            <c:ext xmlns:c16="http://schemas.microsoft.com/office/drawing/2014/chart" uri="{C3380CC4-5D6E-409C-BE32-E72D297353CC}">
              <c16:uniqueId val="{00000002-4FCC-45A6-BA77-27E8DFA107D6}"/>
            </c:ext>
          </c:extLst>
        </c:ser>
        <c:ser>
          <c:idx val="4"/>
          <c:order val="4"/>
          <c:tx>
            <c:strRef>
              <c:f>'6比4'!$A$6</c:f>
              <c:strCache>
                <c:ptCount val="1"/>
                <c:pt idx="0">
                  <c:v>0.55</c:v>
                </c:pt>
              </c:strCache>
            </c:strRef>
          </c:tx>
          <c:spPr>
            <a:solidFill>
              <a:schemeClr val="accent5"/>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'6比4'!$B$6:$F$6</c:f>
              <c:numCache>
                <c:formatCode>General</c:formatCode>
                <c:ptCount val="5"/>
                <c:pt idx="0">
                  <c:v>0.91</c:v>
                </c:pt>
                <c:pt idx="1">
                  <c:v>0.94</c:v>
                </c:pt>
                <c:pt idx="2">
                  <c:v>0.93</c:v>
                </c:pt>
                <c:pt idx="3">
                  <c:v>0.91</c:v>
                </c:pt>
                <c:pt idx="4">
                  <c:v>0.9</c:v>
                </c:pt>
              </c:numCache>
            </c:numRef>
          </c:val>
          <c:extLst xmlns:c16r2="http://schemas.microsoft.com/office/drawing/2015/06/chart">
            <c:ext xmlns:c16="http://schemas.microsoft.com/office/drawing/2014/chart" uri="{C3380CC4-5D6E-409C-BE32-E72D297353CC}">
              <c16:uniqueId val="{00000003-4FCC-45A6-BA77-27E8DFA107D6}"/>
            </c:ext>
          </c:extLst>
        </c:ser>
        <c:ser>
          <c:idx val="5"/>
          <c:order val="5"/>
          <c:tx>
            <c:strRef>
              <c:f>'6比4'!$A$7</c:f>
              <c:strCache>
                <c:ptCount val="1"/>
                <c:pt idx="0">
                  <c:v>0.6</c:v>
                </c:pt>
              </c:strCache>
            </c:strRef>
          </c:tx>
          <c:spPr>
            <a:solidFill>
              <a:schemeClr val="accent6"/>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'6比4'!$B$7:$F$7</c:f>
              <c:numCache>
                <c:formatCode>General</c:formatCode>
                <c:ptCount val="5"/>
                <c:pt idx="0">
                  <c:v>0.82</c:v>
                </c:pt>
                <c:pt idx="1">
                  <c:v>0.97</c:v>
                </c:pt>
                <c:pt idx="2">
                  <c:v>0.89</c:v>
                </c:pt>
                <c:pt idx="3">
                  <c:v>0.79</c:v>
                </c:pt>
                <c:pt idx="4">
                  <c:v>0.8</c:v>
                </c:pt>
              </c:numCache>
            </c:numRef>
          </c:val>
          <c:extLst xmlns:c16r2="http://schemas.microsoft.com/office/drawing/2015/06/chart">
            <c:ext xmlns:c16="http://schemas.microsoft.com/office/drawing/2014/chart" uri="{C3380CC4-5D6E-409C-BE32-E72D297353CC}">
              <c16:uniqueId val="{00000004-4FCC-45A6-BA77-27E8DFA107D6}"/>
            </c:ext>
          </c:extLst>
        </c:ser>
        <c:ser>
          <c:idx val="6"/>
          <c:order val="6"/>
          <c:tx>
            <c:strRef>
              <c:f>'6比4'!$A$8</c:f>
              <c:strCache>
                <c:ptCount val="1"/>
                <c:pt idx="0">
                  <c:v>0.65</c:v>
                </c:pt>
              </c:strCache>
            </c:strRef>
          </c:tx>
          <c:spPr>
            <a:solidFill>
              <a:schemeClr val="accent1">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'6比4'!$B$8:$F$8</c:f>
              <c:numCache>
                <c:formatCode>General</c:formatCode>
                <c:ptCount val="5"/>
                <c:pt idx="0">
                  <c:v>0.68</c:v>
                </c:pt>
                <c:pt idx="1">
                  <c:v>0.99</c:v>
                </c:pt>
                <c:pt idx="2">
                  <c:v>0.81</c:v>
                </c:pt>
                <c:pt idx="3">
                  <c:v>0.6</c:v>
                </c:pt>
                <c:pt idx="4">
                  <c:v>0.55000000000000004</c:v>
                </c:pt>
              </c:numCache>
            </c:numRef>
          </c:val>
          <c:extLst xmlns:c16r2="http://schemas.microsoft.com/office/drawing/2015/06/chart">
            <c:ext xmlns:c16="http://schemas.microsoft.com/office/drawing/2014/chart" uri="{C3380CC4-5D6E-409C-BE32-E72D297353CC}">
              <c16:uniqueId val="{00000005-4FCC-45A6-BA77-27E8DFA107D6}"/>
            </c:ext>
          </c:extLst>
        </c:ser>
        <c:ser>
          <c:idx val="7"/>
          <c:order val="7"/>
          <c:tx>
            <c:strRef>
              <c:f>'6比4'!$A$9</c:f>
              <c:strCache>
                <c:ptCount val="1"/>
                <c:pt idx="0">
                  <c:v>0.7</c:v>
                </c:pt>
              </c:strCache>
            </c:strRef>
          </c:tx>
          <c:spPr>
            <a:solidFill>
              <a:schemeClr val="accent2">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'6比4'!$B$9:$F$9</c:f>
              <c:numCache>
                <c:formatCode>General</c:formatCode>
                <c:ptCount val="5"/>
                <c:pt idx="0">
                  <c:v>0.59</c:v>
                </c:pt>
                <c:pt idx="1">
                  <c:v>1</c:v>
                </c:pt>
                <c:pt idx="2">
                  <c:v>0.74</c:v>
                </c:pt>
                <c:pt idx="3">
                  <c:v>0.44</c:v>
                </c:pt>
                <c:pt idx="4">
                  <c:v>0.35</c:v>
                </c:pt>
              </c:numCache>
            </c:numRef>
          </c:val>
          <c:extLst xmlns:c16r2="http://schemas.microsoft.com/office/drawing/2015/06/chart">
            <c:ext xmlns:c16="http://schemas.microsoft.com/office/drawing/2014/chart" uri="{C3380CC4-5D6E-409C-BE32-E72D297353CC}">
              <c16:uniqueId val="{00000006-4FCC-45A6-BA77-27E8DFA107D6}"/>
            </c:ext>
          </c:extLst>
        </c:ser>
        <c:ser>
          <c:idx val="8"/>
          <c:order val="8"/>
          <c:tx>
            <c:strRef>
              <c:f>'6比4'!$A$10</c:f>
              <c:strCache>
                <c:ptCount val="1"/>
                <c:pt idx="0">
                  <c:v>0.75</c:v>
                </c:pt>
              </c:strCache>
            </c:strRef>
          </c:tx>
          <c:spPr>
            <a:solidFill>
              <a:schemeClr val="accent3">
                <a:lumMod val="60000"/>
              </a:schemeClr>
            </a:solidFill>
            <a:ln>
              <a:noFill/>
            </a:ln>
            <a:effectLst/>
          </c:spPr>
          <c:invertIfNegative val="0"/>
          <c:cat>
            <c:strRef>
              <c:f>'6比4'!$B$1:$F$1</c:f>
              <c:strCache>
                <c:ptCount val="5"/>
                <c:pt idx="0">
                  <c:v>Completeness</c:v>
                </c:pt>
                <c:pt idx="1">
                  <c:v>Homogeneity</c:v>
                </c:pt>
                <c:pt idx="2">
                  <c:v>V-measure</c:v>
                </c:pt>
                <c:pt idx="3">
                  <c:v>AMI</c:v>
                </c:pt>
                <c:pt idx="4">
                  <c:v>ARI</c:v>
                </c:pt>
              </c:strCache>
            </c:strRef>
          </c:cat>
          <c:val>
            <c:numRef>
              <c:f>'6比4'!$B$10:$F$10</c:f>
              <c:numCache>
                <c:formatCode>General</c:formatCode>
                <c:ptCount val="5"/>
                <c:pt idx="0">
                  <c:v>0.53</c:v>
                </c:pt>
                <c:pt idx="1">
                  <c:v>1</c:v>
                </c:pt>
                <c:pt idx="2">
                  <c:v>0.69</c:v>
                </c:pt>
                <c:pt idx="3">
                  <c:v>0.33</c:v>
                </c:pt>
                <c:pt idx="4">
                  <c:v>0.22</c:v>
                </c:pt>
              </c:numCache>
            </c:numRef>
          </c:val>
          <c:extLst xmlns:c16r2="http://schemas.microsoft.com/office/drawing/2015/06/chart">
            <c:ext xmlns:c16="http://schemas.microsoft.com/office/drawing/2014/chart" uri="{C3380CC4-5D6E-409C-BE32-E72D297353CC}">
              <c16:uniqueId val="{00000007-4FCC-45A6-BA77-27E8DFA107D6}"/>
            </c:ext>
          </c:extLst>
        </c:ser>
        <c:dLbls>
          <c:showLegendKey val="0"/>
          <c:showVal val="0"/>
          <c:showCatName val="0"/>
          <c:showSerName val="0"/>
          <c:showPercent val="0"/>
          <c:showBubbleSize val="0"/>
        </c:dLbls>
        <c:gapWidth val="219"/>
        <c:overlap val="-27"/>
        <c:axId val="567147600"/>
        <c:axId val="56713345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'6比4'!$A$2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'6比4'!$B$1:$F$1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'6比4'!$B$2:$F$2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FCC-45A6-BA77-27E8DFA107D6}"/>
                  </c:ext>
                </c:extLst>
              </c15:ser>
            </c15:filteredBarSeries>
          </c:ext>
        </c:extLst>
      </c:barChart>
      <c:catAx>
        <c:axId val="56714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3456"/>
        <c:crosses val="autoZero"/>
        <c:auto val="1"/>
        <c:lblAlgn val="ctr"/>
        <c:lblOffset val="100"/>
        <c:noMultiLvlLbl val="0"/>
      </c:catAx>
      <c:valAx>
        <c:axId val="5671334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47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標題比內文關鍵字</a:t>
            </a:r>
            <a:r>
              <a:rPr lang="en-US" altLang="zh-TW"/>
              <a:t>5:5</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'5比5'!$A$3</c:f>
              <c:strCache>
                <c:ptCount val="1"/>
                <c:pt idx="0">
                  <c:v>0.4</c:v>
                </c:pt>
              </c:strCache>
            </c:strRef>
          </c:tx>
          <c:spPr>
            <a:solidFill>
              <a:schemeClr val="accent2"/>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'5比5'!$B$3:$F$3</c:f>
              <c:numCache>
                <c:formatCode>General</c:formatCode>
                <c:ptCount val="5"/>
                <c:pt idx="0">
                  <c:v>0.93</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963-46EA-9C39-75C9CF5FC469}"/>
            </c:ext>
          </c:extLst>
        </c:ser>
        <c:ser>
          <c:idx val="2"/>
          <c:order val="2"/>
          <c:tx>
            <c:strRef>
              <c:f>'5比5'!$A$4</c:f>
              <c:strCache>
                <c:ptCount val="1"/>
                <c:pt idx="0">
                  <c:v>0.45</c:v>
                </c:pt>
              </c:strCache>
            </c:strRef>
          </c:tx>
          <c:spPr>
            <a:solidFill>
              <a:schemeClr val="accent3"/>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'5比5'!$B$4:$F$4</c:f>
              <c:numCache>
                <c:formatCode>General</c:formatCode>
                <c:ptCount val="5"/>
                <c:pt idx="0">
                  <c:v>0.92</c:v>
                </c:pt>
                <c:pt idx="1">
                  <c:v>0.42</c:v>
                </c:pt>
                <c:pt idx="2">
                  <c:v>0.56999999999999995</c:v>
                </c:pt>
                <c:pt idx="3">
                  <c:v>0.41</c:v>
                </c:pt>
                <c:pt idx="4">
                  <c:v>0.22</c:v>
                </c:pt>
              </c:numCache>
            </c:numRef>
          </c:val>
          <c:extLst xmlns:c16r2="http://schemas.microsoft.com/office/drawing/2015/06/chart">
            <c:ext xmlns:c16="http://schemas.microsoft.com/office/drawing/2014/chart" uri="{C3380CC4-5D6E-409C-BE32-E72D297353CC}">
              <c16:uniqueId val="{00000001-8963-46EA-9C39-75C9CF5FC469}"/>
            </c:ext>
          </c:extLst>
        </c:ser>
        <c:ser>
          <c:idx val="3"/>
          <c:order val="3"/>
          <c:tx>
            <c:strRef>
              <c:f>'5比5'!$A$5</c:f>
              <c:strCache>
                <c:ptCount val="1"/>
                <c:pt idx="0">
                  <c:v>0.5</c:v>
                </c:pt>
              </c:strCache>
            </c:strRef>
          </c:tx>
          <c:spPr>
            <a:solidFill>
              <a:schemeClr val="accent4"/>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'5比5'!$B$5:$F$5</c:f>
              <c:numCache>
                <c:formatCode>General</c:formatCode>
                <c:ptCount val="5"/>
                <c:pt idx="0">
                  <c:v>0.92</c:v>
                </c:pt>
                <c:pt idx="1">
                  <c:v>0.79</c:v>
                </c:pt>
                <c:pt idx="2">
                  <c:v>0.85</c:v>
                </c:pt>
                <c:pt idx="3">
                  <c:v>0.78</c:v>
                </c:pt>
                <c:pt idx="4">
                  <c:v>0.69</c:v>
                </c:pt>
              </c:numCache>
            </c:numRef>
          </c:val>
          <c:extLst xmlns:c16r2="http://schemas.microsoft.com/office/drawing/2015/06/chart">
            <c:ext xmlns:c16="http://schemas.microsoft.com/office/drawing/2014/chart" uri="{C3380CC4-5D6E-409C-BE32-E72D297353CC}">
              <c16:uniqueId val="{00000002-8963-46EA-9C39-75C9CF5FC469}"/>
            </c:ext>
          </c:extLst>
        </c:ser>
        <c:ser>
          <c:idx val="4"/>
          <c:order val="4"/>
          <c:tx>
            <c:strRef>
              <c:f>'5比5'!$A$6</c:f>
              <c:strCache>
                <c:ptCount val="1"/>
                <c:pt idx="0">
                  <c:v>0.55</c:v>
                </c:pt>
              </c:strCache>
            </c:strRef>
          </c:tx>
          <c:spPr>
            <a:solidFill>
              <a:schemeClr val="accent5"/>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'5比5'!$B$6:$F$6</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3-8963-46EA-9C39-75C9CF5FC469}"/>
            </c:ext>
          </c:extLst>
        </c:ser>
        <c:ser>
          <c:idx val="5"/>
          <c:order val="5"/>
          <c:tx>
            <c:strRef>
              <c:f>'5比5'!$A$7</c:f>
              <c:strCache>
                <c:ptCount val="1"/>
                <c:pt idx="0">
                  <c:v>0.6</c:v>
                </c:pt>
              </c:strCache>
            </c:strRef>
          </c:tx>
          <c:spPr>
            <a:solidFill>
              <a:schemeClr val="accent6"/>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'5比5'!$B$7:$F$7</c:f>
              <c:numCache>
                <c:formatCode>General</c:formatCode>
                <c:ptCount val="5"/>
                <c:pt idx="0">
                  <c:v>0.82</c:v>
                </c:pt>
                <c:pt idx="1">
                  <c:v>0.97</c:v>
                </c:pt>
                <c:pt idx="2">
                  <c:v>0.89</c:v>
                </c:pt>
                <c:pt idx="3">
                  <c:v>0.79</c:v>
                </c:pt>
                <c:pt idx="4">
                  <c:v>0.8</c:v>
                </c:pt>
              </c:numCache>
            </c:numRef>
          </c:val>
          <c:extLst xmlns:c16r2="http://schemas.microsoft.com/office/drawing/2015/06/chart">
            <c:ext xmlns:c16="http://schemas.microsoft.com/office/drawing/2014/chart" uri="{C3380CC4-5D6E-409C-BE32-E72D297353CC}">
              <c16:uniqueId val="{00000004-8963-46EA-9C39-75C9CF5FC469}"/>
            </c:ext>
          </c:extLst>
        </c:ser>
        <c:ser>
          <c:idx val="6"/>
          <c:order val="6"/>
          <c:tx>
            <c:strRef>
              <c:f>'5比5'!$A$8</c:f>
              <c:strCache>
                <c:ptCount val="1"/>
                <c:pt idx="0">
                  <c:v>0.65</c:v>
                </c:pt>
              </c:strCache>
            </c:strRef>
          </c:tx>
          <c:spPr>
            <a:solidFill>
              <a:schemeClr val="accent1">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'5比5'!$B$8:$F$8</c:f>
              <c:numCache>
                <c:formatCode>General</c:formatCode>
                <c:ptCount val="5"/>
                <c:pt idx="0">
                  <c:v>0.68</c:v>
                </c:pt>
                <c:pt idx="1">
                  <c:v>0.99</c:v>
                </c:pt>
                <c:pt idx="2">
                  <c:v>0.8</c:v>
                </c:pt>
                <c:pt idx="3">
                  <c:v>0.59</c:v>
                </c:pt>
                <c:pt idx="4">
                  <c:v>0.55000000000000004</c:v>
                </c:pt>
              </c:numCache>
            </c:numRef>
          </c:val>
          <c:extLst xmlns:c16r2="http://schemas.microsoft.com/office/drawing/2015/06/chart">
            <c:ext xmlns:c16="http://schemas.microsoft.com/office/drawing/2014/chart" uri="{C3380CC4-5D6E-409C-BE32-E72D297353CC}">
              <c16:uniqueId val="{00000005-8963-46EA-9C39-75C9CF5FC469}"/>
            </c:ext>
          </c:extLst>
        </c:ser>
        <c:ser>
          <c:idx val="7"/>
          <c:order val="7"/>
          <c:tx>
            <c:strRef>
              <c:f>'5比5'!$A$9</c:f>
              <c:strCache>
                <c:ptCount val="1"/>
                <c:pt idx="0">
                  <c:v>0.7</c:v>
                </c:pt>
              </c:strCache>
            </c:strRef>
          </c:tx>
          <c:spPr>
            <a:solidFill>
              <a:schemeClr val="accent2">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'5比5'!$B$9:$F$9</c:f>
              <c:numCache>
                <c:formatCode>General</c:formatCode>
                <c:ptCount val="5"/>
                <c:pt idx="0">
                  <c:v>0.57999999999999996</c:v>
                </c:pt>
                <c:pt idx="1">
                  <c:v>1</c:v>
                </c:pt>
                <c:pt idx="2">
                  <c:v>0.73</c:v>
                </c:pt>
                <c:pt idx="3">
                  <c:v>0.43</c:v>
                </c:pt>
                <c:pt idx="4">
                  <c:v>0.34</c:v>
                </c:pt>
              </c:numCache>
            </c:numRef>
          </c:val>
          <c:extLst xmlns:c16r2="http://schemas.microsoft.com/office/drawing/2015/06/chart">
            <c:ext xmlns:c16="http://schemas.microsoft.com/office/drawing/2014/chart" uri="{C3380CC4-5D6E-409C-BE32-E72D297353CC}">
              <c16:uniqueId val="{00000006-8963-46EA-9C39-75C9CF5FC469}"/>
            </c:ext>
          </c:extLst>
        </c:ser>
        <c:ser>
          <c:idx val="8"/>
          <c:order val="8"/>
          <c:tx>
            <c:strRef>
              <c:f>'5比5'!$A$10</c:f>
              <c:strCache>
                <c:ptCount val="1"/>
                <c:pt idx="0">
                  <c:v>0.75</c:v>
                </c:pt>
              </c:strCache>
            </c:strRef>
          </c:tx>
          <c:spPr>
            <a:solidFill>
              <a:schemeClr val="accent3">
                <a:lumMod val="60000"/>
              </a:schemeClr>
            </a:solidFill>
            <a:ln>
              <a:noFill/>
            </a:ln>
            <a:effectLst/>
          </c:spPr>
          <c:invertIfNegative val="0"/>
          <c:cat>
            <c:strRef>
              <c:f>'5比5'!$B$1:$F$1</c:f>
              <c:strCache>
                <c:ptCount val="5"/>
                <c:pt idx="0">
                  <c:v>Completeness</c:v>
                </c:pt>
                <c:pt idx="1">
                  <c:v>Homogeneity</c:v>
                </c:pt>
                <c:pt idx="2">
                  <c:v>V-measure</c:v>
                </c:pt>
                <c:pt idx="3">
                  <c:v>AMI</c:v>
                </c:pt>
                <c:pt idx="4">
                  <c:v>ARI</c:v>
                </c:pt>
              </c:strCache>
            </c:strRef>
          </c:cat>
          <c:val>
            <c:numRef>
              <c:f>'5比5'!$B$10:$F$10</c:f>
              <c:numCache>
                <c:formatCode>General</c:formatCode>
                <c:ptCount val="5"/>
                <c:pt idx="0">
                  <c:v>0.53</c:v>
                </c:pt>
                <c:pt idx="1">
                  <c:v>1</c:v>
                </c:pt>
                <c:pt idx="2">
                  <c:v>0.69</c:v>
                </c:pt>
                <c:pt idx="3">
                  <c:v>0.32</c:v>
                </c:pt>
                <c:pt idx="4">
                  <c:v>0.22</c:v>
                </c:pt>
              </c:numCache>
            </c:numRef>
          </c:val>
          <c:extLst xmlns:c16r2="http://schemas.microsoft.com/office/drawing/2015/06/chart">
            <c:ext xmlns:c16="http://schemas.microsoft.com/office/drawing/2014/chart" uri="{C3380CC4-5D6E-409C-BE32-E72D297353CC}">
              <c16:uniqueId val="{00000007-8963-46EA-9C39-75C9CF5FC469}"/>
            </c:ext>
          </c:extLst>
        </c:ser>
        <c:dLbls>
          <c:showLegendKey val="0"/>
          <c:showVal val="0"/>
          <c:showCatName val="0"/>
          <c:showSerName val="0"/>
          <c:showPercent val="0"/>
          <c:showBubbleSize val="0"/>
        </c:dLbls>
        <c:gapWidth val="219"/>
        <c:overlap val="-27"/>
        <c:axId val="567134000"/>
        <c:axId val="56713672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'5比5'!$A$2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'5比5'!$B$1:$F$1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'5比5'!$B$2:$F$2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8963-46EA-9C39-75C9CF5FC469}"/>
                  </c:ext>
                </c:extLst>
              </c15:ser>
            </c15:filteredBarSeries>
          </c:ext>
        </c:extLst>
      </c:barChart>
      <c:catAx>
        <c:axId val="56713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6720"/>
        <c:crosses val="autoZero"/>
        <c:auto val="1"/>
        <c:lblAlgn val="ctr"/>
        <c:lblOffset val="100"/>
        <c:noMultiLvlLbl val="0"/>
      </c:catAx>
      <c:valAx>
        <c:axId val="5671367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71340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algorithm4</a:t>
            </a:r>
            <a:r>
              <a:rPr lang="zh-TW" altLang="en-US"/>
              <a:t> 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1:9-0.6</c:v>
                </c:pt>
              </c:strCache>
            </c:strRef>
          </c:tx>
          <c:spPr>
            <a:solidFill>
              <a:schemeClr val="accent2"/>
            </a:solidFill>
            <a:ln>
              <a:noFill/>
            </a:ln>
            <a:effectLst/>
          </c:spPr>
          <c:invertIfNegative val="0"/>
          <c:errBars>
            <c:errBarType val="both"/>
            <c:errValType val="cust"/>
            <c:noEndCap val="0"/>
            <c:plus>
              <c:numRef>
                <c:f>總比較!$J$17:$N$17</c:f>
                <c:numCache>
                  <c:formatCode>General</c:formatCode>
                  <c:ptCount val="5"/>
                  <c:pt idx="0">
                    <c:v>4.0000000000000036E-2</c:v>
                  </c:pt>
                  <c:pt idx="1">
                    <c:v>3.0000000000000027E-2</c:v>
                  </c:pt>
                  <c:pt idx="2">
                    <c:v>6.0000000000000053E-2</c:v>
                  </c:pt>
                  <c:pt idx="3">
                    <c:v>0.12</c:v>
                  </c:pt>
                  <c:pt idx="4">
                    <c:v>2.9999999999999916E-2</c:v>
                  </c:pt>
                </c:numCache>
              </c:numRef>
            </c:plus>
            <c:minus>
              <c:numRef>
                <c:f>總比較!$J$26:$N$26</c:f>
                <c:numCache>
                  <c:formatCode>General</c:formatCode>
                  <c:ptCount val="5"/>
                  <c:pt idx="0">
                    <c:v>5.0000000000000044E-2</c:v>
                  </c:pt>
                  <c:pt idx="1">
                    <c:v>4.0000000000000036E-2</c:v>
                  </c:pt>
                  <c:pt idx="2">
                    <c:v>4.9999999999999933E-2</c:v>
                  </c:pt>
                  <c:pt idx="3">
                    <c:v>0.13</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0.76</c:v>
                </c:pt>
                <c:pt idx="1">
                  <c:v>0.87</c:v>
                </c:pt>
                <c:pt idx="2">
                  <c:v>0.81</c:v>
                </c:pt>
                <c:pt idx="3">
                  <c:v>0.72</c:v>
                </c:pt>
                <c:pt idx="4">
                  <c:v>0.7</c:v>
                </c:pt>
              </c:numCache>
            </c:numRef>
          </c:val>
          <c:extLst xmlns:c16r2="http://schemas.microsoft.com/office/drawing/2015/06/chart">
            <c:ext xmlns:c16="http://schemas.microsoft.com/office/drawing/2014/chart" uri="{C3380CC4-5D6E-409C-BE32-E72D297353CC}">
              <c16:uniqueId val="{00000000-58DD-4706-93E2-97421FE0BEC9}"/>
            </c:ext>
          </c:extLst>
        </c:ser>
        <c:ser>
          <c:idx val="2"/>
          <c:order val="2"/>
          <c:tx>
            <c:strRef>
              <c:f>總比較!$A$4</c:f>
              <c:strCache>
                <c:ptCount val="1"/>
                <c:pt idx="0">
                  <c:v>2:8-0.6</c:v>
                </c:pt>
              </c:strCache>
            </c:strRef>
          </c:tx>
          <c:spPr>
            <a:solidFill>
              <a:schemeClr val="accent3"/>
            </a:solidFill>
            <a:ln>
              <a:noFill/>
            </a:ln>
            <a:effectLst/>
          </c:spPr>
          <c:invertIfNegative val="0"/>
          <c:errBars>
            <c:errBarType val="both"/>
            <c:errValType val="cust"/>
            <c:noEndCap val="0"/>
            <c:plus>
              <c:numRef>
                <c:f>總比較!$J$18:$N$18</c:f>
                <c:numCache>
                  <c:formatCode>General</c:formatCode>
                  <c:ptCount val="5"/>
                  <c:pt idx="0">
                    <c:v>3.9999999999999925E-2</c:v>
                  </c:pt>
                  <c:pt idx="1">
                    <c:v>1.9999999999999907E-2</c:v>
                  </c:pt>
                  <c:pt idx="2">
                    <c:v>5.0000000000000044E-2</c:v>
                  </c:pt>
                  <c:pt idx="3">
                    <c:v>9.9999999999999978E-2</c:v>
                  </c:pt>
                  <c:pt idx="4">
                    <c:v>4.0000000000000036E-2</c:v>
                  </c:pt>
                </c:numCache>
              </c:numRef>
            </c:plus>
            <c:minus>
              <c:numRef>
                <c:f>總比較!$J$27:$N$27</c:f>
                <c:numCache>
                  <c:formatCode>General</c:formatCode>
                  <c:ptCount val="5"/>
                  <c:pt idx="0">
                    <c:v>5.0000000000000044E-2</c:v>
                  </c:pt>
                  <c:pt idx="1">
                    <c:v>2.0000000000000018E-2</c:v>
                  </c:pt>
                  <c:pt idx="2">
                    <c:v>5.0000000000000044E-2</c:v>
                  </c:pt>
                  <c:pt idx="3">
                    <c:v>0.14000000000000001</c:v>
                  </c:pt>
                  <c:pt idx="4">
                    <c:v>2.9999999999999916E-2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0.78</c:v>
                </c:pt>
                <c:pt idx="1">
                  <c:v>0.92</c:v>
                </c:pt>
                <c:pt idx="2">
                  <c:v>0.84</c:v>
                </c:pt>
                <c:pt idx="3">
                  <c:v>0.74</c:v>
                </c:pt>
                <c:pt idx="4">
                  <c:v>0.75</c:v>
                </c:pt>
              </c:numCache>
            </c:numRef>
          </c:val>
          <c:extLst xmlns:c16r2="http://schemas.microsoft.com/office/drawing/2015/06/chart">
            <c:ext xmlns:c16="http://schemas.microsoft.com/office/drawing/2014/chart" uri="{C3380CC4-5D6E-409C-BE32-E72D297353CC}">
              <c16:uniqueId val="{00000001-58DD-4706-93E2-97421FE0BEC9}"/>
            </c:ext>
          </c:extLst>
        </c:ser>
        <c:ser>
          <c:idx val="3"/>
          <c:order val="3"/>
          <c:tx>
            <c:strRef>
              <c:f>總比較!$A$5</c:f>
              <c:strCache>
                <c:ptCount val="1"/>
                <c:pt idx="0">
                  <c:v>3:7-0.55</c:v>
                </c:pt>
              </c:strCache>
            </c:strRef>
          </c:tx>
          <c:spPr>
            <a:solidFill>
              <a:schemeClr val="accent4"/>
            </a:solidFill>
            <a:ln>
              <a:noFill/>
            </a:ln>
            <a:effectLst/>
          </c:spPr>
          <c:invertIfNegative val="0"/>
          <c:errBars>
            <c:errBarType val="both"/>
            <c:errValType val="cust"/>
            <c:noEndCap val="0"/>
            <c:plus>
              <c:numRef>
                <c:f>總比較!$J$19:$N$19</c:f>
                <c:numCache>
                  <c:formatCode>General</c:formatCode>
                  <c:ptCount val="5"/>
                  <c:pt idx="0">
                    <c:v>4.0000000000000036E-2</c:v>
                  </c:pt>
                  <c:pt idx="1">
                    <c:v>4.0000000000000036E-2</c:v>
                  </c:pt>
                  <c:pt idx="2">
                    <c:v>3.0000000000000027E-2</c:v>
                  </c:pt>
                  <c:pt idx="3">
                    <c:v>6.9999999999999951E-2</c:v>
                  </c:pt>
                  <c:pt idx="4">
                    <c:v>3.0000000000000027E-2</c:v>
                  </c:pt>
                </c:numCache>
              </c:numRef>
            </c:plus>
            <c:minus>
              <c:numRef>
                <c:f>總比較!$J$28:$N$28</c:f>
                <c:numCache>
                  <c:formatCode>General</c:formatCode>
                  <c:ptCount val="5"/>
                  <c:pt idx="0">
                    <c:v>3.0000000000000027E-2</c:v>
                  </c:pt>
                  <c:pt idx="1">
                    <c:v>5.0000000000000044E-2</c:v>
                  </c:pt>
                  <c:pt idx="2">
                    <c:v>4.9999999999999933E-2</c:v>
                  </c:pt>
                  <c:pt idx="3">
                    <c:v>0.13</c:v>
                  </c:pt>
                  <c:pt idx="4">
                    <c:v>4.0000000000000036E-2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0.87</c:v>
                </c:pt>
                <c:pt idx="1">
                  <c:v>0.87</c:v>
                </c:pt>
                <c:pt idx="2">
                  <c:v>0.87</c:v>
                </c:pt>
                <c:pt idx="3">
                  <c:v>0.86</c:v>
                </c:pt>
                <c:pt idx="4">
                  <c:v>0.81</c:v>
                </c:pt>
              </c:numCache>
            </c:numRef>
          </c:val>
          <c:extLst xmlns:c16r2="http://schemas.microsoft.com/office/drawing/2015/06/chart">
            <c:ext xmlns:c16="http://schemas.microsoft.com/office/drawing/2014/chart" uri="{C3380CC4-5D6E-409C-BE32-E72D297353CC}">
              <c16:uniqueId val="{00000002-58DD-4706-93E2-97421FE0BEC9}"/>
            </c:ext>
          </c:extLst>
        </c:ser>
        <c:ser>
          <c:idx val="4"/>
          <c:order val="4"/>
          <c:tx>
            <c:strRef>
              <c:f>總比較!$A$6</c:f>
              <c:strCache>
                <c:ptCount val="1"/>
                <c:pt idx="0">
                  <c:v>4:6-0.55</c:v>
                </c:pt>
              </c:strCache>
            </c:strRef>
          </c:tx>
          <c:spPr>
            <a:solidFill>
              <a:schemeClr val="accent5"/>
            </a:solidFill>
            <a:ln>
              <a:noFill/>
            </a:ln>
            <a:effectLst/>
          </c:spPr>
          <c:invertIfNegative val="0"/>
          <c:errBars>
            <c:errBarType val="both"/>
            <c:errValType val="cust"/>
            <c:noEndCap val="0"/>
            <c:plus>
              <c:numRef>
                <c:f>總比較!$J$20:$N$20</c:f>
                <c:numCache>
                  <c:formatCode>General</c:formatCode>
                  <c:ptCount val="5"/>
                  <c:pt idx="0">
                    <c:v>3.9999999999999925E-2</c:v>
                  </c:pt>
                  <c:pt idx="1">
                    <c:v>2.9999999999999916E-2</c:v>
                  </c:pt>
                  <c:pt idx="2">
                    <c:v>4.0000000000000036E-2</c:v>
                  </c:pt>
                  <c:pt idx="3">
                    <c:v>7.0000000000000062E-2</c:v>
                  </c:pt>
                  <c:pt idx="4">
                    <c:v>2.0000000000000018E-2</c:v>
                  </c:pt>
                </c:numCache>
              </c:numRef>
            </c:plus>
            <c:minus>
              <c:numRef>
                <c:f>總比較!$J$29:$N$29</c:f>
                <c:numCache>
                  <c:formatCode>General</c:formatCode>
                  <c:ptCount val="5"/>
                  <c:pt idx="0">
                    <c:v>3.0000000000000027E-2</c:v>
                  </c:pt>
                  <c:pt idx="1">
                    <c:v>4.0000000000000036E-2</c:v>
                  </c:pt>
                  <c:pt idx="2">
                    <c:v>3.0000000000000027E-2</c:v>
                  </c:pt>
                  <c:pt idx="3">
                    <c:v>9.9999999999999978E-2</c:v>
                  </c:pt>
                  <c:pt idx="4">
                    <c:v>4.0000000000000036E-2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c:v>
                </c:pt>
                <c:pt idx="1">
                  <c:v>0.91</c:v>
                </c:pt>
                <c:pt idx="2">
                  <c:v>0.91</c:v>
                </c:pt>
                <c:pt idx="3">
                  <c:v>0.89</c:v>
                </c:pt>
                <c:pt idx="4">
                  <c:v>0.86</c:v>
                </c:pt>
              </c:numCache>
            </c:numRef>
          </c:val>
          <c:extLst xmlns:c16r2="http://schemas.microsoft.com/office/drawing/2015/06/chart">
            <c:ext xmlns:c16="http://schemas.microsoft.com/office/drawing/2014/chart" uri="{C3380CC4-5D6E-409C-BE32-E72D297353CC}">
              <c16:uniqueId val="{00000003-58DD-4706-93E2-97421FE0BEC9}"/>
            </c:ext>
          </c:extLst>
        </c:ser>
        <c:ser>
          <c:idx val="5"/>
          <c:order val="5"/>
          <c:tx>
            <c:strRef>
              <c:f>總比較!$A$7</c:f>
              <c:strCache>
                <c:ptCount val="1"/>
                <c:pt idx="0">
                  <c:v>5:5-0.55</c:v>
                </c:pt>
              </c:strCache>
            </c:strRef>
          </c:tx>
          <c:spPr>
            <a:solidFill>
              <a:schemeClr val="accent6"/>
            </a:solidFill>
            <a:ln>
              <a:noFill/>
            </a:ln>
            <a:effectLst/>
          </c:spPr>
          <c:invertIfNegative val="0"/>
          <c:errBars>
            <c:errBarType val="both"/>
            <c:errValType val="cust"/>
            <c:noEndCap val="0"/>
            <c:plus>
              <c:numRef>
                <c:f>總比較!$J$21:$N$21</c:f>
                <c:numCache>
                  <c:formatCode>General</c:formatCode>
                  <c:ptCount val="5"/>
                  <c:pt idx="0">
                    <c:v>3.9999999999999925E-2</c:v>
                  </c:pt>
                  <c:pt idx="1">
                    <c:v>2.9999999999999916E-2</c:v>
                  </c:pt>
                  <c:pt idx="2">
                    <c:v>3.9999999999999925E-2</c:v>
                  </c:pt>
                  <c:pt idx="3">
                    <c:v>5.9999999999999942E-2</c:v>
                  </c:pt>
                  <c:pt idx="4">
                    <c:v>2.9999999999999916E-2</c:v>
                  </c:pt>
                </c:numCache>
              </c:numRef>
            </c:plus>
            <c:minus>
              <c:numRef>
                <c:f>總比較!$J$30:$N$30</c:f>
                <c:numCache>
                  <c:formatCode>General</c:formatCode>
                  <c:ptCount val="5"/>
                  <c:pt idx="0">
                    <c:v>4.0000000000000036E-2</c:v>
                  </c:pt>
                  <c:pt idx="1">
                    <c:v>2.0000000000000018E-2</c:v>
                  </c:pt>
                  <c:pt idx="2">
                    <c:v>4.0000000000000036E-2</c:v>
                  </c:pt>
                  <c:pt idx="3">
                    <c:v>6.0000000000000053E-2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5-58DD-4706-93E2-97421FE0BEC9}"/>
            </c:ext>
          </c:extLst>
        </c:ser>
        <c:ser>
          <c:idx val="6"/>
          <c:order val="6"/>
          <c:tx>
            <c:strRef>
              <c:f>總比較!$A$8</c:f>
              <c:strCache>
                <c:ptCount val="1"/>
                <c:pt idx="0">
                  <c:v>6:4-0.55</c:v>
                </c:pt>
              </c:strCache>
            </c:strRef>
          </c:tx>
          <c:spPr>
            <a:solidFill>
              <a:schemeClr val="accent1">
                <a:lumMod val="60000"/>
              </a:schemeClr>
            </a:solidFill>
            <a:ln>
              <a:noFill/>
            </a:ln>
            <a:effectLst/>
          </c:spPr>
          <c:invertIfNegative val="0"/>
          <c:errBars>
            <c:errBarType val="both"/>
            <c:errValType val="cust"/>
            <c:noEndCap val="0"/>
            <c:plus>
              <c:numRef>
                <c:f>總比較!$J$22:$N$22</c:f>
                <c:numCache>
                  <c:formatCode>General</c:formatCode>
                  <c:ptCount val="5"/>
                  <c:pt idx="0">
                    <c:v>2.9999999999999916E-2</c:v>
                  </c:pt>
                  <c:pt idx="1">
                    <c:v>2.0000000000000018E-2</c:v>
                  </c:pt>
                  <c:pt idx="2">
                    <c:v>3.9999999999999925E-2</c:v>
                  </c:pt>
                  <c:pt idx="3">
                    <c:v>6.9999999999999951E-2</c:v>
                  </c:pt>
                  <c:pt idx="4">
                    <c:v>1.9999999999999907E-2</c:v>
                  </c:pt>
                </c:numCache>
              </c:numRef>
            </c:plus>
            <c:minus>
              <c:numRef>
                <c:f>總比較!$J$31:$N$31</c:f>
                <c:numCache>
                  <c:formatCode>General</c:formatCode>
                  <c:ptCount val="5"/>
                  <c:pt idx="0">
                    <c:v>3.0000000000000027E-2</c:v>
                  </c:pt>
                  <c:pt idx="1">
                    <c:v>1.9999999999999907E-2</c:v>
                  </c:pt>
                  <c:pt idx="2">
                    <c:v>3.0000000000000027E-2</c:v>
                  </c:pt>
                  <c:pt idx="3">
                    <c:v>9.9999999999999978E-2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0.94</c:v>
                </c:pt>
                <c:pt idx="2">
                  <c:v>0.93</c:v>
                </c:pt>
                <c:pt idx="3">
                  <c:v>0.9</c:v>
                </c:pt>
                <c:pt idx="4">
                  <c:v>0.89</c:v>
                </c:pt>
              </c:numCache>
            </c:numRef>
          </c:val>
          <c:extLst xmlns:c16r2="http://schemas.microsoft.com/office/drawing/2015/06/chart">
            <c:ext xmlns:c16="http://schemas.microsoft.com/office/drawing/2014/chart" uri="{C3380CC4-5D6E-409C-BE32-E72D297353CC}">
              <c16:uniqueId val="{00000006-58DD-4706-93E2-97421FE0BEC9}"/>
            </c:ext>
          </c:extLst>
        </c:ser>
        <c:ser>
          <c:idx val="7"/>
          <c:order val="7"/>
          <c:tx>
            <c:strRef>
              <c:f>總比較!$A$9</c:f>
              <c:strCache>
                <c:ptCount val="1"/>
                <c:pt idx="0">
                  <c:v>7:3-0.55</c:v>
                </c:pt>
              </c:strCache>
            </c:strRef>
          </c:tx>
          <c:spPr>
            <a:solidFill>
              <a:schemeClr val="accent2">
                <a:lumMod val="60000"/>
              </a:schemeClr>
            </a:solidFill>
            <a:ln>
              <a:noFill/>
            </a:ln>
            <a:effectLst/>
          </c:spPr>
          <c:invertIfNegative val="0"/>
          <c:errBars>
            <c:errBarType val="both"/>
            <c:errValType val="cust"/>
            <c:noEndCap val="0"/>
            <c:plus>
              <c:numRef>
                <c:f>總比較!$J$23:$N$23</c:f>
                <c:numCache>
                  <c:formatCode>General</c:formatCode>
                  <c:ptCount val="5"/>
                  <c:pt idx="0">
                    <c:v>3.9999999999999925E-2</c:v>
                  </c:pt>
                  <c:pt idx="1">
                    <c:v>2.0000000000000018E-2</c:v>
                  </c:pt>
                  <c:pt idx="2">
                    <c:v>3.9999999999999925E-2</c:v>
                  </c:pt>
                  <c:pt idx="3">
                    <c:v>6.9999999999999951E-2</c:v>
                  </c:pt>
                  <c:pt idx="4">
                    <c:v>2.9999999999999916E-2</c:v>
                  </c:pt>
                </c:numCache>
              </c:numRef>
            </c:plus>
            <c:minus>
              <c:numRef>
                <c:f>總比較!$J$32:$N$32</c:f>
                <c:numCache>
                  <c:formatCode>General</c:formatCode>
                  <c:ptCount val="5"/>
                  <c:pt idx="0">
                    <c:v>3.0000000000000027E-2</c:v>
                  </c:pt>
                  <c:pt idx="1">
                    <c:v>1.9999999999999907E-2</c:v>
                  </c:pt>
                  <c:pt idx="2">
                    <c:v>3.0000000000000027E-2</c:v>
                  </c:pt>
                  <c:pt idx="3">
                    <c:v>5.0000000000000044E-2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總比較!$B$9:$F$9</c:f>
              <c:numCache>
                <c:formatCode>General</c:formatCode>
                <c:ptCount val="5"/>
                <c:pt idx="0">
                  <c:v>0.91</c:v>
                </c:pt>
                <c:pt idx="1">
                  <c:v>0.94</c:v>
                </c:pt>
                <c:pt idx="2">
                  <c:v>0.93</c:v>
                </c:pt>
                <c:pt idx="3">
                  <c:v>0.9</c:v>
                </c:pt>
                <c:pt idx="4">
                  <c:v>0.89</c:v>
                </c:pt>
              </c:numCache>
            </c:numRef>
          </c:val>
          <c:extLst xmlns:c16r2="http://schemas.microsoft.com/office/drawing/2015/06/chart">
            <c:ext xmlns:c16="http://schemas.microsoft.com/office/drawing/2014/chart" uri="{C3380CC4-5D6E-409C-BE32-E72D297353CC}">
              <c16:uniqueId val="{00000007-58DD-4706-93E2-97421FE0BEC9}"/>
            </c:ext>
          </c:extLst>
        </c:ser>
        <c:ser>
          <c:idx val="8"/>
          <c:order val="8"/>
          <c:tx>
            <c:strRef>
              <c:f>總比較!$A$10</c:f>
              <c:strCache>
                <c:ptCount val="1"/>
                <c:pt idx="0">
                  <c:v>8:2-0.55</c:v>
                </c:pt>
              </c:strCache>
            </c:strRef>
          </c:tx>
          <c:spPr>
            <a:solidFill>
              <a:schemeClr val="accent3">
                <a:lumMod val="60000"/>
              </a:schemeClr>
            </a:solidFill>
            <a:ln>
              <a:noFill/>
            </a:ln>
            <a:effectLst/>
          </c:spPr>
          <c:invertIfNegative val="0"/>
          <c:errBars>
            <c:errBarType val="both"/>
            <c:errValType val="cust"/>
            <c:noEndCap val="0"/>
            <c:plus>
              <c:numRef>
                <c:f>總比較!$J$24:$N$24</c:f>
                <c:numCache>
                  <c:formatCode>General</c:formatCode>
                  <c:ptCount val="5"/>
                  <c:pt idx="0">
                    <c:v>3.9999999999999925E-2</c:v>
                  </c:pt>
                  <c:pt idx="1">
                    <c:v>2.0000000000000018E-2</c:v>
                  </c:pt>
                  <c:pt idx="2">
                    <c:v>3.9999999999999925E-2</c:v>
                  </c:pt>
                  <c:pt idx="3">
                    <c:v>6.9999999999999951E-2</c:v>
                  </c:pt>
                  <c:pt idx="4">
                    <c:v>2.9999999999999916E-2</c:v>
                  </c:pt>
                </c:numCache>
              </c:numRef>
            </c:plus>
            <c:minus>
              <c:numRef>
                <c:f>總比較!$J$33:$N$33</c:f>
                <c:numCache>
                  <c:formatCode>General</c:formatCode>
                  <c:ptCount val="5"/>
                  <c:pt idx="0">
                    <c:v>4.0000000000000036E-2</c:v>
                  </c:pt>
                  <c:pt idx="1">
                    <c:v>1.9999999999999907E-2</c:v>
                  </c:pt>
                  <c:pt idx="2">
                    <c:v>4.0000000000000036E-2</c:v>
                  </c:pt>
                  <c:pt idx="3">
                    <c:v>6.0000000000000053E-2</c:v>
                  </c:pt>
                  <c:pt idx="4">
                    <c:v>2.0000000000000018E-2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總比較!$B$10:$F$10</c:f>
              <c:numCache>
                <c:formatCode>General</c:formatCode>
                <c:ptCount val="5"/>
                <c:pt idx="0">
                  <c:v>0.91</c:v>
                </c:pt>
                <c:pt idx="1">
                  <c:v>0.94</c:v>
                </c:pt>
                <c:pt idx="2">
                  <c:v>0.92</c:v>
                </c:pt>
                <c:pt idx="3">
                  <c:v>0.9</c:v>
                </c:pt>
                <c:pt idx="4">
                  <c:v>0.89</c:v>
                </c:pt>
              </c:numCache>
            </c:numRef>
          </c:val>
          <c:extLst xmlns:c16r2="http://schemas.microsoft.com/office/drawing/2015/06/chart">
            <c:ext xmlns:c16="http://schemas.microsoft.com/office/drawing/2014/chart" uri="{C3380CC4-5D6E-409C-BE32-E72D297353CC}">
              <c16:uniqueId val="{00000008-58DD-4706-93E2-97421FE0BEC9}"/>
            </c:ext>
          </c:extLst>
        </c:ser>
        <c:ser>
          <c:idx val="9"/>
          <c:order val="9"/>
          <c:tx>
            <c:strRef>
              <c:f>總比較!$A$11</c:f>
              <c:strCache>
                <c:ptCount val="1"/>
                <c:pt idx="0">
                  <c:v>9:1-0.55</c:v>
                </c:pt>
              </c:strCache>
            </c:strRef>
          </c:tx>
          <c:spPr>
            <a:solidFill>
              <a:schemeClr val="accent4">
                <a:lumMod val="60000"/>
              </a:schemeClr>
            </a:solidFill>
            <a:ln>
              <a:noFill/>
            </a:ln>
            <a:effectLst/>
          </c:spPr>
          <c:invertIfNegative val="0"/>
          <c:errBars>
            <c:errBarType val="both"/>
            <c:errValType val="cust"/>
            <c:noEndCap val="0"/>
            <c:plus>
              <c:numRef>
                <c:f>總比較!$J$25:$N$25</c:f>
                <c:numCache>
                  <c:formatCode>General</c:formatCode>
                  <c:ptCount val="5"/>
                  <c:pt idx="0">
                    <c:v>3.9999999999999925E-2</c:v>
                  </c:pt>
                  <c:pt idx="1">
                    <c:v>2.9999999999999916E-2</c:v>
                  </c:pt>
                  <c:pt idx="2">
                    <c:v>4.0000000000000036E-2</c:v>
                  </c:pt>
                  <c:pt idx="3">
                    <c:v>4.9999999999999933E-2</c:v>
                  </c:pt>
                  <c:pt idx="4">
                    <c:v>1.9999999999999907E-2</c:v>
                  </c:pt>
                </c:numCache>
              </c:numRef>
            </c:plus>
            <c:minus>
              <c:numRef>
                <c:f>總比較!$J$34:$N$34</c:f>
                <c:numCache>
                  <c:formatCode>General</c:formatCode>
                  <c:ptCount val="5"/>
                  <c:pt idx="0">
                    <c:v>3.0000000000000027E-2</c:v>
                  </c:pt>
                  <c:pt idx="1">
                    <c:v>2.0000000000000018E-2</c:v>
                  </c:pt>
                  <c:pt idx="2">
                    <c:v>4.0000000000000036E-2</c:v>
                  </c:pt>
                  <c:pt idx="3">
                    <c:v>7.0000000000000062E-2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總比較!$B$11:$F$11</c:f>
              <c:numCache>
                <c:formatCode>General</c:formatCode>
                <c:ptCount val="5"/>
                <c:pt idx="0">
                  <c:v>0.9</c:v>
                </c:pt>
                <c:pt idx="1">
                  <c:v>0.93</c:v>
                </c:pt>
                <c:pt idx="2">
                  <c:v>0.92</c:v>
                </c:pt>
                <c:pt idx="3">
                  <c:v>0.89</c:v>
                </c:pt>
                <c:pt idx="4">
                  <c:v>0.89</c:v>
                </c:pt>
              </c:numCache>
            </c:numRef>
          </c:val>
          <c:extLst xmlns:c16r2="http://schemas.microsoft.com/office/drawing/2015/06/chart">
            <c:ext xmlns:c16="http://schemas.microsoft.com/office/drawing/2014/chart" uri="{C3380CC4-5D6E-409C-BE32-E72D297353CC}">
              <c16:uniqueId val="{00000009-58DD-4706-93E2-97421FE0BEC9}"/>
            </c:ext>
          </c:extLst>
        </c:ser>
        <c:dLbls>
          <c:showLegendKey val="0"/>
          <c:showVal val="0"/>
          <c:showCatName val="0"/>
          <c:showSerName val="0"/>
          <c:showPercent val="0"/>
          <c:showBubbleSize val="0"/>
        </c:dLbls>
        <c:gapWidth val="219"/>
        <c:axId val="568832592"/>
        <c:axId val="56883368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4-58DD-4706-93E2-97421FE0BEC9}"/>
                  </c:ext>
                </c:extLst>
              </c15:ser>
            </c15:filteredBarSeries>
          </c:ext>
        </c:extLst>
      </c:barChart>
      <c:catAx>
        <c:axId val="5688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8833680"/>
        <c:crosses val="autoZero"/>
        <c:auto val="1"/>
        <c:lblAlgn val="ctr"/>
        <c:lblOffset val="100"/>
        <c:noMultiLvlLbl val="0"/>
      </c:catAx>
      <c:valAx>
        <c:axId val="568833680"/>
        <c:scaling>
          <c:orientation val="minMax"/>
          <c:max val="1"/>
          <c:min val="0.300000000000000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688325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a:t>各方法比較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'compare times 100'!$A$3</c:f>
              <c:strCache>
                <c:ptCount val="1"/>
                <c:pt idx="0">
                  <c:v>clustering1</c:v>
                </c:pt>
              </c:strCache>
            </c:strRef>
          </c:tx>
          <c:spPr>
            <a:solidFill>
              <a:schemeClr val="accent2"/>
            </a:solidFill>
            <a:ln>
              <a:noFill/>
            </a:ln>
            <a:effectLst/>
          </c:spPr>
          <c:invertIfNegative val="0"/>
          <c:errBars>
            <c:errBarType val="both"/>
            <c:errValType val="cust"/>
            <c:noEndCap val="0"/>
            <c:plus>
              <c:numRef>
                <c:f>'compare times 100'!$J$17:$N$17</c:f>
                <c:numCache>
                  <c:formatCode>General</c:formatCode>
                  <c:ptCount val="5"/>
                  <c:pt idx="0">
                    <c:v>2.9999999999999916E-2</c:v>
                  </c:pt>
                  <c:pt idx="1">
                    <c:v>1.9999999999999907E-2</c:v>
                  </c:pt>
                  <c:pt idx="2">
                    <c:v>3.9999999999999925E-2</c:v>
                  </c:pt>
                  <c:pt idx="3">
                    <c:v>4.9999999999999933E-2</c:v>
                  </c:pt>
                  <c:pt idx="4">
                    <c:v>1.9999999999999907E-2</c:v>
                  </c:pt>
                </c:numCache>
              </c:numRef>
            </c:plus>
            <c:minus>
              <c:numRef>
                <c:f>'compare times 100'!$J$22:$N$22</c:f>
                <c:numCache>
                  <c:formatCode>General</c:formatCode>
                  <c:ptCount val="5"/>
                  <c:pt idx="0">
                    <c:v>3.0000000000000027E-2</c:v>
                  </c:pt>
                  <c:pt idx="1">
                    <c:v>4.0000000000000036E-2</c:v>
                  </c:pt>
                  <c:pt idx="2">
                    <c:v>3.0000000000000027E-2</c:v>
                  </c:pt>
                  <c:pt idx="3">
                    <c:v>7.0000000000000062E-2</c:v>
                  </c:pt>
                  <c:pt idx="4">
                    <c:v>3.0000000000000027E-2</c:v>
                  </c:pt>
                </c:numCache>
              </c:numRef>
            </c:minus>
            <c:spPr>
              <a:noFill/>
              <a:ln w="9525" cap="flat" cmpd="sng" algn="ctr">
                <a:solidFill>
                  <a:schemeClr val="tx1">
                    <a:lumMod val="65000"/>
                    <a:lumOff val="35000"/>
                  </a:schemeClr>
                </a:solidFill>
                <a:round/>
              </a:ln>
              <a:effectLst/>
            </c:spPr>
          </c:errBars>
          <c:cat>
            <c:strRef>
              <c:f>'compare times 100'!$B$1:$F$1</c:f>
              <c:strCache>
                <c:ptCount val="5"/>
                <c:pt idx="0">
                  <c:v>completeness</c:v>
                </c:pt>
                <c:pt idx="1">
                  <c:v>homogeneity</c:v>
                </c:pt>
                <c:pt idx="2">
                  <c:v>v_measure</c:v>
                </c:pt>
                <c:pt idx="3">
                  <c:v>mutual_info</c:v>
                </c:pt>
                <c:pt idx="4">
                  <c:v>rand</c:v>
                </c:pt>
              </c:strCache>
            </c:strRef>
          </c:cat>
          <c:val>
            <c:numRef>
              <c:f>'compare times 100'!$B$3:$F$3</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0-5C00-4F22-906A-E6E44204D3CA}"/>
            </c:ext>
          </c:extLst>
        </c:ser>
        <c:ser>
          <c:idx val="2"/>
          <c:order val="2"/>
          <c:tx>
            <c:strRef>
              <c:f>'compare times 100'!$A$4</c:f>
              <c:strCache>
                <c:ptCount val="1"/>
                <c:pt idx="0">
                  <c:v>clustering2</c:v>
                </c:pt>
              </c:strCache>
            </c:strRef>
          </c:tx>
          <c:spPr>
            <a:solidFill>
              <a:schemeClr val="accent3"/>
            </a:solidFill>
            <a:ln>
              <a:noFill/>
            </a:ln>
            <a:effectLst/>
          </c:spPr>
          <c:invertIfNegative val="0"/>
          <c:errBars>
            <c:errBarType val="both"/>
            <c:errValType val="cust"/>
            <c:noEndCap val="0"/>
            <c:plus>
              <c:numRef>
                <c:f>'compare times 100'!$J$18:$N$18</c:f>
                <c:numCache>
                  <c:formatCode>General</c:formatCode>
                  <c:ptCount val="5"/>
                  <c:pt idx="0">
                    <c:v>3.0000000000000027E-2</c:v>
                  </c:pt>
                  <c:pt idx="1">
                    <c:v>1.9999999999999907E-2</c:v>
                  </c:pt>
                  <c:pt idx="2">
                    <c:v>4.0000000000000036E-2</c:v>
                  </c:pt>
                  <c:pt idx="3">
                    <c:v>5.0000000000000044E-2</c:v>
                  </c:pt>
                  <c:pt idx="4">
                    <c:v>2.9999999999999916E-2</c:v>
                  </c:pt>
                </c:numCache>
              </c:numRef>
            </c:plus>
            <c:minus>
              <c:numRef>
                <c:f>'compare times 100'!$J$23:$N$23</c:f>
                <c:numCache>
                  <c:formatCode>General</c:formatCode>
                  <c:ptCount val="5"/>
                  <c:pt idx="0">
                    <c:v>4.0000000000000036E-2</c:v>
                  </c:pt>
                  <c:pt idx="1">
                    <c:v>3.0000000000000027E-2</c:v>
                  </c:pt>
                  <c:pt idx="2">
                    <c:v>5.0000000000000044E-2</c:v>
                  </c:pt>
                  <c:pt idx="3">
                    <c:v>6.0000000000000053E-2</c:v>
                  </c:pt>
                  <c:pt idx="4">
                    <c:v>3.0000000000000027E-2</c:v>
                  </c:pt>
                </c:numCache>
              </c:numRef>
            </c:minus>
            <c:spPr>
              <a:noFill/>
              <a:ln w="9525" cap="flat" cmpd="sng" algn="ctr">
                <a:solidFill>
                  <a:schemeClr val="tx1">
                    <a:lumMod val="65000"/>
                    <a:lumOff val="35000"/>
                  </a:schemeClr>
                </a:solidFill>
                <a:round/>
              </a:ln>
              <a:effectLst/>
            </c:spPr>
          </c:errBars>
          <c:cat>
            <c:strRef>
              <c:f>'compare times 100'!$B$1:$F$1</c:f>
              <c:strCache>
                <c:ptCount val="5"/>
                <c:pt idx="0">
                  <c:v>completeness</c:v>
                </c:pt>
                <c:pt idx="1">
                  <c:v>homogeneity</c:v>
                </c:pt>
                <c:pt idx="2">
                  <c:v>v_measure</c:v>
                </c:pt>
                <c:pt idx="3">
                  <c:v>mutual_info</c:v>
                </c:pt>
                <c:pt idx="4">
                  <c:v>rand</c:v>
                </c:pt>
              </c:strCache>
            </c:strRef>
          </c:cat>
          <c:val>
            <c:numRef>
              <c:f>'compare times 100'!$B$4:$F$4</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1-5C00-4F22-906A-E6E44204D3CA}"/>
            </c:ext>
          </c:extLst>
        </c:ser>
        <c:ser>
          <c:idx val="3"/>
          <c:order val="3"/>
          <c:tx>
            <c:strRef>
              <c:f>'compare times 100'!$A$5</c:f>
              <c:strCache>
                <c:ptCount val="1"/>
                <c:pt idx="0">
                  <c:v>clustering3</c:v>
                </c:pt>
              </c:strCache>
            </c:strRef>
          </c:tx>
          <c:spPr>
            <a:solidFill>
              <a:schemeClr val="accent4"/>
            </a:solidFill>
            <a:ln>
              <a:noFill/>
            </a:ln>
            <a:effectLst/>
          </c:spPr>
          <c:invertIfNegative val="0"/>
          <c:errBars>
            <c:errBarType val="both"/>
            <c:errValType val="cust"/>
            <c:noEndCap val="0"/>
            <c:plus>
              <c:numRef>
                <c:f>'compare times 100'!$J$19:$N$19</c:f>
                <c:numCache>
                  <c:formatCode>General</c:formatCode>
                  <c:ptCount val="5"/>
                  <c:pt idx="0">
                    <c:v>3.0000000000000027E-2</c:v>
                  </c:pt>
                  <c:pt idx="1">
                    <c:v>1.9999999999999907E-2</c:v>
                  </c:pt>
                  <c:pt idx="2">
                    <c:v>4.0000000000000036E-2</c:v>
                  </c:pt>
                  <c:pt idx="3">
                    <c:v>5.0000000000000044E-2</c:v>
                  </c:pt>
                  <c:pt idx="4">
                    <c:v>1.0000000000000009E-2</c:v>
                  </c:pt>
                </c:numCache>
              </c:numRef>
            </c:plus>
            <c:minus>
              <c:numRef>
                <c:f>'compare times 100'!$J$24:$N$24</c:f>
                <c:numCache>
                  <c:formatCode>General</c:formatCode>
                  <c:ptCount val="5"/>
                  <c:pt idx="0">
                    <c:v>4.0000000000000036E-2</c:v>
                  </c:pt>
                  <c:pt idx="1">
                    <c:v>3.0000000000000027E-2</c:v>
                  </c:pt>
                  <c:pt idx="2">
                    <c:v>5.0000000000000044E-2</c:v>
                  </c:pt>
                  <c:pt idx="3">
                    <c:v>5.0000000000000044E-2</c:v>
                  </c:pt>
                  <c:pt idx="4">
                    <c:v>4.0000000000000036E-2</c:v>
                  </c:pt>
                </c:numCache>
              </c:numRef>
            </c:minus>
            <c:spPr>
              <a:noFill/>
              <a:ln w="9525" cap="flat" cmpd="sng" algn="ctr">
                <a:solidFill>
                  <a:schemeClr val="tx1">
                    <a:lumMod val="65000"/>
                    <a:lumOff val="35000"/>
                  </a:schemeClr>
                </a:solidFill>
                <a:round/>
              </a:ln>
              <a:effectLst/>
            </c:spPr>
          </c:errBars>
          <c:cat>
            <c:strRef>
              <c:f>'compare times 100'!$B$1:$F$1</c:f>
              <c:strCache>
                <c:ptCount val="5"/>
                <c:pt idx="0">
                  <c:v>completeness</c:v>
                </c:pt>
                <c:pt idx="1">
                  <c:v>homogeneity</c:v>
                </c:pt>
                <c:pt idx="2">
                  <c:v>v_measure</c:v>
                </c:pt>
                <c:pt idx="3">
                  <c:v>mutual_info</c:v>
                </c:pt>
                <c:pt idx="4">
                  <c:v>rand</c:v>
                </c:pt>
              </c:strCache>
            </c:strRef>
          </c:cat>
          <c:val>
            <c:numRef>
              <c:f>'compare times 100'!$B$5:$F$5</c:f>
              <c:numCache>
                <c:formatCode>General</c:formatCode>
                <c:ptCount val="5"/>
                <c:pt idx="0">
                  <c:v>0.9</c:v>
                </c:pt>
                <c:pt idx="1">
                  <c:v>0.93</c:v>
                </c:pt>
                <c:pt idx="2">
                  <c:v>0.92</c:v>
                </c:pt>
                <c:pt idx="3">
                  <c:v>0.89</c:v>
                </c:pt>
                <c:pt idx="4">
                  <c:v>0.88</c:v>
                </c:pt>
              </c:numCache>
            </c:numRef>
          </c:val>
          <c:extLst xmlns:c16r2="http://schemas.microsoft.com/office/drawing/2015/06/chart">
            <c:ext xmlns:c16="http://schemas.microsoft.com/office/drawing/2014/chart" uri="{C3380CC4-5D6E-409C-BE32-E72D297353CC}">
              <c16:uniqueId val="{00000002-5C00-4F22-906A-E6E44204D3CA}"/>
            </c:ext>
          </c:extLst>
        </c:ser>
        <c:ser>
          <c:idx val="4"/>
          <c:order val="4"/>
          <c:tx>
            <c:strRef>
              <c:f>'compare times 100'!$A$6</c:f>
              <c:strCache>
                <c:ptCount val="1"/>
                <c:pt idx="0">
                  <c:v>clustering4</c:v>
                </c:pt>
              </c:strCache>
            </c:strRef>
          </c:tx>
          <c:spPr>
            <a:solidFill>
              <a:schemeClr val="accent5"/>
            </a:solidFill>
            <a:ln>
              <a:noFill/>
            </a:ln>
            <a:effectLst/>
          </c:spPr>
          <c:invertIfNegative val="0"/>
          <c:errBars>
            <c:errBarType val="both"/>
            <c:errValType val="cust"/>
            <c:noEndCap val="0"/>
            <c:plus>
              <c:numRef>
                <c:f>'compare times 100'!$J$20:$N$20</c:f>
                <c:numCache>
                  <c:formatCode>General</c:formatCode>
                  <c:ptCount val="5"/>
                  <c:pt idx="0">
                    <c:v>3.9999999999999925E-2</c:v>
                  </c:pt>
                  <c:pt idx="1">
                    <c:v>2.0000000000000018E-2</c:v>
                  </c:pt>
                  <c:pt idx="2">
                    <c:v>3.9999999999999925E-2</c:v>
                  </c:pt>
                  <c:pt idx="3">
                    <c:v>3.9999999999999925E-2</c:v>
                  </c:pt>
                  <c:pt idx="4">
                    <c:v>1.9999999999999907E-2</c:v>
                  </c:pt>
                </c:numCache>
              </c:numRef>
            </c:plus>
            <c:minus>
              <c:numRef>
                <c:f>'compare times 100'!$J$25:$N$25</c:f>
                <c:numCache>
                  <c:formatCode>General</c:formatCode>
                  <c:ptCount val="5"/>
                  <c:pt idx="0">
                    <c:v>2.0000000000000018E-2</c:v>
                  </c:pt>
                  <c:pt idx="1">
                    <c:v>1.9999999999999907E-2</c:v>
                  </c:pt>
                  <c:pt idx="2">
                    <c:v>3.0000000000000027E-2</c:v>
                  </c:pt>
                  <c:pt idx="3">
                    <c:v>6.0000000000000053E-2</c:v>
                  </c:pt>
                  <c:pt idx="4">
                    <c:v>3.0000000000000027E-2</c:v>
                  </c:pt>
                </c:numCache>
              </c:numRef>
            </c:minus>
            <c:spPr>
              <a:noFill/>
              <a:ln w="9525" cap="flat" cmpd="sng" algn="ctr">
                <a:solidFill>
                  <a:schemeClr val="tx1">
                    <a:lumMod val="65000"/>
                    <a:lumOff val="35000"/>
                  </a:schemeClr>
                </a:solidFill>
                <a:round/>
              </a:ln>
              <a:effectLst/>
            </c:spPr>
          </c:errBars>
          <c:cat>
            <c:strRef>
              <c:f>'compare times 100'!$B$1:$F$1</c:f>
              <c:strCache>
                <c:ptCount val="5"/>
                <c:pt idx="0">
                  <c:v>completeness</c:v>
                </c:pt>
                <c:pt idx="1">
                  <c:v>homogeneity</c:v>
                </c:pt>
                <c:pt idx="2">
                  <c:v>v_measure</c:v>
                </c:pt>
                <c:pt idx="3">
                  <c:v>mutual_info</c:v>
                </c:pt>
                <c:pt idx="4">
                  <c:v>rand</c:v>
                </c:pt>
              </c:strCache>
            </c:strRef>
          </c:cat>
          <c:val>
            <c:numRef>
              <c:f>'compare times 100'!$B$6:$F$6</c:f>
              <c:numCache>
                <c:formatCode>General</c:formatCode>
                <c:ptCount val="5"/>
                <c:pt idx="0">
                  <c:v>0.91</c:v>
                </c:pt>
                <c:pt idx="1">
                  <c:v>0.94</c:v>
                </c:pt>
                <c:pt idx="2">
                  <c:v>0.93</c:v>
                </c:pt>
                <c:pt idx="3">
                  <c:v>0.9</c:v>
                </c:pt>
                <c:pt idx="4">
                  <c:v>0.9</c:v>
                </c:pt>
              </c:numCache>
            </c:numRef>
          </c:val>
          <c:extLst xmlns:c16r2="http://schemas.microsoft.com/office/drawing/2015/06/chart">
            <c:ext xmlns:c16="http://schemas.microsoft.com/office/drawing/2014/chart" uri="{C3380CC4-5D6E-409C-BE32-E72D297353CC}">
              <c16:uniqueId val="{00000003-5C00-4F22-906A-E6E44204D3CA}"/>
            </c:ext>
          </c:extLst>
        </c:ser>
        <c:dLbls>
          <c:showLegendKey val="0"/>
          <c:showVal val="0"/>
          <c:showCatName val="0"/>
          <c:showSerName val="0"/>
          <c:showPercent val="0"/>
          <c:showBubbleSize val="0"/>
        </c:dLbls>
        <c:gapWidth val="219"/>
        <c:overlap val="-27"/>
        <c:axId val="578589856"/>
        <c:axId val="57858496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'compare times 100'!$A$2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'compare times 100'!$B$1:$F$1</c15:sqref>
                        </c15:formulaRef>
                      </c:ext>
                    </c:extLst>
                    <c:strCache>
                      <c:ptCount val="5"/>
                      <c:pt idx="0">
                        <c:v>completeness</c:v>
                      </c:pt>
                      <c:pt idx="1">
                        <c:v>homogeneity</c:v>
                      </c:pt>
                      <c:pt idx="2">
                        <c:v>v_measure</c:v>
                      </c:pt>
                      <c:pt idx="3">
                        <c:v>mutual_info</c:v>
                      </c:pt>
                      <c:pt idx="4">
                        <c:v>rand</c:v>
                      </c:pt>
                    </c:strCache>
                  </c:strRef>
                </c:cat>
                <c:val>
                  <c:numRef>
                    <c:extLst xmlns:c16r2="http://schemas.microsoft.com/office/drawing/2015/06/chart">
                      <c:ext uri="{02D57815-91ED-43cb-92C2-25804820EDAC}">
                        <c15:formulaRef>
                          <c15:sqref>'compare times 100'!$B$2:$F$2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A-5C00-4F22-906A-E6E44204D3CA}"/>
                  </c:ext>
                </c:extLst>
              </c15:ser>
            </c15:filteredBarSeries>
          </c:ext>
        </c:extLst>
      </c:barChart>
      <c:catAx>
        <c:axId val="57858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584960"/>
        <c:crosses val="autoZero"/>
        <c:auto val="1"/>
        <c:lblAlgn val="ctr"/>
        <c:lblOffset val="100"/>
        <c:noMultiLvlLbl val="0"/>
      </c:catAx>
      <c:valAx>
        <c:axId val="578584960"/>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589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Time Complexity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'time complexity'!$B$1</c:f>
              <c:strCache>
                <c:ptCount val="1"/>
                <c:pt idx="0">
                  <c:v>clustering1</c:v>
                </c:pt>
              </c:strCache>
            </c:strRef>
          </c:tx>
          <c:spPr>
            <a:ln w="28575" cap="rnd">
              <a:solidFill>
                <a:schemeClr val="accent1"/>
              </a:solidFill>
              <a:round/>
            </a:ln>
            <a:effectLst/>
          </c:spPr>
          <c:marker>
            <c:symbol val="none"/>
          </c:marker>
          <c:cat>
            <c:numRef>
              <c:f>'time complexity'!$A$2:$A$20</c:f>
              <c:numCache>
                <c:formatCode>General</c:formatCode>
                <c:ptCount val="19"/>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numCache>
            </c:numRef>
          </c:cat>
          <c:val>
            <c:numRef>
              <c:f>'time complexity'!$B$2:$B$20</c:f>
              <c:numCache>
                <c:formatCode>General</c:formatCode>
                <c:ptCount val="19"/>
                <c:pt idx="0">
                  <c:v>0.68</c:v>
                </c:pt>
                <c:pt idx="1">
                  <c:v>1.47</c:v>
                </c:pt>
                <c:pt idx="2">
                  <c:v>2.31</c:v>
                </c:pt>
                <c:pt idx="3">
                  <c:v>3.75</c:v>
                </c:pt>
                <c:pt idx="4">
                  <c:v>6.2</c:v>
                </c:pt>
                <c:pt idx="5">
                  <c:v>6</c:v>
                </c:pt>
                <c:pt idx="6">
                  <c:v>7.26</c:v>
                </c:pt>
                <c:pt idx="7">
                  <c:v>10.84</c:v>
                </c:pt>
                <c:pt idx="8">
                  <c:v>15.75</c:v>
                </c:pt>
                <c:pt idx="9">
                  <c:v>15.1</c:v>
                </c:pt>
                <c:pt idx="10">
                  <c:v>21.35</c:v>
                </c:pt>
                <c:pt idx="11">
                  <c:v>26.53</c:v>
                </c:pt>
                <c:pt idx="12">
                  <c:v>27.16</c:v>
                </c:pt>
                <c:pt idx="13">
                  <c:v>23.87</c:v>
                </c:pt>
                <c:pt idx="14">
                  <c:v>21.56</c:v>
                </c:pt>
                <c:pt idx="15">
                  <c:v>29.64</c:v>
                </c:pt>
                <c:pt idx="16">
                  <c:v>31.84</c:v>
                </c:pt>
                <c:pt idx="17">
                  <c:v>31.68</c:v>
                </c:pt>
                <c:pt idx="18">
                  <c:v>32.11</c:v>
                </c:pt>
              </c:numCache>
            </c:numRef>
          </c:val>
          <c:smooth val="0"/>
        </c:ser>
        <c:ser>
          <c:idx val="1"/>
          <c:order val="1"/>
          <c:tx>
            <c:strRef>
              <c:f>'time complexity'!$C$1</c:f>
              <c:strCache>
                <c:ptCount val="1"/>
                <c:pt idx="0">
                  <c:v>clustering2</c:v>
                </c:pt>
              </c:strCache>
            </c:strRef>
          </c:tx>
          <c:spPr>
            <a:ln w="28575" cap="rnd">
              <a:solidFill>
                <a:schemeClr val="accent2"/>
              </a:solidFill>
              <a:round/>
            </a:ln>
            <a:effectLst/>
          </c:spPr>
          <c:marker>
            <c:symbol val="none"/>
          </c:marker>
          <c:cat>
            <c:numRef>
              <c:f>'time complexity'!$A$2:$A$20</c:f>
              <c:numCache>
                <c:formatCode>General</c:formatCode>
                <c:ptCount val="19"/>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numCache>
            </c:numRef>
          </c:cat>
          <c:val>
            <c:numRef>
              <c:f>'time complexity'!$C$2:$C$20</c:f>
              <c:numCache>
                <c:formatCode>General</c:formatCode>
                <c:ptCount val="19"/>
                <c:pt idx="0">
                  <c:v>0</c:v>
                </c:pt>
                <c:pt idx="1">
                  <c:v>0</c:v>
                </c:pt>
                <c:pt idx="2">
                  <c:v>0.01</c:v>
                </c:pt>
                <c:pt idx="3">
                  <c:v>0.01</c:v>
                </c:pt>
                <c:pt idx="4">
                  <c:v>0.02</c:v>
                </c:pt>
                <c:pt idx="5">
                  <c:v>0.04</c:v>
                </c:pt>
                <c:pt idx="6">
                  <c:v>0.04</c:v>
                </c:pt>
                <c:pt idx="7">
                  <c:v>0.03</c:v>
                </c:pt>
                <c:pt idx="8">
                  <c:v>0.05</c:v>
                </c:pt>
                <c:pt idx="9">
                  <c:v>0.04</c:v>
                </c:pt>
                <c:pt idx="10">
                  <c:v>0.08</c:v>
                </c:pt>
                <c:pt idx="11">
                  <c:v>0.08</c:v>
                </c:pt>
                <c:pt idx="12">
                  <c:v>0.09</c:v>
                </c:pt>
                <c:pt idx="13">
                  <c:v>0.1</c:v>
                </c:pt>
                <c:pt idx="14">
                  <c:v>0.1</c:v>
                </c:pt>
                <c:pt idx="15">
                  <c:v>0.11</c:v>
                </c:pt>
                <c:pt idx="16">
                  <c:v>0.14000000000000001</c:v>
                </c:pt>
                <c:pt idx="17">
                  <c:v>0.17</c:v>
                </c:pt>
                <c:pt idx="18">
                  <c:v>0.12</c:v>
                </c:pt>
              </c:numCache>
            </c:numRef>
          </c:val>
          <c:smooth val="0"/>
        </c:ser>
        <c:ser>
          <c:idx val="2"/>
          <c:order val="2"/>
          <c:tx>
            <c:strRef>
              <c:f>'time complexity'!$D$1</c:f>
              <c:strCache>
                <c:ptCount val="1"/>
                <c:pt idx="0">
                  <c:v>clustering3</c:v>
                </c:pt>
              </c:strCache>
            </c:strRef>
          </c:tx>
          <c:spPr>
            <a:ln w="28575" cap="rnd">
              <a:solidFill>
                <a:schemeClr val="accent3"/>
              </a:solidFill>
              <a:round/>
            </a:ln>
            <a:effectLst/>
          </c:spPr>
          <c:marker>
            <c:symbol val="none"/>
          </c:marker>
          <c:cat>
            <c:numRef>
              <c:f>'time complexity'!$A$2:$A$20</c:f>
              <c:numCache>
                <c:formatCode>General</c:formatCode>
                <c:ptCount val="19"/>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numCache>
            </c:numRef>
          </c:cat>
          <c:val>
            <c:numRef>
              <c:f>'time complexity'!$D$2:$D$20</c:f>
              <c:numCache>
                <c:formatCode>General</c:formatCode>
                <c:ptCount val="19"/>
                <c:pt idx="0">
                  <c:v>0.38</c:v>
                </c:pt>
                <c:pt idx="1">
                  <c:v>0.66</c:v>
                </c:pt>
                <c:pt idx="2">
                  <c:v>1.08</c:v>
                </c:pt>
                <c:pt idx="3">
                  <c:v>1.6</c:v>
                </c:pt>
                <c:pt idx="4">
                  <c:v>1.99</c:v>
                </c:pt>
                <c:pt idx="5">
                  <c:v>2.0699999999999998</c:v>
                </c:pt>
                <c:pt idx="6">
                  <c:v>2.33</c:v>
                </c:pt>
                <c:pt idx="7">
                  <c:v>3.19</c:v>
                </c:pt>
                <c:pt idx="8">
                  <c:v>4.03</c:v>
                </c:pt>
                <c:pt idx="9">
                  <c:v>4.53</c:v>
                </c:pt>
                <c:pt idx="10">
                  <c:v>6.58</c:v>
                </c:pt>
                <c:pt idx="11">
                  <c:v>6.48</c:v>
                </c:pt>
                <c:pt idx="12">
                  <c:v>6.21</c:v>
                </c:pt>
                <c:pt idx="13">
                  <c:v>6.16</c:v>
                </c:pt>
                <c:pt idx="14">
                  <c:v>5.71</c:v>
                </c:pt>
                <c:pt idx="15">
                  <c:v>7.59</c:v>
                </c:pt>
                <c:pt idx="16">
                  <c:v>6.97</c:v>
                </c:pt>
                <c:pt idx="17">
                  <c:v>7.89</c:v>
                </c:pt>
                <c:pt idx="18">
                  <c:v>7.51</c:v>
                </c:pt>
              </c:numCache>
            </c:numRef>
          </c:val>
          <c:smooth val="0"/>
        </c:ser>
        <c:ser>
          <c:idx val="3"/>
          <c:order val="3"/>
          <c:tx>
            <c:strRef>
              <c:f>'time complexity'!$E$1</c:f>
              <c:strCache>
                <c:ptCount val="1"/>
                <c:pt idx="0">
                  <c:v>clustering4</c:v>
                </c:pt>
              </c:strCache>
            </c:strRef>
          </c:tx>
          <c:spPr>
            <a:ln w="28575" cap="rnd">
              <a:solidFill>
                <a:schemeClr val="accent4"/>
              </a:solidFill>
              <a:round/>
            </a:ln>
            <a:effectLst/>
          </c:spPr>
          <c:marker>
            <c:symbol val="none"/>
          </c:marker>
          <c:cat>
            <c:numRef>
              <c:f>'time complexity'!$A$2:$A$20</c:f>
              <c:numCache>
                <c:formatCode>General</c:formatCode>
                <c:ptCount val="19"/>
                <c:pt idx="0">
                  <c:v>20</c:v>
                </c:pt>
                <c:pt idx="1">
                  <c:v>40</c:v>
                </c:pt>
                <c:pt idx="2">
                  <c:v>60</c:v>
                </c:pt>
                <c:pt idx="3">
                  <c:v>80</c:v>
                </c:pt>
                <c:pt idx="4">
                  <c:v>100</c:v>
                </c:pt>
                <c:pt idx="5">
                  <c:v>120</c:v>
                </c:pt>
                <c:pt idx="6">
                  <c:v>140</c:v>
                </c:pt>
                <c:pt idx="7">
                  <c:v>160</c:v>
                </c:pt>
                <c:pt idx="8">
                  <c:v>180</c:v>
                </c:pt>
                <c:pt idx="9">
                  <c:v>200</c:v>
                </c:pt>
                <c:pt idx="10">
                  <c:v>220</c:v>
                </c:pt>
                <c:pt idx="11">
                  <c:v>240</c:v>
                </c:pt>
                <c:pt idx="12">
                  <c:v>260</c:v>
                </c:pt>
                <c:pt idx="13">
                  <c:v>280</c:v>
                </c:pt>
                <c:pt idx="14">
                  <c:v>300</c:v>
                </c:pt>
                <c:pt idx="15">
                  <c:v>320</c:v>
                </c:pt>
                <c:pt idx="16">
                  <c:v>340</c:v>
                </c:pt>
                <c:pt idx="17">
                  <c:v>360</c:v>
                </c:pt>
                <c:pt idx="18">
                  <c:v>380</c:v>
                </c:pt>
              </c:numCache>
            </c:numRef>
          </c:cat>
          <c:val>
            <c:numRef>
              <c:f>'time complexity'!$E$2:$E$20</c:f>
              <c:numCache>
                <c:formatCode>General</c:formatCode>
                <c:ptCount val="19"/>
                <c:pt idx="0">
                  <c:v>0.35</c:v>
                </c:pt>
                <c:pt idx="1">
                  <c:v>0.72</c:v>
                </c:pt>
                <c:pt idx="2">
                  <c:v>1.05</c:v>
                </c:pt>
                <c:pt idx="3">
                  <c:v>1.55</c:v>
                </c:pt>
                <c:pt idx="4">
                  <c:v>1.93</c:v>
                </c:pt>
                <c:pt idx="5">
                  <c:v>2.16</c:v>
                </c:pt>
                <c:pt idx="6">
                  <c:v>2.2999999999999998</c:v>
                </c:pt>
                <c:pt idx="7">
                  <c:v>3.53</c:v>
                </c:pt>
                <c:pt idx="8">
                  <c:v>4.28</c:v>
                </c:pt>
                <c:pt idx="9">
                  <c:v>5.88</c:v>
                </c:pt>
                <c:pt idx="10">
                  <c:v>6.21</c:v>
                </c:pt>
                <c:pt idx="11">
                  <c:v>7.71</c:v>
                </c:pt>
                <c:pt idx="12">
                  <c:v>5.57</c:v>
                </c:pt>
                <c:pt idx="13">
                  <c:v>6.7</c:v>
                </c:pt>
                <c:pt idx="14">
                  <c:v>7.28</c:v>
                </c:pt>
                <c:pt idx="15">
                  <c:v>7.79</c:v>
                </c:pt>
                <c:pt idx="16">
                  <c:v>6.73</c:v>
                </c:pt>
                <c:pt idx="17">
                  <c:v>7.75</c:v>
                </c:pt>
                <c:pt idx="18">
                  <c:v>7.5</c:v>
                </c:pt>
              </c:numCache>
            </c:numRef>
          </c:val>
          <c:smooth val="0"/>
        </c:ser>
        <c:dLbls>
          <c:showLegendKey val="0"/>
          <c:showVal val="0"/>
          <c:showCatName val="0"/>
          <c:showSerName val="0"/>
          <c:showPercent val="0"/>
          <c:showBubbleSize val="0"/>
        </c:dLbls>
        <c:smooth val="0"/>
        <c:axId val="578574624"/>
        <c:axId val="578591488"/>
      </c:lineChart>
      <c:catAx>
        <c:axId val="578574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Number of Articles</a:t>
                </a:r>
                <a:endParaRPr lang="zh-TW"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591488"/>
        <c:crosses val="autoZero"/>
        <c:auto val="1"/>
        <c:lblAlgn val="ctr"/>
        <c:lblOffset val="100"/>
        <c:noMultiLvlLbl val="0"/>
      </c:catAx>
      <c:valAx>
        <c:axId val="578591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Time(seconds)</a:t>
                </a:r>
                <a:endParaRPr lang="zh-TW"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78574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8:2</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'8比2'!$A$3</c:f>
              <c:strCache>
                <c:ptCount val="1"/>
                <c:pt idx="0">
                  <c:v>0.4</c:v>
                </c:pt>
              </c:strCache>
            </c:strRef>
          </c:tx>
          <c:spPr>
            <a:solidFill>
              <a:schemeClr val="accent2"/>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'8比2'!$B$3:$F$3</c:f>
              <c:numCache>
                <c:formatCode>General</c:formatCode>
                <c:ptCount val="5"/>
                <c:pt idx="0">
                  <c:v>0.93</c:v>
                </c:pt>
                <c:pt idx="1">
                  <c:v>0.15</c:v>
                </c:pt>
                <c:pt idx="2">
                  <c:v>0.24</c:v>
                </c:pt>
                <c:pt idx="3">
                  <c:v>0.14000000000000001</c:v>
                </c:pt>
                <c:pt idx="4">
                  <c:v>0.04</c:v>
                </c:pt>
              </c:numCache>
            </c:numRef>
          </c:val>
          <c:extLst xmlns:c16r2="http://schemas.microsoft.com/office/drawing/2015/06/chart">
            <c:ext xmlns:c16="http://schemas.microsoft.com/office/drawing/2014/chart" uri="{C3380CC4-5D6E-409C-BE32-E72D297353CC}">
              <c16:uniqueId val="{00000000-4905-4BE8-99B6-EF81522E2388}"/>
            </c:ext>
          </c:extLst>
        </c:ser>
        <c:ser>
          <c:idx val="2"/>
          <c:order val="2"/>
          <c:tx>
            <c:strRef>
              <c:f>'8比2'!$A$4</c:f>
              <c:strCache>
                <c:ptCount val="1"/>
                <c:pt idx="0">
                  <c:v>0.45</c:v>
                </c:pt>
              </c:strCache>
            </c:strRef>
          </c:tx>
          <c:spPr>
            <a:solidFill>
              <a:schemeClr val="accent3"/>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'8比2'!$B$4:$F$4</c:f>
              <c:numCache>
                <c:formatCode>General</c:formatCode>
                <c:ptCount val="5"/>
                <c:pt idx="0">
                  <c:v>0.92</c:v>
                </c:pt>
                <c:pt idx="1">
                  <c:v>0.56000000000000005</c:v>
                </c:pt>
                <c:pt idx="2">
                  <c:v>0.7</c:v>
                </c:pt>
                <c:pt idx="3">
                  <c:v>0.55000000000000004</c:v>
                </c:pt>
                <c:pt idx="4">
                  <c:v>0.34</c:v>
                </c:pt>
              </c:numCache>
            </c:numRef>
          </c:val>
          <c:extLst xmlns:c16r2="http://schemas.microsoft.com/office/drawing/2015/06/chart">
            <c:ext xmlns:c16="http://schemas.microsoft.com/office/drawing/2014/chart" uri="{C3380CC4-5D6E-409C-BE32-E72D297353CC}">
              <c16:uniqueId val="{00000001-4905-4BE8-99B6-EF81522E2388}"/>
            </c:ext>
          </c:extLst>
        </c:ser>
        <c:ser>
          <c:idx val="3"/>
          <c:order val="3"/>
          <c:tx>
            <c:strRef>
              <c:f>'8比2'!$A$5</c:f>
              <c:strCache>
                <c:ptCount val="1"/>
                <c:pt idx="0">
                  <c:v>0.5</c:v>
                </c:pt>
              </c:strCache>
            </c:strRef>
          </c:tx>
          <c:spPr>
            <a:solidFill>
              <a:schemeClr val="accent4"/>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'8比2'!$B$5:$F$5</c:f>
              <c:numCache>
                <c:formatCode>General</c:formatCode>
                <c:ptCount val="5"/>
                <c:pt idx="0">
                  <c:v>0.93</c:v>
                </c:pt>
                <c:pt idx="1">
                  <c:v>0.81</c:v>
                </c:pt>
                <c:pt idx="2">
                  <c:v>0.87</c:v>
                </c:pt>
                <c:pt idx="3">
                  <c:v>0.8</c:v>
                </c:pt>
                <c:pt idx="4">
                  <c:v>0.72</c:v>
                </c:pt>
              </c:numCache>
            </c:numRef>
          </c:val>
          <c:extLst xmlns:c16r2="http://schemas.microsoft.com/office/drawing/2015/06/chart">
            <c:ext xmlns:c16="http://schemas.microsoft.com/office/drawing/2014/chart" uri="{C3380CC4-5D6E-409C-BE32-E72D297353CC}">
              <c16:uniqueId val="{00000002-4905-4BE8-99B6-EF81522E2388}"/>
            </c:ext>
          </c:extLst>
        </c:ser>
        <c:ser>
          <c:idx val="4"/>
          <c:order val="4"/>
          <c:tx>
            <c:strRef>
              <c:f>'8比2'!$A$6</c:f>
              <c:strCache>
                <c:ptCount val="1"/>
                <c:pt idx="0">
                  <c:v>0.55</c:v>
                </c:pt>
              </c:strCache>
            </c:strRef>
          </c:tx>
          <c:spPr>
            <a:solidFill>
              <a:schemeClr val="accent5"/>
            </a:solidFill>
            <a:ln>
              <a:noFill/>
            </a:ln>
            <a:effectLst/>
          </c:spPr>
          <c:invertIfNegative val="0"/>
          <c:errBars>
            <c:errBarType val="both"/>
            <c:errValType val="cust"/>
            <c:noEndCap val="0"/>
            <c:plus>
              <c:numRef>
                <c:f>'8比2'!$I$20:$M$20</c:f>
                <c:numCache>
                  <c:formatCode>General</c:formatCode>
                  <c:ptCount val="5"/>
                  <c:pt idx="0">
                    <c:v>2.9999999999999916E-2</c:v>
                  </c:pt>
                  <c:pt idx="1">
                    <c:v>3.9999999999999925E-2</c:v>
                  </c:pt>
                  <c:pt idx="2">
                    <c:v>2.9999999999999916E-2</c:v>
                  </c:pt>
                  <c:pt idx="3">
                    <c:v>3.9999999999999925E-2</c:v>
                  </c:pt>
                  <c:pt idx="4">
                    <c:v>7.0000000000000062E-2</c:v>
                  </c:pt>
                </c:numCache>
              </c:numRef>
            </c:plus>
            <c:minus>
              <c:numRef>
                <c:f>'8比2'!$I$29:$M$29</c:f>
                <c:numCache>
                  <c:formatCode>General</c:formatCode>
                  <c:ptCount val="5"/>
                  <c:pt idx="0">
                    <c:v>3.0000000000000027E-2</c:v>
                  </c:pt>
                  <c:pt idx="1">
                    <c:v>4.0000000000000036E-2</c:v>
                  </c:pt>
                  <c:pt idx="2">
                    <c:v>3.0000000000000027E-2</c:v>
                  </c:pt>
                  <c:pt idx="3">
                    <c:v>4.0000000000000036E-2</c:v>
                  </c:pt>
                  <c:pt idx="4">
                    <c:v>9.9999999999999978E-2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'8比2'!$B$6:$F$6</c:f>
              <c:numCache>
                <c:formatCode>General</c:formatCode>
                <c:ptCount val="5"/>
                <c:pt idx="0">
                  <c:v>0.92</c:v>
                </c:pt>
                <c:pt idx="1">
                  <c:v>0.91</c:v>
                </c:pt>
                <c:pt idx="2">
                  <c:v>0.92</c:v>
                </c:pt>
                <c:pt idx="3">
                  <c:v>0.9</c:v>
                </c:pt>
                <c:pt idx="4">
                  <c:v>0.86</c:v>
                </c:pt>
              </c:numCache>
            </c:numRef>
          </c:val>
          <c:extLst xmlns:c16r2="http://schemas.microsoft.com/office/drawing/2015/06/chart">
            <c:ext xmlns:c16="http://schemas.microsoft.com/office/drawing/2014/chart" uri="{C3380CC4-5D6E-409C-BE32-E72D297353CC}">
              <c16:uniqueId val="{00000003-4905-4BE8-99B6-EF81522E2388}"/>
            </c:ext>
          </c:extLst>
        </c:ser>
        <c:ser>
          <c:idx val="5"/>
          <c:order val="5"/>
          <c:tx>
            <c:strRef>
              <c:f>'8比2'!$A$7</c:f>
              <c:strCache>
                <c:ptCount val="1"/>
                <c:pt idx="0">
                  <c:v>0.6</c:v>
                </c:pt>
              </c:strCache>
            </c:strRef>
          </c:tx>
          <c:spPr>
            <a:solidFill>
              <a:schemeClr val="accent6"/>
            </a:solidFill>
            <a:ln>
              <a:noFill/>
            </a:ln>
            <a:effectLst/>
          </c:spPr>
          <c:invertIfNegative val="0"/>
          <c:errBars>
            <c:errBarType val="both"/>
            <c:errValType val="cust"/>
            <c:noEndCap val="0"/>
            <c:plus>
              <c:numRef>
                <c:f>'8比2'!$I$21:$M$21</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'8比2'!$I$30:$M$30</c:f>
                <c:numCache>
                  <c:formatCode>General</c:formatCode>
                  <c:ptCount val="5"/>
                  <c:pt idx="0">
                    <c:v>3.0000000000000027E-2</c:v>
                  </c:pt>
                  <c:pt idx="1">
                    <c:v>2.0000000000000018E-2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'8比2'!$B$1:$F$1</c:f>
              <c:strCache>
                <c:ptCount val="5"/>
                <c:pt idx="0">
                  <c:v>Completeness</c:v>
                </c:pt>
                <c:pt idx="1">
                  <c:v>Homogeneity</c:v>
                </c:pt>
                <c:pt idx="2">
                  <c:v>V-measure</c:v>
                </c:pt>
                <c:pt idx="3">
                  <c:v>AMI</c:v>
                </c:pt>
                <c:pt idx="4">
                  <c:v>ARI</c:v>
                </c:pt>
              </c:strCache>
            </c:strRef>
          </c:cat>
          <c:val>
            <c:numRef>
              <c:f>'8比2'!$B$7:$F$7</c:f>
              <c:numCache>
                <c:formatCode>General</c:formatCode>
                <c:ptCount val="5"/>
                <c:pt idx="0">
                  <c:v>0.88</c:v>
                </c:pt>
                <c:pt idx="1">
                  <c:v>0.96</c:v>
                </c:pt>
                <c:pt idx="2">
                  <c:v>0.92</c:v>
                </c:pt>
                <c:pt idx="3">
                  <c:v>0.87</c:v>
                </c:pt>
                <c:pt idx="4">
                  <c:v>0.88</c:v>
                </c:pt>
              </c:numCache>
            </c:numRef>
          </c:val>
          <c:extLst xmlns:c16r2="http://schemas.microsoft.com/office/drawing/2015/06/chart">
            <c:ext xmlns:c16="http://schemas.microsoft.com/office/drawing/2014/chart" uri="{C3380CC4-5D6E-409C-BE32-E72D297353CC}">
              <c16:uniqueId val="{00000004-4905-4BE8-99B6-EF81522E2388}"/>
            </c:ext>
          </c:extLst>
        </c:ser>
        <c:ser>
          <c:idx val="6"/>
          <c:order val="6"/>
          <c:tx>
            <c:strRef>
              <c:f>'8比2'!$A$8</c:f>
              <c:strCache>
                <c:ptCount val="1"/>
                <c:pt idx="0">
                  <c:v>0.65</c:v>
                </c:pt>
              </c:strCache>
            </c:strRef>
          </c:tx>
          <c:spPr>
            <a:solidFill>
              <a:schemeClr val="accent1">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'8比2'!$B$8:$F$8</c:f>
              <c:numCache>
                <c:formatCode>General</c:formatCode>
                <c:ptCount val="5"/>
                <c:pt idx="0">
                  <c:v>0.8</c:v>
                </c:pt>
                <c:pt idx="1">
                  <c:v>0.98</c:v>
                </c:pt>
                <c:pt idx="2">
                  <c:v>0.88</c:v>
                </c:pt>
                <c:pt idx="3">
                  <c:v>0.77</c:v>
                </c:pt>
                <c:pt idx="4">
                  <c:v>0.8</c:v>
                </c:pt>
              </c:numCache>
            </c:numRef>
          </c:val>
          <c:extLst xmlns:c16r2="http://schemas.microsoft.com/office/drawing/2015/06/chart">
            <c:ext xmlns:c16="http://schemas.microsoft.com/office/drawing/2014/chart" uri="{C3380CC4-5D6E-409C-BE32-E72D297353CC}">
              <c16:uniqueId val="{00000005-4905-4BE8-99B6-EF81522E2388}"/>
            </c:ext>
          </c:extLst>
        </c:ser>
        <c:ser>
          <c:idx val="7"/>
          <c:order val="7"/>
          <c:tx>
            <c:strRef>
              <c:f>'8比2'!$A$9</c:f>
              <c:strCache>
                <c:ptCount val="1"/>
                <c:pt idx="0">
                  <c:v>0.7</c:v>
                </c:pt>
              </c:strCache>
            </c:strRef>
          </c:tx>
          <c:spPr>
            <a:solidFill>
              <a:schemeClr val="accent2">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'8比2'!$B$9:$F$9</c:f>
              <c:numCache>
                <c:formatCode>General</c:formatCode>
                <c:ptCount val="5"/>
                <c:pt idx="0">
                  <c:v>0.69</c:v>
                </c:pt>
                <c:pt idx="1">
                  <c:v>0.99</c:v>
                </c:pt>
                <c:pt idx="2">
                  <c:v>0.81</c:v>
                </c:pt>
                <c:pt idx="3">
                  <c:v>0.61</c:v>
                </c:pt>
                <c:pt idx="4">
                  <c:v>0.62</c:v>
                </c:pt>
              </c:numCache>
            </c:numRef>
          </c:val>
          <c:extLst xmlns:c16r2="http://schemas.microsoft.com/office/drawing/2015/06/chart">
            <c:ext xmlns:c16="http://schemas.microsoft.com/office/drawing/2014/chart" uri="{C3380CC4-5D6E-409C-BE32-E72D297353CC}">
              <c16:uniqueId val="{00000006-4905-4BE8-99B6-EF81522E2388}"/>
            </c:ext>
          </c:extLst>
        </c:ser>
        <c:ser>
          <c:idx val="8"/>
          <c:order val="8"/>
          <c:tx>
            <c:strRef>
              <c:f>'8比2'!$A$10</c:f>
              <c:strCache>
                <c:ptCount val="1"/>
                <c:pt idx="0">
                  <c:v>0.75</c:v>
                </c:pt>
              </c:strCache>
            </c:strRef>
          </c:tx>
          <c:spPr>
            <a:solidFill>
              <a:schemeClr val="accent3">
                <a:lumMod val="60000"/>
              </a:schemeClr>
            </a:solidFill>
            <a:ln>
              <a:noFill/>
            </a:ln>
            <a:effectLst/>
          </c:spPr>
          <c:invertIfNegative val="0"/>
          <c:cat>
            <c:strRef>
              <c:f>'8比2'!$B$1:$F$1</c:f>
              <c:strCache>
                <c:ptCount val="5"/>
                <c:pt idx="0">
                  <c:v>Completeness</c:v>
                </c:pt>
                <c:pt idx="1">
                  <c:v>Homogeneity</c:v>
                </c:pt>
                <c:pt idx="2">
                  <c:v>V-measure</c:v>
                </c:pt>
                <c:pt idx="3">
                  <c:v>AMI</c:v>
                </c:pt>
                <c:pt idx="4">
                  <c:v>ARI</c:v>
                </c:pt>
              </c:strCache>
            </c:strRef>
          </c:cat>
          <c:val>
            <c:numRef>
              <c:f>'8比2'!$B$10:$F$10</c:f>
              <c:numCache>
                <c:formatCode>General</c:formatCode>
                <c:ptCount val="5"/>
                <c:pt idx="0">
                  <c:v>0.61</c:v>
                </c:pt>
                <c:pt idx="1">
                  <c:v>1</c:v>
                </c:pt>
                <c:pt idx="2">
                  <c:v>0.76</c:v>
                </c:pt>
                <c:pt idx="3">
                  <c:v>0.47</c:v>
                </c:pt>
                <c:pt idx="4">
                  <c:v>0.43</c:v>
                </c:pt>
              </c:numCache>
            </c:numRef>
          </c:val>
          <c:extLst xmlns:c16r2="http://schemas.microsoft.com/office/drawing/2015/06/chart">
            <c:ext xmlns:c16="http://schemas.microsoft.com/office/drawing/2014/chart" uri="{C3380CC4-5D6E-409C-BE32-E72D297353CC}">
              <c16:uniqueId val="{00000007-4905-4BE8-99B6-EF81522E2388}"/>
            </c:ext>
          </c:extLst>
        </c:ser>
        <c:dLbls>
          <c:showLegendKey val="0"/>
          <c:showVal val="0"/>
          <c:showCatName val="0"/>
          <c:showSerName val="0"/>
          <c:showPercent val="0"/>
          <c:showBubbleSize val="0"/>
        </c:dLbls>
        <c:gapWidth val="219"/>
        <c:overlap val="-27"/>
        <c:axId val="489397808"/>
        <c:axId val="48939889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'8比2'!$A$2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'8比2'!$B$1:$F$1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'8比2'!$B$2:$F$2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4905-4BE8-99B6-EF81522E2388}"/>
                  </c:ext>
                </c:extLst>
              </c15:ser>
            </c15:filteredBarSeries>
          </c:ext>
        </c:extLst>
      </c:barChart>
      <c:catAx>
        <c:axId val="48939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8896"/>
        <c:crosses val="autoZero"/>
        <c:auto val="1"/>
        <c:lblAlgn val="ctr"/>
        <c:lblOffset val="100"/>
        <c:noMultiLvlLbl val="0"/>
      </c:catAx>
      <c:valAx>
        <c:axId val="48939889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7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標題比內文關鍵字</a:t>
            </a:r>
            <a:r>
              <a:rPr lang="en-US" altLang="zh-TW"/>
              <a:t>9:1</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'9比1'!$A$3</c:f>
              <c:strCache>
                <c:ptCount val="1"/>
                <c:pt idx="0">
                  <c:v>0.4</c:v>
                </c:pt>
              </c:strCache>
            </c:strRef>
          </c:tx>
          <c:spPr>
            <a:solidFill>
              <a:schemeClr val="accent2"/>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'9比1'!$B$3:$F$3</c:f>
              <c:numCache>
                <c:formatCode>General</c:formatCode>
                <c:ptCount val="5"/>
                <c:pt idx="0">
                  <c:v>0.92</c:v>
                </c:pt>
                <c:pt idx="1">
                  <c:v>0.28000000000000003</c:v>
                </c:pt>
                <c:pt idx="2">
                  <c:v>0.43</c:v>
                </c:pt>
                <c:pt idx="3">
                  <c:v>0.28000000000000003</c:v>
                </c:pt>
                <c:pt idx="4">
                  <c:v>0.1</c:v>
                </c:pt>
              </c:numCache>
            </c:numRef>
          </c:val>
          <c:extLst xmlns:c16r2="http://schemas.microsoft.com/office/drawing/2015/06/chart">
            <c:ext xmlns:c16="http://schemas.microsoft.com/office/drawing/2014/chart" uri="{C3380CC4-5D6E-409C-BE32-E72D297353CC}">
              <c16:uniqueId val="{00000000-6499-4CCB-9422-4588B9EAE10C}"/>
            </c:ext>
          </c:extLst>
        </c:ser>
        <c:ser>
          <c:idx val="2"/>
          <c:order val="2"/>
          <c:tx>
            <c:strRef>
              <c:f>'9比1'!$A$4</c:f>
              <c:strCache>
                <c:ptCount val="1"/>
                <c:pt idx="0">
                  <c:v>0.45</c:v>
                </c:pt>
              </c:strCache>
            </c:strRef>
          </c:tx>
          <c:spPr>
            <a:solidFill>
              <a:schemeClr val="accent3"/>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'9比1'!$B$4:$F$4</c:f>
              <c:numCache>
                <c:formatCode>General</c:formatCode>
                <c:ptCount val="5"/>
                <c:pt idx="0">
                  <c:v>0.92</c:v>
                </c:pt>
                <c:pt idx="1">
                  <c:v>0.65</c:v>
                </c:pt>
                <c:pt idx="2">
                  <c:v>0.76</c:v>
                </c:pt>
                <c:pt idx="3">
                  <c:v>0.64</c:v>
                </c:pt>
                <c:pt idx="4">
                  <c:v>0.45</c:v>
                </c:pt>
              </c:numCache>
            </c:numRef>
          </c:val>
          <c:extLst xmlns:c16r2="http://schemas.microsoft.com/office/drawing/2015/06/chart">
            <c:ext xmlns:c16="http://schemas.microsoft.com/office/drawing/2014/chart" uri="{C3380CC4-5D6E-409C-BE32-E72D297353CC}">
              <c16:uniqueId val="{00000001-6499-4CCB-9422-4588B9EAE10C}"/>
            </c:ext>
          </c:extLst>
        </c:ser>
        <c:ser>
          <c:idx val="3"/>
          <c:order val="3"/>
          <c:tx>
            <c:strRef>
              <c:f>'9比1'!$A$5</c:f>
              <c:strCache>
                <c:ptCount val="1"/>
                <c:pt idx="0">
                  <c:v>0.5</c:v>
                </c:pt>
              </c:strCache>
            </c:strRef>
          </c:tx>
          <c:spPr>
            <a:solidFill>
              <a:schemeClr val="accent4"/>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'9比1'!$B$5:$F$5</c:f>
              <c:numCache>
                <c:formatCode>General</c:formatCode>
                <c:ptCount val="5"/>
                <c:pt idx="0">
                  <c:v>0.92</c:v>
                </c:pt>
                <c:pt idx="1">
                  <c:v>0.84</c:v>
                </c:pt>
                <c:pt idx="2">
                  <c:v>0.88</c:v>
                </c:pt>
                <c:pt idx="3">
                  <c:v>0.83</c:v>
                </c:pt>
                <c:pt idx="4">
                  <c:v>0.77</c:v>
                </c:pt>
              </c:numCache>
            </c:numRef>
          </c:val>
          <c:extLst xmlns:c16r2="http://schemas.microsoft.com/office/drawing/2015/06/chart">
            <c:ext xmlns:c16="http://schemas.microsoft.com/office/drawing/2014/chart" uri="{C3380CC4-5D6E-409C-BE32-E72D297353CC}">
              <c16:uniqueId val="{00000002-6499-4CCB-9422-4588B9EAE10C}"/>
            </c:ext>
          </c:extLst>
        </c:ser>
        <c:ser>
          <c:idx val="4"/>
          <c:order val="4"/>
          <c:tx>
            <c:strRef>
              <c:f>'9比1'!$A$6</c:f>
              <c:strCache>
                <c:ptCount val="1"/>
                <c:pt idx="0">
                  <c:v>0.55</c:v>
                </c:pt>
              </c:strCache>
            </c:strRef>
          </c:tx>
          <c:spPr>
            <a:solidFill>
              <a:schemeClr val="accent5"/>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'9比1'!$B$6:$F$6</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3-6499-4CCB-9422-4588B9EAE10C}"/>
            </c:ext>
          </c:extLst>
        </c:ser>
        <c:ser>
          <c:idx val="5"/>
          <c:order val="5"/>
          <c:tx>
            <c:strRef>
              <c:f>'9比1'!$A$7</c:f>
              <c:strCache>
                <c:ptCount val="1"/>
                <c:pt idx="0">
                  <c:v>0.6</c:v>
                </c:pt>
              </c:strCache>
            </c:strRef>
          </c:tx>
          <c:spPr>
            <a:solidFill>
              <a:schemeClr val="accent6"/>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'9比1'!$B$7:$F$7</c:f>
              <c:numCache>
                <c:formatCode>General</c:formatCode>
                <c:ptCount val="5"/>
                <c:pt idx="0">
                  <c:v>0.87</c:v>
                </c:pt>
                <c:pt idx="1">
                  <c:v>0.96</c:v>
                </c:pt>
                <c:pt idx="2">
                  <c:v>0.91</c:v>
                </c:pt>
                <c:pt idx="3">
                  <c:v>0.85</c:v>
                </c:pt>
                <c:pt idx="4">
                  <c:v>0.87</c:v>
                </c:pt>
              </c:numCache>
            </c:numRef>
          </c:val>
          <c:extLst xmlns:c16r2="http://schemas.microsoft.com/office/drawing/2015/06/chart">
            <c:ext xmlns:c16="http://schemas.microsoft.com/office/drawing/2014/chart" uri="{C3380CC4-5D6E-409C-BE32-E72D297353CC}">
              <c16:uniqueId val="{00000004-6499-4CCB-9422-4588B9EAE10C}"/>
            </c:ext>
          </c:extLst>
        </c:ser>
        <c:ser>
          <c:idx val="6"/>
          <c:order val="6"/>
          <c:tx>
            <c:strRef>
              <c:f>'9比1'!$A$8</c:f>
              <c:strCache>
                <c:ptCount val="1"/>
                <c:pt idx="0">
                  <c:v>0.65</c:v>
                </c:pt>
              </c:strCache>
            </c:strRef>
          </c:tx>
          <c:spPr>
            <a:solidFill>
              <a:schemeClr val="accent1">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'9比1'!$B$8:$F$8</c:f>
              <c:numCache>
                <c:formatCode>General</c:formatCode>
                <c:ptCount val="5"/>
                <c:pt idx="0">
                  <c:v>0.78</c:v>
                </c:pt>
                <c:pt idx="1">
                  <c:v>0.98</c:v>
                </c:pt>
                <c:pt idx="2">
                  <c:v>0.87</c:v>
                </c:pt>
                <c:pt idx="3">
                  <c:v>0.73</c:v>
                </c:pt>
                <c:pt idx="4">
                  <c:v>0.75</c:v>
                </c:pt>
              </c:numCache>
            </c:numRef>
          </c:val>
          <c:extLst xmlns:c16r2="http://schemas.microsoft.com/office/drawing/2015/06/chart">
            <c:ext xmlns:c16="http://schemas.microsoft.com/office/drawing/2014/chart" uri="{C3380CC4-5D6E-409C-BE32-E72D297353CC}">
              <c16:uniqueId val="{00000005-6499-4CCB-9422-4588B9EAE10C}"/>
            </c:ext>
          </c:extLst>
        </c:ser>
        <c:ser>
          <c:idx val="7"/>
          <c:order val="7"/>
          <c:tx>
            <c:strRef>
              <c:f>'9比1'!$A$9</c:f>
              <c:strCache>
                <c:ptCount val="1"/>
                <c:pt idx="0">
                  <c:v>0.7</c:v>
                </c:pt>
              </c:strCache>
            </c:strRef>
          </c:tx>
          <c:spPr>
            <a:solidFill>
              <a:schemeClr val="accent2">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'9比1'!$B$9:$F$9</c:f>
              <c:numCache>
                <c:formatCode>General</c:formatCode>
                <c:ptCount val="5"/>
                <c:pt idx="0">
                  <c:v>0.68</c:v>
                </c:pt>
                <c:pt idx="1">
                  <c:v>0.99</c:v>
                </c:pt>
                <c:pt idx="2">
                  <c:v>0.8</c:v>
                </c:pt>
                <c:pt idx="3">
                  <c:v>0.59</c:v>
                </c:pt>
                <c:pt idx="4">
                  <c:v>0.56999999999999995</c:v>
                </c:pt>
              </c:numCache>
            </c:numRef>
          </c:val>
          <c:extLst xmlns:c16r2="http://schemas.microsoft.com/office/drawing/2015/06/chart">
            <c:ext xmlns:c16="http://schemas.microsoft.com/office/drawing/2014/chart" uri="{C3380CC4-5D6E-409C-BE32-E72D297353CC}">
              <c16:uniqueId val="{00000006-6499-4CCB-9422-4588B9EAE10C}"/>
            </c:ext>
          </c:extLst>
        </c:ser>
        <c:ser>
          <c:idx val="8"/>
          <c:order val="8"/>
          <c:tx>
            <c:strRef>
              <c:f>'9比1'!$A$10</c:f>
              <c:strCache>
                <c:ptCount val="1"/>
                <c:pt idx="0">
                  <c:v>0.75</c:v>
                </c:pt>
              </c:strCache>
            </c:strRef>
          </c:tx>
          <c:spPr>
            <a:solidFill>
              <a:schemeClr val="accent3">
                <a:lumMod val="60000"/>
              </a:schemeClr>
            </a:solidFill>
            <a:ln>
              <a:noFill/>
            </a:ln>
            <a:effectLst/>
          </c:spPr>
          <c:invertIfNegative val="0"/>
          <c:cat>
            <c:strRef>
              <c:f>'9比1'!$B$1:$F$1</c:f>
              <c:strCache>
                <c:ptCount val="5"/>
                <c:pt idx="0">
                  <c:v>Completeness</c:v>
                </c:pt>
                <c:pt idx="1">
                  <c:v>Homogeneity</c:v>
                </c:pt>
                <c:pt idx="2">
                  <c:v>V-measure</c:v>
                </c:pt>
                <c:pt idx="3">
                  <c:v>AMI</c:v>
                </c:pt>
                <c:pt idx="4">
                  <c:v>ARI</c:v>
                </c:pt>
              </c:strCache>
            </c:strRef>
          </c:cat>
          <c:val>
            <c:numRef>
              <c:f>'9比1'!$B$10:$F$10</c:f>
              <c:numCache>
                <c:formatCode>General</c:formatCode>
                <c:ptCount val="5"/>
                <c:pt idx="0">
                  <c:v>0.6</c:v>
                </c:pt>
                <c:pt idx="1">
                  <c:v>1</c:v>
                </c:pt>
                <c:pt idx="2">
                  <c:v>0.75</c:v>
                </c:pt>
                <c:pt idx="3">
                  <c:v>0.46</c:v>
                </c:pt>
                <c:pt idx="4">
                  <c:v>0.41</c:v>
                </c:pt>
              </c:numCache>
            </c:numRef>
          </c:val>
          <c:extLst xmlns:c16r2="http://schemas.microsoft.com/office/drawing/2015/06/chart">
            <c:ext xmlns:c16="http://schemas.microsoft.com/office/drawing/2014/chart" uri="{C3380CC4-5D6E-409C-BE32-E72D297353CC}">
              <c16:uniqueId val="{00000007-6499-4CCB-9422-4588B9EAE10C}"/>
            </c:ext>
          </c:extLst>
        </c:ser>
        <c:dLbls>
          <c:showLegendKey val="0"/>
          <c:showVal val="0"/>
          <c:showCatName val="0"/>
          <c:showSerName val="0"/>
          <c:showPercent val="0"/>
          <c:showBubbleSize val="0"/>
        </c:dLbls>
        <c:gapWidth val="219"/>
        <c:overlap val="-27"/>
        <c:axId val="489405968"/>
        <c:axId val="48939400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'9比1'!$A$2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'9比1'!$B$1:$F$1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'9比1'!$B$2:$F$2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8-6499-4CCB-9422-4588B9EAE10C}"/>
                  </c:ext>
                </c:extLst>
              </c15:ser>
            </c15:filteredBarSeries>
          </c:ext>
        </c:extLst>
      </c:barChart>
      <c:catAx>
        <c:axId val="48940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4000"/>
        <c:crosses val="autoZero"/>
        <c:auto val="1"/>
        <c:lblAlgn val="ctr"/>
        <c:lblOffset val="100"/>
        <c:noMultiLvlLbl val="0"/>
      </c:catAx>
      <c:valAx>
        <c:axId val="4893940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405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algorithm1</a:t>
            </a:r>
            <a:r>
              <a:rPr lang="zh-TW" altLang="en-US"/>
              <a:t> 各參數比較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總比較!$A$3</c:f>
              <c:strCache>
                <c:ptCount val="1"/>
                <c:pt idx="0">
                  <c:v>5:5-0.6</c:v>
                </c:pt>
              </c:strCache>
            </c:strRef>
          </c:tx>
          <c:spPr>
            <a:solidFill>
              <a:schemeClr val="accent2"/>
            </a:solidFill>
            <a:ln>
              <a:noFill/>
            </a:ln>
            <a:effectLst/>
          </c:spPr>
          <c:invertIfNegative val="0"/>
          <c:errBars>
            <c:errBarType val="both"/>
            <c:errValType val="cust"/>
            <c:noEndCap val="0"/>
            <c:plus>
              <c:numRef>
                <c:f>總比較!$J$16:$N$16</c:f>
                <c:numCache>
                  <c:formatCode>General</c:formatCode>
                  <c:ptCount val="5"/>
                  <c:pt idx="0">
                    <c:v>3.0000000000000027E-2</c:v>
                  </c:pt>
                  <c:pt idx="1">
                    <c:v>3.0000000000000027E-2</c:v>
                  </c:pt>
                  <c:pt idx="2">
                    <c:v>3.0000000000000027E-2</c:v>
                  </c:pt>
                  <c:pt idx="3">
                    <c:v>3.0000000000000027E-2</c:v>
                  </c:pt>
                  <c:pt idx="4">
                    <c:v>4.9999999999999933E-2</c:v>
                  </c:pt>
                </c:numCache>
              </c:numRef>
            </c:plus>
            <c:minus>
              <c:numRef>
                <c:f>總比較!$J$22:$N$22</c:f>
                <c:numCache>
                  <c:formatCode>General</c:formatCode>
                  <c:ptCount val="5"/>
                  <c:pt idx="0">
                    <c:v>2.0000000000000018E-2</c:v>
                  </c:pt>
                  <c:pt idx="1">
                    <c:v>6.0000000000000053E-2</c:v>
                  </c:pt>
                  <c:pt idx="2">
                    <c:v>3.0000000000000027E-2</c:v>
                  </c:pt>
                  <c:pt idx="3">
                    <c:v>4.0000000000000036E-2</c:v>
                  </c:pt>
                  <c:pt idx="4">
                    <c:v>0.12000000000000011</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總比較!$B$3:$F$3</c:f>
              <c:numCache>
                <c:formatCode>General</c:formatCode>
                <c:ptCount val="5"/>
                <c:pt idx="0">
                  <c:v>0.88</c:v>
                </c:pt>
                <c:pt idx="1">
                  <c:v>0.9</c:v>
                </c:pt>
                <c:pt idx="2">
                  <c:v>0.89</c:v>
                </c:pt>
                <c:pt idx="3">
                  <c:v>0.87</c:v>
                </c:pt>
                <c:pt idx="4">
                  <c:v>0.81</c:v>
                </c:pt>
              </c:numCache>
            </c:numRef>
          </c:val>
          <c:extLst xmlns:c16r2="http://schemas.microsoft.com/office/drawing/2015/06/chart">
            <c:ext xmlns:c16="http://schemas.microsoft.com/office/drawing/2014/chart" uri="{C3380CC4-5D6E-409C-BE32-E72D297353CC}">
              <c16:uniqueId val="{00000000-3F44-42FE-9B43-BC4737D2438A}"/>
            </c:ext>
          </c:extLst>
        </c:ser>
        <c:ser>
          <c:idx val="2"/>
          <c:order val="2"/>
          <c:tx>
            <c:strRef>
              <c:f>總比較!$A$4</c:f>
              <c:strCache>
                <c:ptCount val="1"/>
                <c:pt idx="0">
                  <c:v>6:4-0.6</c:v>
                </c:pt>
              </c:strCache>
            </c:strRef>
          </c:tx>
          <c:spPr>
            <a:solidFill>
              <a:schemeClr val="accent3"/>
            </a:solidFill>
            <a:ln>
              <a:noFill/>
            </a:ln>
            <a:effectLst/>
          </c:spPr>
          <c:invertIfNegative val="0"/>
          <c:errBars>
            <c:errBarType val="both"/>
            <c:errValType val="cust"/>
            <c:noEndCap val="0"/>
            <c:plus>
              <c:numRef>
                <c:f>總比較!$J$17:$N$17</c:f>
                <c:numCache>
                  <c:formatCode>General</c:formatCode>
                  <c:ptCount val="5"/>
                  <c:pt idx="0">
                    <c:v>3.0000000000000027E-2</c:v>
                  </c:pt>
                  <c:pt idx="1">
                    <c:v>1.9999999999999907E-2</c:v>
                  </c:pt>
                  <c:pt idx="2">
                    <c:v>2.0000000000000018E-2</c:v>
                  </c:pt>
                  <c:pt idx="3">
                    <c:v>4.0000000000000036E-2</c:v>
                  </c:pt>
                  <c:pt idx="4">
                    <c:v>6.0000000000000053E-2</c:v>
                  </c:pt>
                </c:numCache>
              </c:numRef>
            </c:plus>
            <c:minus>
              <c:numRef>
                <c:f>總比較!$J$23:$N$23</c:f>
                <c:numCache>
                  <c:formatCode>General</c:formatCode>
                  <c:ptCount val="5"/>
                  <c:pt idx="0">
                    <c:v>3.0000000000000027E-2</c:v>
                  </c:pt>
                  <c:pt idx="1">
                    <c:v>2.0000000000000018E-2</c:v>
                  </c:pt>
                  <c:pt idx="2">
                    <c:v>2.0000000000000018E-2</c:v>
                  </c:pt>
                  <c:pt idx="3">
                    <c:v>3.0000000000000027E-2</c:v>
                  </c:pt>
                  <c:pt idx="4">
                    <c:v>6.9999999999999951E-2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總比較!$B$4:$F$4</c:f>
              <c:numCache>
                <c:formatCode>General</c:formatCode>
                <c:ptCount val="5"/>
                <c:pt idx="0">
                  <c:v>0.89</c:v>
                </c:pt>
                <c:pt idx="1">
                  <c:v>0.93</c:v>
                </c:pt>
                <c:pt idx="2">
                  <c:v>0.91</c:v>
                </c:pt>
                <c:pt idx="3">
                  <c:v>0.87</c:v>
                </c:pt>
                <c:pt idx="4">
                  <c:v>0.85</c:v>
                </c:pt>
              </c:numCache>
            </c:numRef>
          </c:val>
          <c:extLst xmlns:c16r2="http://schemas.microsoft.com/office/drawing/2015/06/chart">
            <c:ext xmlns:c16="http://schemas.microsoft.com/office/drawing/2014/chart" uri="{C3380CC4-5D6E-409C-BE32-E72D297353CC}">
              <c16:uniqueId val="{00000001-3F44-42FE-9B43-BC4737D2438A}"/>
            </c:ext>
          </c:extLst>
        </c:ser>
        <c:ser>
          <c:idx val="3"/>
          <c:order val="3"/>
          <c:tx>
            <c:strRef>
              <c:f>總比較!$A$5</c:f>
              <c:strCache>
                <c:ptCount val="1"/>
                <c:pt idx="0">
                  <c:v>7:3-0.6</c:v>
                </c:pt>
              </c:strCache>
            </c:strRef>
          </c:tx>
          <c:spPr>
            <a:solidFill>
              <a:schemeClr val="accent4"/>
            </a:solidFill>
            <a:ln>
              <a:noFill/>
            </a:ln>
            <a:effectLst/>
          </c:spPr>
          <c:invertIfNegative val="0"/>
          <c:errBars>
            <c:errBarType val="both"/>
            <c:errValType val="cust"/>
            <c:noEndCap val="0"/>
            <c:plus>
              <c:numRef>
                <c:f>總比較!$J$18:$N$18</c:f>
                <c:numCache>
                  <c:formatCode>General</c:formatCode>
                  <c:ptCount val="5"/>
                  <c:pt idx="0">
                    <c:v>3.0000000000000027E-2</c:v>
                  </c:pt>
                  <c:pt idx="1">
                    <c:v>1.0000000000000009E-2</c:v>
                  </c:pt>
                  <c:pt idx="2">
                    <c:v>1.9999999999999907E-2</c:v>
                  </c:pt>
                  <c:pt idx="3">
                    <c:v>4.0000000000000036E-2</c:v>
                  </c:pt>
                  <c:pt idx="4">
                    <c:v>5.0000000000000044E-2</c:v>
                  </c:pt>
                </c:numCache>
              </c:numRef>
            </c:plus>
            <c:minus>
              <c:numRef>
                <c:f>總比較!$J$24:$N$24</c:f>
                <c:numCache>
                  <c:formatCode>General</c:formatCode>
                  <c:ptCount val="5"/>
                  <c:pt idx="0">
                    <c:v>3.0000000000000027E-2</c:v>
                  </c:pt>
                  <c:pt idx="1">
                    <c:v>2.9999999999999916E-2</c:v>
                  </c:pt>
                  <c:pt idx="2">
                    <c:v>2.0000000000000018E-2</c:v>
                  </c:pt>
                  <c:pt idx="3">
                    <c:v>3.0000000000000027E-2</c:v>
                  </c:pt>
                  <c:pt idx="4">
                    <c:v>5.9999999999999942E-2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總比較!$B$5:$F$5</c:f>
              <c:numCache>
                <c:formatCode>General</c:formatCode>
                <c:ptCount val="5"/>
                <c:pt idx="0">
                  <c:v>0.89</c:v>
                </c:pt>
                <c:pt idx="1">
                  <c:v>0.95</c:v>
                </c:pt>
                <c:pt idx="2">
                  <c:v>0.92</c:v>
                </c:pt>
                <c:pt idx="3">
                  <c:v>0.87</c:v>
                </c:pt>
                <c:pt idx="4">
                  <c:v>0.87</c:v>
                </c:pt>
              </c:numCache>
            </c:numRef>
          </c:val>
          <c:extLst xmlns:c16r2="http://schemas.microsoft.com/office/drawing/2015/06/chart">
            <c:ext xmlns:c16="http://schemas.microsoft.com/office/drawing/2014/chart" uri="{C3380CC4-5D6E-409C-BE32-E72D297353CC}">
              <c16:uniqueId val="{00000002-3F44-42FE-9B43-BC4737D2438A}"/>
            </c:ext>
          </c:extLst>
        </c:ser>
        <c:ser>
          <c:idx val="4"/>
          <c:order val="4"/>
          <c:tx>
            <c:strRef>
              <c:f>總比較!$A$6</c:f>
              <c:strCache>
                <c:ptCount val="1"/>
                <c:pt idx="0">
                  <c:v>8:2-0.55</c:v>
                </c:pt>
              </c:strCache>
            </c:strRef>
          </c:tx>
          <c:spPr>
            <a:solidFill>
              <a:schemeClr val="accent5"/>
            </a:solidFill>
            <a:ln>
              <a:noFill/>
            </a:ln>
            <a:effectLst/>
          </c:spPr>
          <c:invertIfNegative val="0"/>
          <c:errBars>
            <c:errBarType val="both"/>
            <c:errValType val="cust"/>
            <c:noEndCap val="0"/>
            <c:plus>
              <c:numRef>
                <c:f>總比較!$J$19:$N$19</c:f>
                <c:numCache>
                  <c:formatCode>General</c:formatCode>
                  <c:ptCount val="5"/>
                  <c:pt idx="0">
                    <c:v>1.9999999999999907E-2</c:v>
                  </c:pt>
                  <c:pt idx="1">
                    <c:v>2.0000000000000018E-2</c:v>
                  </c:pt>
                  <c:pt idx="2">
                    <c:v>2.0000000000000018E-2</c:v>
                  </c:pt>
                  <c:pt idx="3">
                    <c:v>2.0000000000000018E-2</c:v>
                  </c:pt>
                  <c:pt idx="4">
                    <c:v>4.0000000000000036E-2</c:v>
                  </c:pt>
                </c:numCache>
              </c:numRef>
            </c:plus>
            <c:minus>
              <c:numRef>
                <c:f>總比較!$J$25:$N$25</c:f>
                <c:numCache>
                  <c:formatCode>General</c:formatCode>
                  <c:ptCount val="5"/>
                  <c:pt idx="0">
                    <c:v>2.0000000000000018E-2</c:v>
                  </c:pt>
                  <c:pt idx="1">
                    <c:v>4.0000000000000036E-2</c:v>
                  </c:pt>
                  <c:pt idx="2">
                    <c:v>1.0000000000000009E-2</c:v>
                  </c:pt>
                  <c:pt idx="3">
                    <c:v>4.0000000000000036E-2</c:v>
                  </c:pt>
                  <c:pt idx="4">
                    <c:v>4.9999999999999933E-2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總比較!$B$6:$F$6</c:f>
              <c:numCache>
                <c:formatCode>General</c:formatCode>
                <c:ptCount val="5"/>
                <c:pt idx="0">
                  <c:v>0.92</c:v>
                </c:pt>
                <c:pt idx="1">
                  <c:v>0.91</c:v>
                </c:pt>
                <c:pt idx="2">
                  <c:v>0.91</c:v>
                </c:pt>
                <c:pt idx="3">
                  <c:v>0.9</c:v>
                </c:pt>
                <c:pt idx="4">
                  <c:v>0.85</c:v>
                </c:pt>
              </c:numCache>
            </c:numRef>
          </c:val>
          <c:extLst xmlns:c16r2="http://schemas.microsoft.com/office/drawing/2015/06/chart">
            <c:ext xmlns:c16="http://schemas.microsoft.com/office/drawing/2014/chart" uri="{C3380CC4-5D6E-409C-BE32-E72D297353CC}">
              <c16:uniqueId val="{00000003-3F44-42FE-9B43-BC4737D2438A}"/>
            </c:ext>
          </c:extLst>
        </c:ser>
        <c:ser>
          <c:idx val="5"/>
          <c:order val="5"/>
          <c:tx>
            <c:strRef>
              <c:f>總比較!$A$7</c:f>
              <c:strCache>
                <c:ptCount val="1"/>
                <c:pt idx="0">
                  <c:v>8:2-0.6</c:v>
                </c:pt>
              </c:strCache>
            </c:strRef>
          </c:tx>
          <c:spPr>
            <a:solidFill>
              <a:schemeClr val="accent6"/>
            </a:solidFill>
            <a:ln>
              <a:noFill/>
            </a:ln>
            <a:effectLst/>
          </c:spPr>
          <c:invertIfNegative val="0"/>
          <c:errBars>
            <c:errBarType val="both"/>
            <c:errValType val="cust"/>
            <c:noEndCap val="0"/>
            <c:plus>
              <c:numRef>
                <c:f>總比較!$J$20:$N$20</c:f>
                <c:numCache>
                  <c:formatCode>General</c:formatCode>
                  <c:ptCount val="5"/>
                  <c:pt idx="0">
                    <c:v>4.0000000000000036E-2</c:v>
                  </c:pt>
                  <c:pt idx="1">
                    <c:v>1.0000000000000009E-2</c:v>
                  </c:pt>
                  <c:pt idx="2">
                    <c:v>1.9999999999999907E-2</c:v>
                  </c:pt>
                  <c:pt idx="3">
                    <c:v>4.0000000000000036E-2</c:v>
                  </c:pt>
                  <c:pt idx="4">
                    <c:v>5.9999999999999942E-2</c:v>
                  </c:pt>
                </c:numCache>
              </c:numRef>
            </c:plus>
            <c:minus>
              <c:numRef>
                <c:f>總比較!$J$26:$N$26</c:f>
                <c:numCache>
                  <c:formatCode>General</c:formatCode>
                  <c:ptCount val="5"/>
                  <c:pt idx="0">
                    <c:v>3.0000000000000027E-2</c:v>
                  </c:pt>
                  <c:pt idx="1">
                    <c:v>1.0000000000000009E-2</c:v>
                  </c:pt>
                  <c:pt idx="2">
                    <c:v>2.0000000000000018E-2</c:v>
                  </c:pt>
                  <c:pt idx="3">
                    <c:v>4.0000000000000036E-2</c:v>
                  </c:pt>
                  <c:pt idx="4">
                    <c:v>6.0000000000000053E-2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總比較!$B$7:$F$7</c:f>
              <c:numCache>
                <c:formatCode>General</c:formatCode>
                <c:ptCount val="5"/>
                <c:pt idx="0">
                  <c:v>0.88</c:v>
                </c:pt>
                <c:pt idx="1">
                  <c:v>0.96</c:v>
                </c:pt>
                <c:pt idx="2">
                  <c:v>0.92</c:v>
                </c:pt>
                <c:pt idx="3">
                  <c:v>0.87</c:v>
                </c:pt>
                <c:pt idx="4">
                  <c:v>0.88</c:v>
                </c:pt>
              </c:numCache>
            </c:numRef>
          </c:val>
          <c:extLst xmlns:c16r2="http://schemas.microsoft.com/office/drawing/2015/06/chart">
            <c:ext xmlns:c16="http://schemas.microsoft.com/office/drawing/2014/chart" uri="{C3380CC4-5D6E-409C-BE32-E72D297353CC}">
              <c16:uniqueId val="{00000004-3F44-42FE-9B43-BC4737D2438A}"/>
            </c:ext>
          </c:extLst>
        </c:ser>
        <c:ser>
          <c:idx val="6"/>
          <c:order val="6"/>
          <c:tx>
            <c:strRef>
              <c:f>總比較!$A$8</c:f>
              <c:strCache>
                <c:ptCount val="1"/>
                <c:pt idx="0">
                  <c:v>9:1-0.55</c:v>
                </c:pt>
              </c:strCache>
            </c:strRef>
          </c:tx>
          <c:spPr>
            <a:solidFill>
              <a:schemeClr val="accent1">
                <a:lumMod val="60000"/>
              </a:schemeClr>
            </a:solidFill>
            <a:ln>
              <a:noFill/>
            </a:ln>
            <a:effectLst/>
          </c:spPr>
          <c:invertIfNegative val="0"/>
          <c:errBars>
            <c:errBarType val="both"/>
            <c:errValType val="cust"/>
            <c:noEndCap val="0"/>
            <c:plus>
              <c:numRef>
                <c:f>總比較!$J$21:$N$21</c:f>
                <c:numCache>
                  <c:formatCode>General</c:formatCode>
                  <c:ptCount val="5"/>
                  <c:pt idx="0">
                    <c:v>2.9999999999999916E-2</c:v>
                  </c:pt>
                  <c:pt idx="1">
                    <c:v>9.9999999999998979E-3</c:v>
                  </c:pt>
                  <c:pt idx="2">
                    <c:v>1.9999999999999907E-2</c:v>
                  </c:pt>
                  <c:pt idx="3">
                    <c:v>3.0000000000000027E-2</c:v>
                  </c:pt>
                  <c:pt idx="4">
                    <c:v>4.0000000000000036E-2</c:v>
                  </c:pt>
                </c:numCache>
              </c:numRef>
            </c:plus>
            <c:minus>
              <c:numRef>
                <c:f>總比較!$J$27:$N$27</c:f>
                <c:numCache>
                  <c:formatCode>General</c:formatCode>
                  <c:ptCount val="5"/>
                  <c:pt idx="0">
                    <c:v>2.0000000000000018E-2</c:v>
                  </c:pt>
                  <c:pt idx="1">
                    <c:v>2.0000000000000018E-2</c:v>
                  </c:pt>
                  <c:pt idx="2">
                    <c:v>2.0000000000000018E-2</c:v>
                  </c:pt>
                  <c:pt idx="3">
                    <c:v>2.0000000000000018E-2</c:v>
                  </c:pt>
                  <c:pt idx="4">
                    <c:v>3.0000000000000027E-2</c:v>
                  </c:pt>
                </c:numCache>
              </c:numRef>
            </c:minus>
            <c:spPr>
              <a:noFill/>
              <a:ln w="9525" cap="flat" cmpd="sng" algn="ctr">
                <a:solidFill>
                  <a:schemeClr val="tx1">
                    <a:lumMod val="65000"/>
                    <a:lumOff val="35000"/>
                  </a:schemeClr>
                </a:solidFill>
                <a:round/>
              </a:ln>
              <a:effectLst/>
            </c:spPr>
          </c:errBars>
          <c:cat>
            <c:strRef>
              <c:f>總比較!$B$1:$F$1</c:f>
              <c:strCache>
                <c:ptCount val="5"/>
                <c:pt idx="0">
                  <c:v>Completeness</c:v>
                </c:pt>
                <c:pt idx="1">
                  <c:v>Homogeneity</c:v>
                </c:pt>
                <c:pt idx="2">
                  <c:v>V-measure</c:v>
                </c:pt>
                <c:pt idx="3">
                  <c:v>AMI</c:v>
                </c:pt>
                <c:pt idx="4">
                  <c:v>ARI</c:v>
                </c:pt>
              </c:strCache>
            </c:strRef>
          </c:cat>
          <c:val>
            <c:numRef>
              <c:f>總比較!$B$8:$F$8</c:f>
              <c:numCache>
                <c:formatCode>General</c:formatCode>
                <c:ptCount val="5"/>
                <c:pt idx="0">
                  <c:v>0.91</c:v>
                </c:pt>
                <c:pt idx="1">
                  <c:v>0.93</c:v>
                </c:pt>
                <c:pt idx="2">
                  <c:v>0.92</c:v>
                </c:pt>
                <c:pt idx="3">
                  <c:v>0.9</c:v>
                </c:pt>
                <c:pt idx="4">
                  <c:v>0.89</c:v>
                </c:pt>
              </c:numCache>
            </c:numRef>
          </c:val>
          <c:extLst xmlns:c16r2="http://schemas.microsoft.com/office/drawing/2015/06/chart">
            <c:ext xmlns:c16="http://schemas.microsoft.com/office/drawing/2014/chart" uri="{C3380CC4-5D6E-409C-BE32-E72D297353CC}">
              <c16:uniqueId val="{00000005-3F44-42FE-9B43-BC4737D2438A}"/>
            </c:ext>
          </c:extLst>
        </c:ser>
        <c:dLbls>
          <c:showLegendKey val="0"/>
          <c:showVal val="0"/>
          <c:showCatName val="0"/>
          <c:showSerName val="0"/>
          <c:showPercent val="0"/>
          <c:showBubbleSize val="0"/>
        </c:dLbls>
        <c:gapWidth val="219"/>
        <c:axId val="489403792"/>
        <c:axId val="48939073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總比較!$A$2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總比較!$B$1:$F$1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總比較!$B$2:$F$2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6-3F44-42FE-9B43-BC4737D2438A}"/>
                  </c:ext>
                </c:extLst>
              </c15:ser>
            </c15:filteredBarSeries>
          </c:ext>
        </c:extLst>
      </c:barChart>
      <c:catAx>
        <c:axId val="48940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0736"/>
        <c:crosses val="autoZero"/>
        <c:auto val="1"/>
        <c:lblAlgn val="ctr"/>
        <c:lblOffset val="100"/>
        <c:noMultiLvlLbl val="0"/>
      </c:catAx>
      <c:valAx>
        <c:axId val="489390736"/>
        <c:scaling>
          <c:orientation val="minMax"/>
          <c:max val="1"/>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403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algorithm2</a:t>
            </a:r>
            <a:r>
              <a:rPr lang="zh-TW" altLang="en-US"/>
              <a:t> </a:t>
            </a:r>
            <a:r>
              <a:rPr lang="en-US" altLang="zh-TW"/>
              <a:t>best threshold</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'threshold sampling=True times=1'!$A$3</c:f>
              <c:strCache>
                <c:ptCount val="1"/>
                <c:pt idx="0">
                  <c:v>0.3</c:v>
                </c:pt>
              </c:strCache>
            </c:strRef>
          </c:tx>
          <c:spPr>
            <a:solidFill>
              <a:schemeClr val="accent2"/>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times=1'!$B$3:$F$3</c:f>
              <c:numCache>
                <c:formatCode>General</c:formatCode>
                <c:ptCount val="5"/>
                <c:pt idx="0">
                  <c:v>0.98</c:v>
                </c:pt>
                <c:pt idx="1">
                  <c:v>0</c:v>
                </c:pt>
                <c:pt idx="2">
                  <c:v>0</c:v>
                </c:pt>
                <c:pt idx="3">
                  <c:v>0</c:v>
                </c:pt>
                <c:pt idx="4">
                  <c:v>0</c:v>
                </c:pt>
              </c:numCache>
            </c:numRef>
          </c:val>
          <c:extLst xmlns:c16r2="http://schemas.microsoft.com/office/drawing/2015/06/chart">
            <c:ext xmlns:c16="http://schemas.microsoft.com/office/drawing/2014/chart" uri="{C3380CC4-5D6E-409C-BE32-E72D297353CC}">
              <c16:uniqueId val="{00000000-8FB4-4831-8A9E-2BCFA34187D3}"/>
            </c:ext>
          </c:extLst>
        </c:ser>
        <c:ser>
          <c:idx val="2"/>
          <c:order val="2"/>
          <c:tx>
            <c:strRef>
              <c:f>'threshold sampling=True times=1'!$A$4</c:f>
              <c:strCache>
                <c:ptCount val="1"/>
                <c:pt idx="0">
                  <c:v>0.35</c:v>
                </c:pt>
              </c:strCache>
            </c:strRef>
          </c:tx>
          <c:spPr>
            <a:solidFill>
              <a:schemeClr val="accent3"/>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times=1'!$B$4:$F$4</c:f>
              <c:numCache>
                <c:formatCode>General</c:formatCode>
                <c:ptCount val="5"/>
                <c:pt idx="0">
                  <c:v>0.94</c:v>
                </c:pt>
                <c:pt idx="1">
                  <c:v>0.06</c:v>
                </c:pt>
                <c:pt idx="2">
                  <c:v>0.11</c:v>
                </c:pt>
                <c:pt idx="3">
                  <c:v>0.06</c:v>
                </c:pt>
                <c:pt idx="4">
                  <c:v>0.01</c:v>
                </c:pt>
              </c:numCache>
            </c:numRef>
          </c:val>
          <c:extLst xmlns:c16r2="http://schemas.microsoft.com/office/drawing/2015/06/chart">
            <c:ext xmlns:c16="http://schemas.microsoft.com/office/drawing/2014/chart" uri="{C3380CC4-5D6E-409C-BE32-E72D297353CC}">
              <c16:uniqueId val="{00000001-8FB4-4831-8A9E-2BCFA34187D3}"/>
            </c:ext>
          </c:extLst>
        </c:ser>
        <c:ser>
          <c:idx val="3"/>
          <c:order val="3"/>
          <c:tx>
            <c:strRef>
              <c:f>'threshold sampling=True times=1'!$A$5</c:f>
              <c:strCache>
                <c:ptCount val="1"/>
                <c:pt idx="0">
                  <c:v>0.4</c:v>
                </c:pt>
              </c:strCache>
            </c:strRef>
          </c:tx>
          <c:spPr>
            <a:solidFill>
              <a:schemeClr val="accent4"/>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times=1'!$B$5:$F$5</c:f>
              <c:numCache>
                <c:formatCode>General</c:formatCode>
                <c:ptCount val="5"/>
                <c:pt idx="0">
                  <c:v>0.9</c:v>
                </c:pt>
                <c:pt idx="1">
                  <c:v>0.42</c:v>
                </c:pt>
                <c:pt idx="2">
                  <c:v>0.56999999999999995</c:v>
                </c:pt>
                <c:pt idx="3">
                  <c:v>0.41</c:v>
                </c:pt>
                <c:pt idx="4">
                  <c:v>0.21</c:v>
                </c:pt>
              </c:numCache>
            </c:numRef>
          </c:val>
          <c:extLst xmlns:c16r2="http://schemas.microsoft.com/office/drawing/2015/06/chart">
            <c:ext xmlns:c16="http://schemas.microsoft.com/office/drawing/2014/chart" uri="{C3380CC4-5D6E-409C-BE32-E72D297353CC}">
              <c16:uniqueId val="{00000002-8FB4-4831-8A9E-2BCFA34187D3}"/>
            </c:ext>
          </c:extLst>
        </c:ser>
        <c:ser>
          <c:idx val="4"/>
          <c:order val="4"/>
          <c:tx>
            <c:strRef>
              <c:f>'threshold sampling=True times=1'!$A$6</c:f>
              <c:strCache>
                <c:ptCount val="1"/>
                <c:pt idx="0">
                  <c:v>0.45</c:v>
                </c:pt>
              </c:strCache>
            </c:strRef>
          </c:tx>
          <c:spPr>
            <a:solidFill>
              <a:schemeClr val="accent5"/>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times=1'!$B$6:$F$6</c:f>
              <c:numCache>
                <c:formatCode>General</c:formatCode>
                <c:ptCount val="5"/>
                <c:pt idx="0">
                  <c:v>0.91</c:v>
                </c:pt>
                <c:pt idx="1">
                  <c:v>0.71</c:v>
                </c:pt>
                <c:pt idx="2">
                  <c:v>0.8</c:v>
                </c:pt>
                <c:pt idx="3">
                  <c:v>0.7</c:v>
                </c:pt>
                <c:pt idx="4">
                  <c:v>0.56000000000000005</c:v>
                </c:pt>
              </c:numCache>
            </c:numRef>
          </c:val>
          <c:extLst xmlns:c16r2="http://schemas.microsoft.com/office/drawing/2015/06/chart">
            <c:ext xmlns:c16="http://schemas.microsoft.com/office/drawing/2014/chart" uri="{C3380CC4-5D6E-409C-BE32-E72D297353CC}">
              <c16:uniqueId val="{00000003-8FB4-4831-8A9E-2BCFA34187D3}"/>
            </c:ext>
          </c:extLst>
        </c:ser>
        <c:ser>
          <c:idx val="5"/>
          <c:order val="5"/>
          <c:tx>
            <c:strRef>
              <c:f>'threshold sampling=True times=1'!$A$7</c:f>
              <c:strCache>
                <c:ptCount val="1"/>
                <c:pt idx="0">
                  <c:v>0.5</c:v>
                </c:pt>
              </c:strCache>
            </c:strRef>
          </c:tx>
          <c:spPr>
            <a:solidFill>
              <a:schemeClr val="accent6"/>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times=1'!$B$7:$F$7</c:f>
              <c:numCache>
                <c:formatCode>General</c:formatCode>
                <c:ptCount val="5"/>
                <c:pt idx="0">
                  <c:v>0.91</c:v>
                </c:pt>
                <c:pt idx="1">
                  <c:v>0.86</c:v>
                </c:pt>
                <c:pt idx="2">
                  <c:v>0.89</c:v>
                </c:pt>
                <c:pt idx="3">
                  <c:v>0.85</c:v>
                </c:pt>
                <c:pt idx="4">
                  <c:v>0.8</c:v>
                </c:pt>
              </c:numCache>
            </c:numRef>
          </c:val>
          <c:extLst xmlns:c16r2="http://schemas.microsoft.com/office/drawing/2015/06/chart">
            <c:ext xmlns:c16="http://schemas.microsoft.com/office/drawing/2014/chart" uri="{C3380CC4-5D6E-409C-BE32-E72D297353CC}">
              <c16:uniqueId val="{00000004-8FB4-4831-8A9E-2BCFA34187D3}"/>
            </c:ext>
          </c:extLst>
        </c:ser>
        <c:ser>
          <c:idx val="6"/>
          <c:order val="6"/>
          <c:tx>
            <c:strRef>
              <c:f>'threshold sampling=True times=1'!$A$8</c:f>
              <c:strCache>
                <c:ptCount val="1"/>
                <c:pt idx="0">
                  <c:v>0.55</c:v>
                </c:pt>
              </c:strCache>
            </c:strRef>
          </c:tx>
          <c:spPr>
            <a:solidFill>
              <a:schemeClr val="accent1">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times=1'!$B$8:$F$8</c:f>
              <c:numCache>
                <c:formatCode>General</c:formatCode>
                <c:ptCount val="5"/>
                <c:pt idx="0">
                  <c:v>0.9</c:v>
                </c:pt>
                <c:pt idx="1">
                  <c:v>0.93</c:v>
                </c:pt>
                <c:pt idx="2">
                  <c:v>0.91</c:v>
                </c:pt>
                <c:pt idx="3">
                  <c:v>0.89</c:v>
                </c:pt>
                <c:pt idx="4">
                  <c:v>0.88</c:v>
                </c:pt>
              </c:numCache>
            </c:numRef>
          </c:val>
          <c:extLst xmlns:c16r2="http://schemas.microsoft.com/office/drawing/2015/06/chart">
            <c:ext xmlns:c16="http://schemas.microsoft.com/office/drawing/2014/chart" uri="{C3380CC4-5D6E-409C-BE32-E72D297353CC}">
              <c16:uniqueId val="{00000005-8FB4-4831-8A9E-2BCFA34187D3}"/>
            </c:ext>
          </c:extLst>
        </c:ser>
        <c:ser>
          <c:idx val="7"/>
          <c:order val="7"/>
          <c:tx>
            <c:strRef>
              <c:f>'threshold sampling=True times=1'!$A$9</c:f>
              <c:strCache>
                <c:ptCount val="1"/>
                <c:pt idx="0">
                  <c:v>0.6</c:v>
                </c:pt>
              </c:strCache>
            </c:strRef>
          </c:tx>
          <c:spPr>
            <a:solidFill>
              <a:schemeClr val="accent2">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times=1'!$B$9:$F$9</c:f>
              <c:numCache>
                <c:formatCode>General</c:formatCode>
                <c:ptCount val="5"/>
                <c:pt idx="0">
                  <c:v>0.85</c:v>
                </c:pt>
                <c:pt idx="1">
                  <c:v>0.96</c:v>
                </c:pt>
                <c:pt idx="2">
                  <c:v>0.9</c:v>
                </c:pt>
                <c:pt idx="3">
                  <c:v>0.82</c:v>
                </c:pt>
                <c:pt idx="4">
                  <c:v>0.84</c:v>
                </c:pt>
              </c:numCache>
            </c:numRef>
          </c:val>
          <c:extLst xmlns:c16r2="http://schemas.microsoft.com/office/drawing/2015/06/chart">
            <c:ext xmlns:c16="http://schemas.microsoft.com/office/drawing/2014/chart" uri="{C3380CC4-5D6E-409C-BE32-E72D297353CC}">
              <c16:uniqueId val="{00000006-8FB4-4831-8A9E-2BCFA34187D3}"/>
            </c:ext>
          </c:extLst>
        </c:ser>
        <c:ser>
          <c:idx val="8"/>
          <c:order val="8"/>
          <c:tx>
            <c:strRef>
              <c:f>'threshold sampling=True times=1'!$A$10</c:f>
              <c:strCache>
                <c:ptCount val="1"/>
                <c:pt idx="0">
                  <c:v>0.65</c:v>
                </c:pt>
              </c:strCache>
            </c:strRef>
          </c:tx>
          <c:spPr>
            <a:solidFill>
              <a:schemeClr val="accent3">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times=1'!$B$10:$F$10</c:f>
              <c:numCache>
                <c:formatCode>General</c:formatCode>
                <c:ptCount val="5"/>
                <c:pt idx="0">
                  <c:v>0.75</c:v>
                </c:pt>
                <c:pt idx="1">
                  <c:v>0.98</c:v>
                </c:pt>
                <c:pt idx="2">
                  <c:v>0.85</c:v>
                </c:pt>
                <c:pt idx="3">
                  <c:v>0.7</c:v>
                </c:pt>
                <c:pt idx="4">
                  <c:v>0.7</c:v>
                </c:pt>
              </c:numCache>
            </c:numRef>
          </c:val>
          <c:extLst xmlns:c16r2="http://schemas.microsoft.com/office/drawing/2015/06/chart">
            <c:ext xmlns:c16="http://schemas.microsoft.com/office/drawing/2014/chart" uri="{C3380CC4-5D6E-409C-BE32-E72D297353CC}">
              <c16:uniqueId val="{00000007-8FB4-4831-8A9E-2BCFA34187D3}"/>
            </c:ext>
          </c:extLst>
        </c:ser>
        <c:ser>
          <c:idx val="9"/>
          <c:order val="9"/>
          <c:tx>
            <c:strRef>
              <c:f>'threshold sampling=True times=1'!$A$11</c:f>
              <c:strCache>
                <c:ptCount val="1"/>
                <c:pt idx="0">
                  <c:v>0.7</c:v>
                </c:pt>
              </c:strCache>
            </c:strRef>
          </c:tx>
          <c:spPr>
            <a:solidFill>
              <a:schemeClr val="accent4">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times=1'!$B$11:$F$11</c:f>
              <c:numCache>
                <c:formatCode>General</c:formatCode>
                <c:ptCount val="5"/>
                <c:pt idx="0">
                  <c:v>0.66</c:v>
                </c:pt>
                <c:pt idx="1">
                  <c:v>0.99</c:v>
                </c:pt>
                <c:pt idx="2">
                  <c:v>0.79</c:v>
                </c:pt>
                <c:pt idx="3">
                  <c:v>0.56999999999999995</c:v>
                </c:pt>
                <c:pt idx="4">
                  <c:v>0.53</c:v>
                </c:pt>
              </c:numCache>
            </c:numRef>
          </c:val>
          <c:extLst xmlns:c16r2="http://schemas.microsoft.com/office/drawing/2015/06/chart">
            <c:ext xmlns:c16="http://schemas.microsoft.com/office/drawing/2014/chart" uri="{C3380CC4-5D6E-409C-BE32-E72D297353CC}">
              <c16:uniqueId val="{00000008-8FB4-4831-8A9E-2BCFA34187D3}"/>
            </c:ext>
          </c:extLst>
        </c:ser>
        <c:ser>
          <c:idx val="10"/>
          <c:order val="10"/>
          <c:tx>
            <c:strRef>
              <c:f>'threshold sampling=True times=1'!$A$12</c:f>
              <c:strCache>
                <c:ptCount val="1"/>
                <c:pt idx="0">
                  <c:v>0.75</c:v>
                </c:pt>
              </c:strCache>
            </c:strRef>
          </c:tx>
          <c:spPr>
            <a:solidFill>
              <a:schemeClr val="accent5">
                <a:lumMod val="60000"/>
              </a:schemeClr>
            </a:solidFill>
            <a:ln>
              <a:noFill/>
            </a:ln>
            <a:effectLst/>
          </c:spPr>
          <c:invertIfNegative val="0"/>
          <c:cat>
            <c:strRef>
              <c:f>'threshold sampling=True times=1'!$B$1:$F$1</c:f>
              <c:strCache>
                <c:ptCount val="5"/>
                <c:pt idx="0">
                  <c:v>Completeness</c:v>
                </c:pt>
                <c:pt idx="1">
                  <c:v>Homogeneity</c:v>
                </c:pt>
                <c:pt idx="2">
                  <c:v>V-measure</c:v>
                </c:pt>
                <c:pt idx="3">
                  <c:v>AMI</c:v>
                </c:pt>
                <c:pt idx="4">
                  <c:v>ARI</c:v>
                </c:pt>
              </c:strCache>
            </c:strRef>
          </c:cat>
          <c:val>
            <c:numRef>
              <c:f>'threshold sampling=True times=1'!$B$12:$F$12</c:f>
              <c:numCache>
                <c:formatCode>General</c:formatCode>
                <c:ptCount val="5"/>
                <c:pt idx="0">
                  <c:v>0.6</c:v>
                </c:pt>
                <c:pt idx="1">
                  <c:v>1</c:v>
                </c:pt>
                <c:pt idx="2">
                  <c:v>0.75</c:v>
                </c:pt>
                <c:pt idx="3">
                  <c:v>0.46</c:v>
                </c:pt>
                <c:pt idx="4">
                  <c:v>0.4</c:v>
                </c:pt>
              </c:numCache>
            </c:numRef>
          </c:val>
          <c:extLst xmlns:c16r2="http://schemas.microsoft.com/office/drawing/2015/06/chart">
            <c:ext xmlns:c16="http://schemas.microsoft.com/office/drawing/2014/chart" uri="{C3380CC4-5D6E-409C-BE32-E72D297353CC}">
              <c16:uniqueId val="{00000009-8FB4-4831-8A9E-2BCFA34187D3}"/>
            </c:ext>
          </c:extLst>
        </c:ser>
        <c:dLbls>
          <c:showLegendKey val="0"/>
          <c:showVal val="0"/>
          <c:showCatName val="0"/>
          <c:showSerName val="0"/>
          <c:showPercent val="0"/>
          <c:showBubbleSize val="0"/>
        </c:dLbls>
        <c:gapWidth val="219"/>
        <c:overlap val="-27"/>
        <c:axId val="489392912"/>
        <c:axId val="48939345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'threshold sampling=True times=1'!$A$2</c15:sqref>
                        </c15:formulaRef>
                      </c:ext>
                    </c:extLst>
                    <c:strCache>
                      <c:ptCount val="1"/>
                      <c:pt idx="0">
                        <c:v>mean</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extLst xmlns:c16r2="http://schemas.microsoft.com/office/drawing/2015/06/chart">
                      <c:ext uri="{02D57815-91ED-43cb-92C2-25804820EDAC}">
                        <c15:formulaRef>
                          <c15:sqref>'threshold sampling=True times=1'!$B$1:$F$1</c15:sqref>
                        </c15:formulaRef>
                      </c:ext>
                    </c:extLst>
                    <c:strCache>
                      <c:ptCount val="5"/>
                      <c:pt idx="0">
                        <c:v>Completeness</c:v>
                      </c:pt>
                      <c:pt idx="1">
                        <c:v>Homogeneity</c:v>
                      </c:pt>
                      <c:pt idx="2">
                        <c:v>V-measure</c:v>
                      </c:pt>
                      <c:pt idx="3">
                        <c:v>AMI</c:v>
                      </c:pt>
                      <c:pt idx="4">
                        <c:v>ARI</c:v>
                      </c:pt>
                    </c:strCache>
                  </c:strRef>
                </c:cat>
                <c:val>
                  <c:numRef>
                    <c:extLst xmlns:c16r2="http://schemas.microsoft.com/office/drawing/2015/06/chart">
                      <c:ext uri="{02D57815-91ED-43cb-92C2-25804820EDAC}">
                        <c15:formulaRef>
                          <c15:sqref>'threshold sampling=True times=1'!$B$2:$F$2</c15:sqref>
                        </c15:formulaRef>
                      </c:ext>
                    </c:extLst>
                    <c:numCache>
                      <c:formatCode>General</c:formatCode>
                      <c:ptCount val="5"/>
                    </c:numCache>
                  </c:numRef>
                </c:val>
                <c:extLst xmlns:c16r2="http://schemas.microsoft.com/office/drawing/2015/06/chart">
                  <c:ext xmlns:c16="http://schemas.microsoft.com/office/drawing/2014/chart" uri="{C3380CC4-5D6E-409C-BE32-E72D297353CC}">
                    <c16:uniqueId val="{0000000A-8FB4-4831-8A9E-2BCFA34187D3}"/>
                  </c:ext>
                </c:extLst>
              </c15:ser>
            </c15:filteredBarSeries>
          </c:ext>
        </c:extLst>
      </c:barChart>
      <c:catAx>
        <c:axId val="48939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3456"/>
        <c:crosses val="autoZero"/>
        <c:auto val="1"/>
        <c:lblAlgn val="ctr"/>
        <c:lblOffset val="100"/>
        <c:noMultiLvlLbl val="0"/>
      </c:catAx>
      <c:valAx>
        <c:axId val="48939345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489392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0.45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'0.45'!$A$3</c:f>
              <c:strCache>
                <c:ptCount val="1"/>
                <c:pt idx="0">
                  <c:v>3:7-0.45</c:v>
                </c:pt>
              </c:strCache>
            </c:strRef>
          </c:tx>
          <c:spPr>
            <a:solidFill>
              <a:schemeClr val="accent2"/>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'0.45'!$B$3:$F$3</c:f>
              <c:numCache>
                <c:formatCode>General</c:formatCode>
                <c:ptCount val="3"/>
                <c:pt idx="0">
                  <c:v>0.14000000000000001</c:v>
                </c:pt>
                <c:pt idx="1">
                  <c:v>0.08</c:v>
                </c:pt>
                <c:pt idx="2">
                  <c:v>0.03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BFAD-491B-BBB7-6957DB7A02F8}"/>
            </c:ext>
          </c:extLst>
        </c:ser>
        <c:ser>
          <c:idx val="2"/>
          <c:order val="2"/>
          <c:tx>
            <c:strRef>
              <c:f>'0.45'!$A$4</c:f>
              <c:strCache>
                <c:ptCount val="1"/>
                <c:pt idx="0">
                  <c:v>3:7-0.5</c:v>
                </c:pt>
              </c:strCache>
            </c:strRef>
          </c:tx>
          <c:spPr>
            <a:solidFill>
              <a:schemeClr val="accent3"/>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'0.45'!$B$4:$F$4</c:f>
              <c:numCache>
                <c:formatCode>General</c:formatCode>
                <c:ptCount val="3"/>
                <c:pt idx="0">
                  <c:v>0.74</c:v>
                </c:pt>
                <c:pt idx="1">
                  <c:v>0.61</c:v>
                </c:pt>
                <c:pt idx="2">
                  <c:v>0.43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BFAD-491B-BBB7-6957DB7A02F8}"/>
            </c:ext>
          </c:extLst>
        </c:ser>
        <c:ser>
          <c:idx val="3"/>
          <c:order val="3"/>
          <c:tx>
            <c:strRef>
              <c:f>'0.45'!$A$5</c:f>
              <c:strCache>
                <c:ptCount val="1"/>
                <c:pt idx="0">
                  <c:v>3:7-0.55</c:v>
                </c:pt>
              </c:strCache>
            </c:strRef>
          </c:tx>
          <c:spPr>
            <a:solidFill>
              <a:schemeClr val="accent4"/>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'0.45'!$B$5:$F$5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BFAD-491B-BBB7-6957DB7A02F8}"/>
            </c:ext>
          </c:extLst>
        </c:ser>
        <c:ser>
          <c:idx val="4"/>
          <c:order val="4"/>
          <c:tx>
            <c:strRef>
              <c:f>'0.45'!$A$6</c:f>
              <c:strCache>
                <c:ptCount val="1"/>
                <c:pt idx="0">
                  <c:v>3:7-0.6</c:v>
                </c:pt>
              </c:strCache>
            </c:strRef>
          </c:tx>
          <c:spPr>
            <a:solidFill>
              <a:schemeClr val="accent5"/>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'0.45'!$B$6:$F$6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BFAD-491B-BBB7-6957DB7A02F8}"/>
            </c:ext>
          </c:extLst>
        </c:ser>
        <c:ser>
          <c:idx val="5"/>
          <c:order val="5"/>
          <c:tx>
            <c:strRef>
              <c:f>'0.45'!$A$7</c:f>
              <c:strCache>
                <c:ptCount val="1"/>
                <c:pt idx="0">
                  <c:v>3:7-0.65</c:v>
                </c:pt>
              </c:strCache>
            </c:strRef>
          </c:tx>
          <c:spPr>
            <a:solidFill>
              <a:schemeClr val="accent6"/>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'0.45'!$B$7:$F$7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BFAD-491B-BBB7-6957DB7A02F8}"/>
            </c:ext>
          </c:extLst>
        </c:ser>
        <c:ser>
          <c:idx val="6"/>
          <c:order val="6"/>
          <c:tx>
            <c:strRef>
              <c:f>'0.45'!$A$8</c:f>
              <c:strCache>
                <c:ptCount val="1"/>
                <c:pt idx="0">
                  <c:v>4:6-0.45</c:v>
                </c:pt>
              </c:strCache>
            </c:strRef>
          </c:tx>
          <c:spPr>
            <a:solidFill>
              <a:schemeClr val="accent1">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'0.45'!$B$8:$F$8</c:f>
              <c:numCache>
                <c:formatCode>General</c:formatCode>
                <c:ptCount val="3"/>
                <c:pt idx="0">
                  <c:v>0.44</c:v>
                </c:pt>
                <c:pt idx="1">
                  <c:v>0.28000000000000003</c:v>
                </c:pt>
                <c:pt idx="2">
                  <c:v>0.12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BFAD-491B-BBB7-6957DB7A02F8}"/>
            </c:ext>
          </c:extLst>
        </c:ser>
        <c:ser>
          <c:idx val="7"/>
          <c:order val="7"/>
          <c:tx>
            <c:strRef>
              <c:f>'0.45'!$A$9</c:f>
              <c:strCache>
                <c:ptCount val="1"/>
                <c:pt idx="0">
                  <c:v>4:6-0.5</c:v>
                </c:pt>
              </c:strCache>
            </c:strRef>
          </c:tx>
          <c:spPr>
            <a:solidFill>
              <a:schemeClr val="accent2">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'0.45'!$B$9:$F$9</c:f>
              <c:numCache>
                <c:formatCode>General</c:formatCode>
                <c:ptCount val="3"/>
                <c:pt idx="0">
                  <c:v>0.78</c:v>
                </c:pt>
                <c:pt idx="1">
                  <c:v>0.68</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BFAD-491B-BBB7-6957DB7A02F8}"/>
            </c:ext>
          </c:extLst>
        </c:ser>
        <c:ser>
          <c:idx val="8"/>
          <c:order val="8"/>
          <c:tx>
            <c:strRef>
              <c:f>'0.45'!$A$10</c:f>
              <c:strCache>
                <c:ptCount val="1"/>
                <c:pt idx="0">
                  <c:v>4:6-0.55</c:v>
                </c:pt>
              </c:strCache>
            </c:strRef>
          </c:tx>
          <c:spPr>
            <a:solidFill>
              <a:schemeClr val="accent3">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'0.45'!$B$10:$F$10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BFAD-491B-BBB7-6957DB7A02F8}"/>
            </c:ext>
          </c:extLst>
        </c:ser>
        <c:ser>
          <c:idx val="9"/>
          <c:order val="9"/>
          <c:tx>
            <c:strRef>
              <c:f>'0.45'!$A$11</c:f>
              <c:strCache>
                <c:ptCount val="1"/>
                <c:pt idx="0">
                  <c:v>4:6-0.6</c:v>
                </c:pt>
              </c:strCache>
            </c:strRef>
          </c:tx>
          <c:spPr>
            <a:solidFill>
              <a:schemeClr val="accent4">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'0.45'!$B$11:$F$11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BFAD-491B-BBB7-6957DB7A02F8}"/>
            </c:ext>
          </c:extLst>
        </c:ser>
        <c:ser>
          <c:idx val="10"/>
          <c:order val="10"/>
          <c:tx>
            <c:strRef>
              <c:f>'0.45'!$A$12</c:f>
              <c:strCache>
                <c:ptCount val="1"/>
                <c:pt idx="0">
                  <c:v>4:6-0.65</c:v>
                </c:pt>
              </c:strCache>
            </c:strRef>
          </c:tx>
          <c:spPr>
            <a:solidFill>
              <a:schemeClr val="accent5">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'0.45'!$B$12:$F$12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BFAD-491B-BBB7-6957DB7A02F8}"/>
            </c:ext>
          </c:extLst>
        </c:ser>
        <c:ser>
          <c:idx val="11"/>
          <c:order val="11"/>
          <c:tx>
            <c:strRef>
              <c:f>'0.45'!$A$13</c:f>
              <c:strCache>
                <c:ptCount val="1"/>
                <c:pt idx="0">
                  <c:v>5:5-0.45</c:v>
                </c:pt>
              </c:strCache>
            </c:strRef>
          </c:tx>
          <c:spPr>
            <a:solidFill>
              <a:schemeClr val="accent6">
                <a:lumMod val="6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'0.45'!$B$13:$F$13</c:f>
              <c:numCache>
                <c:formatCode>General</c:formatCode>
                <c:ptCount val="3"/>
                <c:pt idx="0">
                  <c:v>0.55000000000000004</c:v>
                </c:pt>
                <c:pt idx="1">
                  <c:v>0.38</c:v>
                </c:pt>
                <c:pt idx="2">
                  <c:v>0.18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BFAD-491B-BBB7-6957DB7A02F8}"/>
            </c:ext>
          </c:extLst>
        </c:ser>
        <c:ser>
          <c:idx val="12"/>
          <c:order val="12"/>
          <c:tx>
            <c:strRef>
              <c:f>'0.45'!$A$14</c:f>
              <c:strCache>
                <c:ptCount val="1"/>
                <c:pt idx="0">
                  <c:v>5:5-0.5</c:v>
                </c:pt>
              </c:strCache>
            </c:strRef>
          </c:tx>
          <c:spPr>
            <a:solidFill>
              <a:schemeClr val="accent1">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'0.45'!$B$14:$F$14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BFAD-491B-BBB7-6957DB7A02F8}"/>
            </c:ext>
          </c:extLst>
        </c:ser>
        <c:ser>
          <c:idx val="13"/>
          <c:order val="13"/>
          <c:tx>
            <c:strRef>
              <c:f>'0.45'!$A$15</c:f>
              <c:strCache>
                <c:ptCount val="1"/>
                <c:pt idx="0">
                  <c:v>5:5-0.55</c:v>
                </c:pt>
              </c:strCache>
            </c:strRef>
          </c:tx>
          <c:spPr>
            <a:solidFill>
              <a:schemeClr val="accent2">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'0.45'!$B$15:$F$15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BFAD-491B-BBB7-6957DB7A02F8}"/>
            </c:ext>
          </c:extLst>
        </c:ser>
        <c:ser>
          <c:idx val="14"/>
          <c:order val="14"/>
          <c:tx>
            <c:strRef>
              <c:f>'0.45'!$A$16</c:f>
              <c:strCache>
                <c:ptCount val="1"/>
                <c:pt idx="0">
                  <c:v>5:5-0.6</c:v>
                </c:pt>
              </c:strCache>
            </c:strRef>
          </c:tx>
          <c:spPr>
            <a:solidFill>
              <a:schemeClr val="accent3">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'0.45'!$B$16:$F$16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BFAD-491B-BBB7-6957DB7A02F8}"/>
            </c:ext>
          </c:extLst>
        </c:ser>
        <c:ser>
          <c:idx val="15"/>
          <c:order val="15"/>
          <c:tx>
            <c:strRef>
              <c:f>'0.45'!$A$17</c:f>
              <c:strCache>
                <c:ptCount val="1"/>
                <c:pt idx="0">
                  <c:v>5:5-0.65</c:v>
                </c:pt>
              </c:strCache>
            </c:strRef>
          </c:tx>
          <c:spPr>
            <a:solidFill>
              <a:schemeClr val="accent4">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'0.45'!$B$17:$F$17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BFAD-491B-BBB7-6957DB7A02F8}"/>
            </c:ext>
          </c:extLst>
        </c:ser>
        <c:ser>
          <c:idx val="16"/>
          <c:order val="16"/>
          <c:tx>
            <c:strRef>
              <c:f>'0.45'!$A$18</c:f>
              <c:strCache>
                <c:ptCount val="1"/>
                <c:pt idx="0">
                  <c:v>6:4-0.45</c:v>
                </c:pt>
              </c:strCache>
            </c:strRef>
          </c:tx>
          <c:spPr>
            <a:solidFill>
              <a:schemeClr val="accent5">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'0.45'!$B$18:$F$18</c:f>
              <c:numCache>
                <c:formatCode>General</c:formatCode>
                <c:ptCount val="3"/>
                <c:pt idx="0">
                  <c:v>0.65</c:v>
                </c:pt>
                <c:pt idx="1">
                  <c:v>0.49</c:v>
                </c:pt>
                <c:pt idx="2">
                  <c:v>0.27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BFAD-491B-BBB7-6957DB7A02F8}"/>
            </c:ext>
          </c:extLst>
        </c:ser>
        <c:ser>
          <c:idx val="17"/>
          <c:order val="17"/>
          <c:tx>
            <c:strRef>
              <c:f>'0.45'!$A$19</c:f>
              <c:strCache>
                <c:ptCount val="1"/>
                <c:pt idx="0">
                  <c:v>6:4-0.5</c:v>
                </c:pt>
              </c:strCache>
            </c:strRef>
          </c:tx>
          <c:spPr>
            <a:solidFill>
              <a:schemeClr val="accent6">
                <a:lumMod val="80000"/>
                <a:lumOff val="2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'0.45'!$B$19:$F$19</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BFAD-491B-BBB7-6957DB7A02F8}"/>
            </c:ext>
          </c:extLst>
        </c:ser>
        <c:ser>
          <c:idx val="18"/>
          <c:order val="18"/>
          <c:tx>
            <c:strRef>
              <c:f>'0.45'!$A$20</c:f>
              <c:strCache>
                <c:ptCount val="1"/>
                <c:pt idx="0">
                  <c:v>6:4-0.55</c:v>
                </c:pt>
              </c:strCache>
            </c:strRef>
          </c:tx>
          <c:spPr>
            <a:solidFill>
              <a:schemeClr val="accent1">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'0.45'!$B$20:$F$20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BFAD-491B-BBB7-6957DB7A02F8}"/>
            </c:ext>
          </c:extLst>
        </c:ser>
        <c:ser>
          <c:idx val="19"/>
          <c:order val="19"/>
          <c:tx>
            <c:strRef>
              <c:f>'0.45'!$A$21</c:f>
              <c:strCache>
                <c:ptCount val="1"/>
                <c:pt idx="0">
                  <c:v>6:4-0.6</c:v>
                </c:pt>
              </c:strCache>
            </c:strRef>
          </c:tx>
          <c:spPr>
            <a:solidFill>
              <a:schemeClr val="accent2">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'0.45'!$B$21:$F$21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BFAD-491B-BBB7-6957DB7A02F8}"/>
            </c:ext>
          </c:extLst>
        </c:ser>
        <c:ser>
          <c:idx val="20"/>
          <c:order val="20"/>
          <c:tx>
            <c:strRef>
              <c:f>'0.45'!$A$22</c:f>
              <c:strCache>
                <c:ptCount val="1"/>
                <c:pt idx="0">
                  <c:v>6:4-0.65</c:v>
                </c:pt>
              </c:strCache>
            </c:strRef>
          </c:tx>
          <c:spPr>
            <a:solidFill>
              <a:schemeClr val="accent3">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'0.45'!$B$22:$F$22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BFAD-491B-BBB7-6957DB7A02F8}"/>
            </c:ext>
          </c:extLst>
        </c:ser>
        <c:ser>
          <c:idx val="21"/>
          <c:order val="21"/>
          <c:tx>
            <c:strRef>
              <c:f>'0.45'!$A$23</c:f>
              <c:strCache>
                <c:ptCount val="1"/>
                <c:pt idx="0">
                  <c:v>7:3-0.45</c:v>
                </c:pt>
              </c:strCache>
            </c:strRef>
          </c:tx>
          <c:spPr>
            <a:solidFill>
              <a:schemeClr val="accent4">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'0.45'!$B$23:$F$23</c:f>
              <c:numCache>
                <c:formatCode>General</c:formatCode>
                <c:ptCount val="3"/>
                <c:pt idx="0">
                  <c:v>0.71</c:v>
                </c:pt>
                <c:pt idx="1">
                  <c:v>0.56999999999999995</c:v>
                </c:pt>
                <c:pt idx="2">
                  <c:v>0.36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BFAD-491B-BBB7-6957DB7A02F8}"/>
            </c:ext>
          </c:extLst>
        </c:ser>
        <c:ser>
          <c:idx val="22"/>
          <c:order val="22"/>
          <c:tx>
            <c:strRef>
              <c:f>'0.45'!$A$24</c:f>
              <c:strCache>
                <c:ptCount val="1"/>
                <c:pt idx="0">
                  <c:v>7:3-0.5</c:v>
                </c:pt>
              </c:strCache>
            </c:strRef>
          </c:tx>
          <c:spPr>
            <a:solidFill>
              <a:schemeClr val="accent5">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'0.45'!$B$24:$F$24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BFAD-491B-BBB7-6957DB7A02F8}"/>
            </c:ext>
          </c:extLst>
        </c:ser>
        <c:ser>
          <c:idx val="23"/>
          <c:order val="23"/>
          <c:tx>
            <c:strRef>
              <c:f>'0.45'!$A$25</c:f>
              <c:strCache>
                <c:ptCount val="1"/>
                <c:pt idx="0">
                  <c:v>7:3-0.55</c:v>
                </c:pt>
              </c:strCache>
            </c:strRef>
          </c:tx>
          <c:spPr>
            <a:solidFill>
              <a:schemeClr val="accent6">
                <a:lumMod val="8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'0.45'!$B$25:$F$25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BFAD-491B-BBB7-6957DB7A02F8}"/>
            </c:ext>
          </c:extLst>
        </c:ser>
        <c:ser>
          <c:idx val="24"/>
          <c:order val="24"/>
          <c:tx>
            <c:strRef>
              <c:f>'0.45'!$A$26</c:f>
              <c:strCache>
                <c:ptCount val="1"/>
                <c:pt idx="0">
                  <c:v>7:3-0.6</c:v>
                </c:pt>
              </c:strCache>
            </c:strRef>
          </c:tx>
          <c:spPr>
            <a:solidFill>
              <a:schemeClr val="accent1">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'0.45'!$B$26:$F$26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BFAD-491B-BBB7-6957DB7A02F8}"/>
            </c:ext>
          </c:extLst>
        </c:ser>
        <c:ser>
          <c:idx val="25"/>
          <c:order val="25"/>
          <c:tx>
            <c:strRef>
              <c:f>'0.45'!$A$27</c:f>
              <c:strCache>
                <c:ptCount val="1"/>
                <c:pt idx="0">
                  <c:v>7:3-0.65</c:v>
                </c:pt>
              </c:strCache>
            </c:strRef>
          </c:tx>
          <c:spPr>
            <a:solidFill>
              <a:schemeClr val="accent2">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'0.45'!$B$27:$F$27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BFAD-491B-BBB7-6957DB7A02F8}"/>
            </c:ext>
          </c:extLst>
        </c:ser>
        <c:ser>
          <c:idx val="26"/>
          <c:order val="26"/>
          <c:tx>
            <c:strRef>
              <c:f>'0.45'!$A$28</c:f>
              <c:strCache>
                <c:ptCount val="1"/>
                <c:pt idx="0">
                  <c:v>8:2-0.45</c:v>
                </c:pt>
              </c:strCache>
            </c:strRef>
          </c:tx>
          <c:spPr>
            <a:solidFill>
              <a:schemeClr val="accent3">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'0.45'!$B$28:$F$28</c:f>
              <c:numCache>
                <c:formatCode>General</c:formatCode>
                <c:ptCount val="3"/>
                <c:pt idx="0">
                  <c:v>0.75</c:v>
                </c:pt>
                <c:pt idx="1">
                  <c:v>0.63</c:v>
                </c:pt>
                <c:pt idx="2">
                  <c:v>0.45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BFAD-491B-BBB7-6957DB7A02F8}"/>
            </c:ext>
          </c:extLst>
        </c:ser>
        <c:ser>
          <c:idx val="27"/>
          <c:order val="27"/>
          <c:tx>
            <c:strRef>
              <c:f>'0.45'!$A$29</c:f>
              <c:strCache>
                <c:ptCount val="1"/>
                <c:pt idx="0">
                  <c:v>8:2-0.5</c:v>
                </c:pt>
              </c:strCache>
            </c:strRef>
          </c:tx>
          <c:spPr>
            <a:solidFill>
              <a:schemeClr val="accent4">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'0.45'!$B$29:$F$29</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BFAD-491B-BBB7-6957DB7A02F8}"/>
            </c:ext>
          </c:extLst>
        </c:ser>
        <c:ser>
          <c:idx val="28"/>
          <c:order val="28"/>
          <c:tx>
            <c:strRef>
              <c:f>'0.45'!$A$30</c:f>
              <c:strCache>
                <c:ptCount val="1"/>
                <c:pt idx="0">
                  <c:v>8:2-0.55</c:v>
                </c:pt>
              </c:strCache>
            </c:strRef>
          </c:tx>
          <c:spPr>
            <a:solidFill>
              <a:schemeClr val="accent5">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'0.45'!$B$30:$F$30</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BFAD-491B-BBB7-6957DB7A02F8}"/>
            </c:ext>
          </c:extLst>
        </c:ser>
        <c:ser>
          <c:idx val="29"/>
          <c:order val="29"/>
          <c:tx>
            <c:strRef>
              <c:f>'0.45'!$A$31</c:f>
              <c:strCache>
                <c:ptCount val="1"/>
                <c:pt idx="0">
                  <c:v>8:2-0.6</c:v>
                </c:pt>
              </c:strCache>
            </c:strRef>
          </c:tx>
          <c:spPr>
            <a:solidFill>
              <a:schemeClr val="accent6">
                <a:lumMod val="60000"/>
                <a:lumOff val="4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'0.45'!$B$31:$F$31</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BFAD-491B-BBB7-6957DB7A02F8}"/>
            </c:ext>
          </c:extLst>
        </c:ser>
        <c:ser>
          <c:idx val="30"/>
          <c:order val="30"/>
          <c:tx>
            <c:strRef>
              <c:f>'0.45'!$A$32</c:f>
              <c:strCache>
                <c:ptCount val="1"/>
                <c:pt idx="0">
                  <c:v>8:2-0.65</c:v>
                </c:pt>
              </c:strCache>
            </c:strRef>
          </c:tx>
          <c:spPr>
            <a:solidFill>
              <a:schemeClr val="accent1">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'0.45'!$B$32:$F$32</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BFAD-491B-BBB7-6957DB7A02F8}"/>
            </c:ext>
          </c:extLst>
        </c:ser>
        <c:ser>
          <c:idx val="31"/>
          <c:order val="31"/>
          <c:tx>
            <c:strRef>
              <c:f>'0.45'!$A$33</c:f>
              <c:strCache>
                <c:ptCount val="1"/>
                <c:pt idx="0">
                  <c:v>9:1-0.45</c:v>
                </c:pt>
              </c:strCache>
            </c:strRef>
          </c:tx>
          <c:spPr>
            <a:solidFill>
              <a:schemeClr val="accent2">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'0.45'!$B$33:$F$33</c:f>
              <c:numCache>
                <c:formatCode>General</c:formatCode>
                <c:ptCount val="3"/>
                <c:pt idx="0">
                  <c:v>0.78</c:v>
                </c:pt>
                <c:pt idx="1">
                  <c:v>0.67</c:v>
                </c:pt>
                <c:pt idx="2">
                  <c:v>0.5</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BFAD-491B-BBB7-6957DB7A02F8}"/>
            </c:ext>
          </c:extLst>
        </c:ser>
        <c:ser>
          <c:idx val="32"/>
          <c:order val="32"/>
          <c:tx>
            <c:strRef>
              <c:f>'0.45'!$A$34</c:f>
              <c:strCache>
                <c:ptCount val="1"/>
                <c:pt idx="0">
                  <c:v>9:1-0.5</c:v>
                </c:pt>
              </c:strCache>
            </c:strRef>
          </c:tx>
          <c:spPr>
            <a:solidFill>
              <a:schemeClr val="accent3">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'0.45'!$B$34:$F$34</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BFAD-491B-BBB7-6957DB7A02F8}"/>
            </c:ext>
          </c:extLst>
        </c:ser>
        <c:ser>
          <c:idx val="33"/>
          <c:order val="33"/>
          <c:tx>
            <c:strRef>
              <c:f>'0.45'!$A$35</c:f>
              <c:strCache>
                <c:ptCount val="1"/>
                <c:pt idx="0">
                  <c:v>9:1-0.55</c:v>
                </c:pt>
              </c:strCache>
            </c:strRef>
          </c:tx>
          <c:spPr>
            <a:solidFill>
              <a:schemeClr val="accent4">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'0.45'!$B$35:$F$35</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BFAD-491B-BBB7-6957DB7A02F8}"/>
            </c:ext>
          </c:extLst>
        </c:ser>
        <c:ser>
          <c:idx val="34"/>
          <c:order val="34"/>
          <c:tx>
            <c:strRef>
              <c:f>'0.45'!$A$36</c:f>
              <c:strCache>
                <c:ptCount val="1"/>
                <c:pt idx="0">
                  <c:v>9:1-0.6</c:v>
                </c:pt>
              </c:strCache>
            </c:strRef>
          </c:tx>
          <c:spPr>
            <a:solidFill>
              <a:schemeClr val="accent5">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'0.45'!$B$36:$F$36</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BFAD-491B-BBB7-6957DB7A02F8}"/>
            </c:ext>
          </c:extLst>
        </c:ser>
        <c:ser>
          <c:idx val="35"/>
          <c:order val="35"/>
          <c:tx>
            <c:strRef>
              <c:f>'0.45'!$A$37</c:f>
              <c:strCache>
                <c:ptCount val="1"/>
                <c:pt idx="0">
                  <c:v>9:1-0.65</c:v>
                </c:pt>
              </c:strCache>
            </c:strRef>
          </c:tx>
          <c:spPr>
            <a:solidFill>
              <a:schemeClr val="accent6">
                <a:lumMod val="50000"/>
              </a:schemeClr>
            </a:solidFill>
            <a:ln>
              <a:noFill/>
            </a:ln>
            <a:effectLst/>
          </c:spPr>
          <c:invertIfNegative val="0"/>
          <c:cat>
            <c:strRef>
              <c:f>'0.45'!$B$1:$F$1</c:f>
              <c:strCache>
                <c:ptCount val="3"/>
                <c:pt idx="0">
                  <c:v>V-measure</c:v>
                </c:pt>
                <c:pt idx="1">
                  <c:v>AMI</c:v>
                </c:pt>
                <c:pt idx="2">
                  <c:v>ARI</c:v>
                </c:pt>
              </c:strCache>
              <c:extLst xmlns:c16r2="http://schemas.microsoft.com/office/drawing/2015/06/chart"/>
            </c:strRef>
          </c:cat>
          <c:val>
            <c:numRef>
              <c:f>'0.45'!$B$37:$F$37</c:f>
              <c:numCache>
                <c:formatCode>General</c:formatCode>
                <c:ptCount val="3"/>
                <c:pt idx="0">
                  <c:v>0.8</c:v>
                </c:pt>
                <c:pt idx="1">
                  <c:v>0.7</c:v>
                </c:pt>
                <c:pt idx="2">
                  <c:v>0.55000000000000004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BFAD-491B-BBB7-6957DB7A02F8}"/>
            </c:ext>
          </c:extLst>
        </c:ser>
        <c:dLbls>
          <c:showLegendKey val="0"/>
          <c:showVal val="0"/>
          <c:showCatName val="0"/>
          <c:showSerName val="0"/>
          <c:showPercent val="0"/>
          <c:showBubbleSize val="0"/>
        </c:dLbls>
        <c:gapWidth val="219"/>
        <c:overlap val="-27"/>
        <c:axId val="559516944"/>
        <c:axId val="55951096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'0.45'!$A$2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'0.45'!$B$1:$F$1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'0.45'!$B$2:$F$2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BFAD-491B-BBB7-6957DB7A02F8}"/>
                  </c:ext>
                </c:extLst>
              </c15:ser>
            </c15:filteredBarSeries>
          </c:ext>
        </c:extLst>
      </c:barChart>
      <c:catAx>
        <c:axId val="55951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0960"/>
        <c:crosses val="autoZero"/>
        <c:auto val="1"/>
        <c:lblAlgn val="ctr"/>
        <c:lblOffset val="100"/>
        <c:noMultiLvlLbl val="0"/>
      </c:catAx>
      <c:valAx>
        <c:axId val="55951096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16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algorithm3</a:t>
            </a:r>
            <a:r>
              <a:rPr lang="zh-TW" altLang="en-US"/>
              <a:t> </a:t>
            </a:r>
            <a:r>
              <a:rPr lang="en-US" altLang="zh-TW"/>
              <a:t>first threshold </a:t>
            </a:r>
            <a:r>
              <a:rPr lang="en-US" altLang="zh-TW" baseline="0"/>
              <a:t>= 0.5 </a:t>
            </a:r>
            <a:r>
              <a:rPr lang="zh-TW" altLang="en-US" baseline="0"/>
              <a:t>各參數比較</a:t>
            </a:r>
            <a:endParaRPr lang="zh-TW"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1"/>
          <c:order val="1"/>
          <c:tx>
            <c:strRef>
              <c:f>'0.5'!$A$3</c:f>
              <c:strCache>
                <c:ptCount val="1"/>
                <c:pt idx="0">
                  <c:v>3:7-0.45</c:v>
                </c:pt>
              </c:strCache>
            </c:strRef>
          </c:tx>
          <c:spPr>
            <a:solidFill>
              <a:schemeClr val="accent2"/>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'0.5'!$B$3:$F$3</c:f>
              <c:numCache>
                <c:formatCode>General</c:formatCode>
                <c:ptCount val="3"/>
                <c:pt idx="0">
                  <c:v>0.17</c:v>
                </c:pt>
                <c:pt idx="1">
                  <c:v>0.09</c:v>
                </c:pt>
                <c:pt idx="2">
                  <c:v>0.04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4D5-46C2-A892-AB875B687C34}"/>
            </c:ext>
          </c:extLst>
        </c:ser>
        <c:ser>
          <c:idx val="2"/>
          <c:order val="2"/>
          <c:tx>
            <c:strRef>
              <c:f>'0.5'!$A$4</c:f>
              <c:strCache>
                <c:ptCount val="1"/>
                <c:pt idx="0">
                  <c:v>3:7-0.5</c:v>
                </c:pt>
              </c:strCache>
            </c:strRef>
          </c:tx>
          <c:spPr>
            <a:solidFill>
              <a:schemeClr val="accent3"/>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'0.5'!$B$4:$F$4</c:f>
              <c:numCache>
                <c:formatCode>General</c:formatCode>
                <c:ptCount val="3"/>
                <c:pt idx="0">
                  <c:v>0.78</c:v>
                </c:pt>
                <c:pt idx="1">
                  <c:v>0.67</c:v>
                </c:pt>
                <c:pt idx="2">
                  <c:v>0.52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24D5-46C2-A892-AB875B687C34}"/>
            </c:ext>
          </c:extLst>
        </c:ser>
        <c:ser>
          <c:idx val="3"/>
          <c:order val="3"/>
          <c:tx>
            <c:strRef>
              <c:f>'0.5'!$A$5</c:f>
              <c:strCache>
                <c:ptCount val="1"/>
                <c:pt idx="0">
                  <c:v>3:7-0.55</c:v>
                </c:pt>
              </c:strCache>
            </c:strRef>
          </c:tx>
          <c:spPr>
            <a:solidFill>
              <a:schemeClr val="accent4"/>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'0.5'!$B$5:$F$5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2-24D5-46C2-A892-AB875B687C34}"/>
            </c:ext>
          </c:extLst>
        </c:ser>
        <c:ser>
          <c:idx val="4"/>
          <c:order val="4"/>
          <c:tx>
            <c:strRef>
              <c:f>'0.5'!$A$6</c:f>
              <c:strCache>
                <c:ptCount val="1"/>
                <c:pt idx="0">
                  <c:v>3:7-0.6</c:v>
                </c:pt>
              </c:strCache>
            </c:strRef>
          </c:tx>
          <c:spPr>
            <a:solidFill>
              <a:schemeClr val="accent5"/>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'0.5'!$B$6:$F$6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3-24D5-46C2-A892-AB875B687C34}"/>
            </c:ext>
          </c:extLst>
        </c:ser>
        <c:ser>
          <c:idx val="5"/>
          <c:order val="5"/>
          <c:tx>
            <c:strRef>
              <c:f>'0.5'!$A$7</c:f>
              <c:strCache>
                <c:ptCount val="1"/>
                <c:pt idx="0">
                  <c:v>3:7-0.65</c:v>
                </c:pt>
              </c:strCache>
            </c:strRef>
          </c:tx>
          <c:spPr>
            <a:solidFill>
              <a:schemeClr val="accent6"/>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'0.5'!$B$7:$F$7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4-24D5-46C2-A892-AB875B687C34}"/>
            </c:ext>
          </c:extLst>
        </c:ser>
        <c:ser>
          <c:idx val="6"/>
          <c:order val="6"/>
          <c:tx>
            <c:strRef>
              <c:f>'0.5'!$A$8</c:f>
              <c:strCache>
                <c:ptCount val="1"/>
                <c:pt idx="0">
                  <c:v>4:6-0.45</c:v>
                </c:pt>
              </c:strCache>
            </c:strRef>
          </c:tx>
          <c:spPr>
            <a:solidFill>
              <a:schemeClr val="accent1">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'0.5'!$B$8:$F$8</c:f>
              <c:numCache>
                <c:formatCode>General</c:formatCode>
                <c:ptCount val="3"/>
                <c:pt idx="0">
                  <c:v>0.45</c:v>
                </c:pt>
                <c:pt idx="1">
                  <c:v>0.28999999999999998</c:v>
                </c:pt>
                <c:pt idx="2">
                  <c:v>0.13</c:v>
                </c:pt>
              </c:numCache>
              <c:extLst xmlns:c16r2="http://schemas.microsoft.com/office/drawing/2015/06/chart"/>
            </c:numRef>
          </c:val>
          <c:extLst xmlns:c16r2="http://schemas.microsoft.com/office/drawing/2015/06/chart">
            <c:ext xmlns:c16="http://schemas.microsoft.com/office/drawing/2014/chart" uri="{C3380CC4-5D6E-409C-BE32-E72D297353CC}">
              <c16:uniqueId val="{00000005-24D5-46C2-A892-AB875B687C34}"/>
            </c:ext>
          </c:extLst>
        </c:ser>
        <c:ser>
          <c:idx val="7"/>
          <c:order val="7"/>
          <c:tx>
            <c:strRef>
              <c:f>'0.5'!$A$9</c:f>
              <c:strCache>
                <c:ptCount val="1"/>
                <c:pt idx="0">
                  <c:v>4:6-0.5</c:v>
                </c:pt>
              </c:strCache>
            </c:strRef>
          </c:tx>
          <c:spPr>
            <a:solidFill>
              <a:schemeClr val="accent2">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'0.5'!$B$9:$F$9</c:f>
              <c:numCache>
                <c:formatCode>General</c:formatCode>
                <c:ptCount val="3"/>
                <c:pt idx="0">
                  <c:v>0.82</c:v>
                </c:pt>
                <c:pt idx="1">
                  <c:v>0.73</c:v>
                </c:pt>
                <c:pt idx="2">
                  <c:v>0.62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6-24D5-46C2-A892-AB875B687C34}"/>
            </c:ext>
          </c:extLst>
        </c:ser>
        <c:ser>
          <c:idx val="8"/>
          <c:order val="8"/>
          <c:tx>
            <c:strRef>
              <c:f>'0.5'!$A$10</c:f>
              <c:strCache>
                <c:ptCount val="1"/>
                <c:pt idx="0">
                  <c:v>4:6-0.55</c:v>
                </c:pt>
              </c:strCache>
            </c:strRef>
          </c:tx>
          <c:spPr>
            <a:solidFill>
              <a:schemeClr val="accent3">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'0.5'!$B$10:$F$10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7-24D5-46C2-A892-AB875B687C34}"/>
            </c:ext>
          </c:extLst>
        </c:ser>
        <c:ser>
          <c:idx val="9"/>
          <c:order val="9"/>
          <c:tx>
            <c:strRef>
              <c:f>'0.5'!$A$11</c:f>
              <c:strCache>
                <c:ptCount val="1"/>
                <c:pt idx="0">
                  <c:v>4:6-0.6</c:v>
                </c:pt>
              </c:strCache>
            </c:strRef>
          </c:tx>
          <c:spPr>
            <a:solidFill>
              <a:schemeClr val="accent4">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'0.5'!$B$11:$F$11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8-24D5-46C2-A892-AB875B687C34}"/>
            </c:ext>
          </c:extLst>
        </c:ser>
        <c:ser>
          <c:idx val="10"/>
          <c:order val="10"/>
          <c:tx>
            <c:strRef>
              <c:f>'0.5'!$A$12</c:f>
              <c:strCache>
                <c:ptCount val="1"/>
                <c:pt idx="0">
                  <c:v>4:6-0.65</c:v>
                </c:pt>
              </c:strCache>
            </c:strRef>
          </c:tx>
          <c:spPr>
            <a:solidFill>
              <a:schemeClr val="accent5">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'0.5'!$B$12:$F$12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9-24D5-46C2-A892-AB875B687C34}"/>
            </c:ext>
          </c:extLst>
        </c:ser>
        <c:ser>
          <c:idx val="11"/>
          <c:order val="11"/>
          <c:tx>
            <c:strRef>
              <c:f>'0.5'!$A$13</c:f>
              <c:strCache>
                <c:ptCount val="1"/>
                <c:pt idx="0">
                  <c:v>5:5-0.45</c:v>
                </c:pt>
              </c:strCache>
            </c:strRef>
          </c:tx>
          <c:spPr>
            <a:solidFill>
              <a:schemeClr val="accent6">
                <a:lumMod val="6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'0.5'!$B$13:$F$13</c:f>
              <c:numCache>
                <c:formatCode>General</c:formatCode>
                <c:ptCount val="3"/>
                <c:pt idx="0">
                  <c:v>0.6</c:v>
                </c:pt>
                <c:pt idx="1">
                  <c:v>0.44</c:v>
                </c:pt>
                <c:pt idx="2">
                  <c:v>0.24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A-24D5-46C2-A892-AB875B687C34}"/>
            </c:ext>
          </c:extLst>
        </c:ser>
        <c:ser>
          <c:idx val="12"/>
          <c:order val="12"/>
          <c:tx>
            <c:strRef>
              <c:f>'0.5'!$A$14</c:f>
              <c:strCache>
                <c:ptCount val="1"/>
                <c:pt idx="0">
                  <c:v>5:5-0.5</c:v>
                </c:pt>
              </c:strCache>
            </c:strRef>
          </c:tx>
          <c:spPr>
            <a:solidFill>
              <a:schemeClr val="accent1">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'0.5'!$B$14:$F$14</c:f>
              <c:numCache>
                <c:formatCode>General</c:formatCode>
                <c:ptCount val="3"/>
                <c:pt idx="0">
                  <c:v>0.86</c:v>
                </c:pt>
                <c:pt idx="1">
                  <c:v>0.79</c:v>
                </c:pt>
                <c:pt idx="2">
                  <c:v>0.7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B-24D5-46C2-A892-AB875B687C34}"/>
            </c:ext>
          </c:extLst>
        </c:ser>
        <c:ser>
          <c:idx val="13"/>
          <c:order val="13"/>
          <c:tx>
            <c:strRef>
              <c:f>'0.5'!$A$15</c:f>
              <c:strCache>
                <c:ptCount val="1"/>
                <c:pt idx="0">
                  <c:v>5:5-0.55</c:v>
                </c:pt>
              </c:strCache>
            </c:strRef>
          </c:tx>
          <c:spPr>
            <a:solidFill>
              <a:schemeClr val="accent2">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'0.5'!$B$15:$F$15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C-24D5-46C2-A892-AB875B687C34}"/>
            </c:ext>
          </c:extLst>
        </c:ser>
        <c:ser>
          <c:idx val="14"/>
          <c:order val="14"/>
          <c:tx>
            <c:strRef>
              <c:f>'0.5'!$A$16</c:f>
              <c:strCache>
                <c:ptCount val="1"/>
                <c:pt idx="0">
                  <c:v>5:5-0.6</c:v>
                </c:pt>
              </c:strCache>
            </c:strRef>
          </c:tx>
          <c:spPr>
            <a:solidFill>
              <a:schemeClr val="accent3">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'0.5'!$B$16:$F$16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D-24D5-46C2-A892-AB875B687C34}"/>
            </c:ext>
          </c:extLst>
        </c:ser>
        <c:ser>
          <c:idx val="15"/>
          <c:order val="15"/>
          <c:tx>
            <c:strRef>
              <c:f>'0.5'!$A$17</c:f>
              <c:strCache>
                <c:ptCount val="1"/>
                <c:pt idx="0">
                  <c:v>5:5-0.65</c:v>
                </c:pt>
              </c:strCache>
            </c:strRef>
          </c:tx>
          <c:spPr>
            <a:solidFill>
              <a:schemeClr val="accent4">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'0.5'!$B$17:$F$17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E-24D5-46C2-A892-AB875B687C34}"/>
            </c:ext>
          </c:extLst>
        </c:ser>
        <c:ser>
          <c:idx val="16"/>
          <c:order val="16"/>
          <c:tx>
            <c:strRef>
              <c:f>'0.5'!$A$18</c:f>
              <c:strCache>
                <c:ptCount val="1"/>
                <c:pt idx="0">
                  <c:v>6:4-0.45</c:v>
                </c:pt>
              </c:strCache>
            </c:strRef>
          </c:tx>
          <c:spPr>
            <a:solidFill>
              <a:schemeClr val="accent5">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'0.5'!$B$18:$F$18</c:f>
              <c:numCache>
                <c:formatCode>General</c:formatCode>
                <c:ptCount val="3"/>
                <c:pt idx="0">
                  <c:v>0.68</c:v>
                </c:pt>
                <c:pt idx="1">
                  <c:v>0.53</c:v>
                </c:pt>
                <c:pt idx="2">
                  <c:v>0.32</c:v>
                </c:pt>
              </c:numCache>
              <c:extLst xmlns:c16r2="http://schemas.microsoft.com/office/drawing/2015/06/chart"/>
            </c:numRef>
          </c:val>
          <c:extLst xmlns:c16r2="http://schemas.microsoft.com/office/drawing/2015/06/chart">
            <c:ext xmlns:c16="http://schemas.microsoft.com/office/drawing/2014/chart" uri="{C3380CC4-5D6E-409C-BE32-E72D297353CC}">
              <c16:uniqueId val="{0000000F-24D5-46C2-A892-AB875B687C34}"/>
            </c:ext>
          </c:extLst>
        </c:ser>
        <c:ser>
          <c:idx val="17"/>
          <c:order val="17"/>
          <c:tx>
            <c:strRef>
              <c:f>'0.5'!$A$19</c:f>
              <c:strCache>
                <c:ptCount val="1"/>
                <c:pt idx="0">
                  <c:v>6:4-0.5</c:v>
                </c:pt>
              </c:strCache>
            </c:strRef>
          </c:tx>
          <c:spPr>
            <a:solidFill>
              <a:schemeClr val="accent6">
                <a:lumMod val="80000"/>
                <a:lumOff val="2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'0.5'!$B$19:$F$19</c:f>
              <c:numCache>
                <c:formatCode>General</c:formatCode>
                <c:ptCount val="3"/>
                <c:pt idx="0">
                  <c:v>0.87</c:v>
                </c:pt>
                <c:pt idx="1">
                  <c:v>0.83</c:v>
                </c:pt>
                <c:pt idx="2">
                  <c:v>0.76</c:v>
                </c:pt>
              </c:numCache>
              <c:extLst xmlns:c16r2="http://schemas.microsoft.com/office/drawing/2015/06/chart"/>
            </c:numRef>
          </c:val>
          <c:extLst xmlns:c16r2="http://schemas.microsoft.com/office/drawing/2015/06/chart">
            <c:ext xmlns:c16="http://schemas.microsoft.com/office/drawing/2014/chart" uri="{C3380CC4-5D6E-409C-BE32-E72D297353CC}">
              <c16:uniqueId val="{00000010-24D5-46C2-A892-AB875B687C34}"/>
            </c:ext>
          </c:extLst>
        </c:ser>
        <c:ser>
          <c:idx val="18"/>
          <c:order val="18"/>
          <c:tx>
            <c:strRef>
              <c:f>'0.5'!$A$20</c:f>
              <c:strCache>
                <c:ptCount val="1"/>
                <c:pt idx="0">
                  <c:v>6:4-0.55</c:v>
                </c:pt>
              </c:strCache>
            </c:strRef>
          </c:tx>
          <c:spPr>
            <a:solidFill>
              <a:schemeClr val="accent1">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'0.5'!$B$20:$F$20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1-24D5-46C2-A892-AB875B687C34}"/>
            </c:ext>
          </c:extLst>
        </c:ser>
        <c:ser>
          <c:idx val="19"/>
          <c:order val="19"/>
          <c:tx>
            <c:strRef>
              <c:f>'0.5'!$A$21</c:f>
              <c:strCache>
                <c:ptCount val="1"/>
                <c:pt idx="0">
                  <c:v>6:4-0.6</c:v>
                </c:pt>
              </c:strCache>
            </c:strRef>
          </c:tx>
          <c:spPr>
            <a:solidFill>
              <a:schemeClr val="accent2">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'0.5'!$B$21:$F$21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2-24D5-46C2-A892-AB875B687C34}"/>
            </c:ext>
          </c:extLst>
        </c:ser>
        <c:ser>
          <c:idx val="20"/>
          <c:order val="20"/>
          <c:tx>
            <c:strRef>
              <c:f>'0.5'!$A$22</c:f>
              <c:strCache>
                <c:ptCount val="1"/>
                <c:pt idx="0">
                  <c:v>6:4-0.65</c:v>
                </c:pt>
              </c:strCache>
            </c:strRef>
          </c:tx>
          <c:spPr>
            <a:solidFill>
              <a:schemeClr val="accent3">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'0.5'!$B$22:$F$22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3-24D5-46C2-A892-AB875B687C34}"/>
            </c:ext>
          </c:extLst>
        </c:ser>
        <c:ser>
          <c:idx val="21"/>
          <c:order val="21"/>
          <c:tx>
            <c:strRef>
              <c:f>'0.5'!$A$23</c:f>
              <c:strCache>
                <c:ptCount val="1"/>
                <c:pt idx="0">
                  <c:v>7:3-0.45</c:v>
                </c:pt>
              </c:strCache>
            </c:strRef>
          </c:tx>
          <c:spPr>
            <a:solidFill>
              <a:schemeClr val="accent4">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'0.5'!$B$23:$F$23</c:f>
              <c:numCache>
                <c:formatCode>General</c:formatCode>
                <c:ptCount val="3"/>
                <c:pt idx="0">
                  <c:v>0.73</c:v>
                </c:pt>
                <c:pt idx="1">
                  <c:v>0.59</c:v>
                </c:pt>
                <c:pt idx="2">
                  <c:v>0.4</c:v>
                </c:pt>
              </c:numCache>
              <c:extLst xmlns:c16r2="http://schemas.microsoft.com/office/drawing/2015/06/chart"/>
            </c:numRef>
          </c:val>
          <c:extLst xmlns:c16r2="http://schemas.microsoft.com/office/drawing/2015/06/chart">
            <c:ext xmlns:c16="http://schemas.microsoft.com/office/drawing/2014/chart" uri="{C3380CC4-5D6E-409C-BE32-E72D297353CC}">
              <c16:uniqueId val="{00000014-24D5-46C2-A892-AB875B687C34}"/>
            </c:ext>
          </c:extLst>
        </c:ser>
        <c:ser>
          <c:idx val="22"/>
          <c:order val="22"/>
          <c:tx>
            <c:strRef>
              <c:f>'0.5'!$A$24</c:f>
              <c:strCache>
                <c:ptCount val="1"/>
                <c:pt idx="0">
                  <c:v>7:3-0.5</c:v>
                </c:pt>
              </c:strCache>
            </c:strRef>
          </c:tx>
          <c:spPr>
            <a:solidFill>
              <a:schemeClr val="accent5">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'0.5'!$B$24:$F$24</c:f>
              <c:numCache>
                <c:formatCode>General</c:formatCode>
                <c:ptCount val="3"/>
                <c:pt idx="0">
                  <c:v>0.88</c:v>
                </c:pt>
                <c:pt idx="1">
                  <c:v>0.84</c:v>
                </c:pt>
                <c:pt idx="2">
                  <c:v>0.79</c:v>
                </c:pt>
              </c:numCache>
              <c:extLst xmlns:c16r2="http://schemas.microsoft.com/office/drawing/2015/06/chart"/>
            </c:numRef>
          </c:val>
          <c:extLst xmlns:c16r2="http://schemas.microsoft.com/office/drawing/2015/06/chart">
            <c:ext xmlns:c16="http://schemas.microsoft.com/office/drawing/2014/chart" uri="{C3380CC4-5D6E-409C-BE32-E72D297353CC}">
              <c16:uniqueId val="{00000015-24D5-46C2-A892-AB875B687C34}"/>
            </c:ext>
          </c:extLst>
        </c:ser>
        <c:ser>
          <c:idx val="23"/>
          <c:order val="23"/>
          <c:tx>
            <c:strRef>
              <c:f>'0.5'!$A$25</c:f>
              <c:strCache>
                <c:ptCount val="1"/>
                <c:pt idx="0">
                  <c:v>7:3-0.55</c:v>
                </c:pt>
              </c:strCache>
            </c:strRef>
          </c:tx>
          <c:spPr>
            <a:solidFill>
              <a:schemeClr val="accent6">
                <a:lumMod val="8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'0.5'!$B$25:$F$25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6-24D5-46C2-A892-AB875B687C34}"/>
            </c:ext>
          </c:extLst>
        </c:ser>
        <c:ser>
          <c:idx val="24"/>
          <c:order val="24"/>
          <c:tx>
            <c:strRef>
              <c:f>'0.5'!$A$26</c:f>
              <c:strCache>
                <c:ptCount val="1"/>
                <c:pt idx="0">
                  <c:v>7:3-0.6</c:v>
                </c:pt>
              </c:strCache>
            </c:strRef>
          </c:tx>
          <c:spPr>
            <a:solidFill>
              <a:schemeClr val="accent1">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'0.5'!$B$26:$F$26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7-24D5-46C2-A892-AB875B687C34}"/>
            </c:ext>
          </c:extLst>
        </c:ser>
        <c:ser>
          <c:idx val="25"/>
          <c:order val="25"/>
          <c:tx>
            <c:strRef>
              <c:f>'0.5'!$A$27</c:f>
              <c:strCache>
                <c:ptCount val="1"/>
                <c:pt idx="0">
                  <c:v>7:3-0.65</c:v>
                </c:pt>
              </c:strCache>
            </c:strRef>
          </c:tx>
          <c:spPr>
            <a:solidFill>
              <a:schemeClr val="accent2">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'0.5'!$B$27:$F$27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8-24D5-46C2-A892-AB875B687C34}"/>
            </c:ext>
          </c:extLst>
        </c:ser>
        <c:ser>
          <c:idx val="26"/>
          <c:order val="26"/>
          <c:tx>
            <c:strRef>
              <c:f>'0.5'!$A$28</c:f>
              <c:strCache>
                <c:ptCount val="1"/>
                <c:pt idx="0">
                  <c:v>8:2-0.45</c:v>
                </c:pt>
              </c:strCache>
            </c:strRef>
          </c:tx>
          <c:spPr>
            <a:solidFill>
              <a:schemeClr val="accent3">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'0.5'!$B$28:$F$28</c:f>
              <c:numCache>
                <c:formatCode>General</c:formatCode>
                <c:ptCount val="3"/>
                <c:pt idx="0">
                  <c:v>0.77</c:v>
                </c:pt>
                <c:pt idx="1">
                  <c:v>0.65</c:v>
                </c:pt>
                <c:pt idx="2">
                  <c:v>0.47</c:v>
                </c:pt>
              </c:numCache>
              <c:extLst xmlns:c16r2="http://schemas.microsoft.com/office/drawing/2015/06/chart"/>
            </c:numRef>
          </c:val>
          <c:extLst xmlns:c16r2="http://schemas.microsoft.com/office/drawing/2015/06/chart">
            <c:ext xmlns:c16="http://schemas.microsoft.com/office/drawing/2014/chart" uri="{C3380CC4-5D6E-409C-BE32-E72D297353CC}">
              <c16:uniqueId val="{00000019-24D5-46C2-A892-AB875B687C34}"/>
            </c:ext>
          </c:extLst>
        </c:ser>
        <c:ser>
          <c:idx val="27"/>
          <c:order val="27"/>
          <c:tx>
            <c:strRef>
              <c:f>'0.5'!$A$29</c:f>
              <c:strCache>
                <c:ptCount val="1"/>
                <c:pt idx="0">
                  <c:v>8:2-0.5</c:v>
                </c:pt>
              </c:strCache>
            </c:strRef>
          </c:tx>
          <c:spPr>
            <a:solidFill>
              <a:schemeClr val="accent4">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'0.5'!$B$29:$F$29</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A-24D5-46C2-A892-AB875B687C34}"/>
            </c:ext>
          </c:extLst>
        </c:ser>
        <c:ser>
          <c:idx val="28"/>
          <c:order val="28"/>
          <c:tx>
            <c:strRef>
              <c:f>'0.5'!$A$30</c:f>
              <c:strCache>
                <c:ptCount val="1"/>
                <c:pt idx="0">
                  <c:v>8:2-0.55</c:v>
                </c:pt>
              </c:strCache>
            </c:strRef>
          </c:tx>
          <c:spPr>
            <a:solidFill>
              <a:schemeClr val="accent5">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'0.5'!$B$30:$F$30</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B-24D5-46C2-A892-AB875B687C34}"/>
            </c:ext>
          </c:extLst>
        </c:ser>
        <c:ser>
          <c:idx val="29"/>
          <c:order val="29"/>
          <c:tx>
            <c:strRef>
              <c:f>'0.5'!$A$31</c:f>
              <c:strCache>
                <c:ptCount val="1"/>
                <c:pt idx="0">
                  <c:v>8:2-0.6</c:v>
                </c:pt>
              </c:strCache>
            </c:strRef>
          </c:tx>
          <c:spPr>
            <a:solidFill>
              <a:schemeClr val="accent6">
                <a:lumMod val="60000"/>
                <a:lumOff val="4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'0.5'!$B$31:$F$31</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C-24D5-46C2-A892-AB875B687C34}"/>
            </c:ext>
          </c:extLst>
        </c:ser>
        <c:ser>
          <c:idx val="30"/>
          <c:order val="30"/>
          <c:tx>
            <c:strRef>
              <c:f>'0.5'!$A$32</c:f>
              <c:strCache>
                <c:ptCount val="1"/>
                <c:pt idx="0">
                  <c:v>8:2-0.65</c:v>
                </c:pt>
              </c:strCache>
            </c:strRef>
          </c:tx>
          <c:spPr>
            <a:solidFill>
              <a:schemeClr val="accent1">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'0.5'!$B$32:$F$32</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D-24D5-46C2-A892-AB875B687C34}"/>
            </c:ext>
          </c:extLst>
        </c:ser>
        <c:ser>
          <c:idx val="31"/>
          <c:order val="31"/>
          <c:tx>
            <c:strRef>
              <c:f>'0.5'!$A$33</c:f>
              <c:strCache>
                <c:ptCount val="1"/>
                <c:pt idx="0">
                  <c:v>9:1-0.45</c:v>
                </c:pt>
              </c:strCache>
            </c:strRef>
          </c:tx>
          <c:spPr>
            <a:solidFill>
              <a:schemeClr val="accent2">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'0.5'!$B$33:$F$33</c:f>
              <c:numCache>
                <c:formatCode>General</c:formatCode>
                <c:ptCount val="3"/>
                <c:pt idx="0">
                  <c:v>0.8</c:v>
                </c:pt>
                <c:pt idx="1">
                  <c:v>0.69</c:v>
                </c:pt>
                <c:pt idx="2">
                  <c:v>0.53</c:v>
                </c:pt>
              </c:numCache>
              <c:extLst xmlns:c16r2="http://schemas.microsoft.com/office/drawing/2015/06/chart"/>
            </c:numRef>
          </c:val>
          <c:extLst xmlns:c16r2="http://schemas.microsoft.com/office/drawing/2015/06/chart">
            <c:ext xmlns:c16="http://schemas.microsoft.com/office/drawing/2014/chart" uri="{C3380CC4-5D6E-409C-BE32-E72D297353CC}">
              <c16:uniqueId val="{0000001E-24D5-46C2-A892-AB875B687C34}"/>
            </c:ext>
          </c:extLst>
        </c:ser>
        <c:ser>
          <c:idx val="32"/>
          <c:order val="32"/>
          <c:tx>
            <c:strRef>
              <c:f>'0.5'!$A$34</c:f>
              <c:strCache>
                <c:ptCount val="1"/>
                <c:pt idx="0">
                  <c:v>9:1-0.5</c:v>
                </c:pt>
              </c:strCache>
            </c:strRef>
          </c:tx>
          <c:spPr>
            <a:solidFill>
              <a:schemeClr val="accent3">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'0.5'!$B$34:$F$34</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1F-24D5-46C2-A892-AB875B687C34}"/>
            </c:ext>
          </c:extLst>
        </c:ser>
        <c:ser>
          <c:idx val="33"/>
          <c:order val="33"/>
          <c:tx>
            <c:strRef>
              <c:f>'0.5'!$A$35</c:f>
              <c:strCache>
                <c:ptCount val="1"/>
                <c:pt idx="0">
                  <c:v>9:1-0.55</c:v>
                </c:pt>
              </c:strCache>
            </c:strRef>
          </c:tx>
          <c:spPr>
            <a:solidFill>
              <a:schemeClr val="accent4">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'0.5'!$B$35:$F$35</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0-24D5-46C2-A892-AB875B687C34}"/>
            </c:ext>
          </c:extLst>
        </c:ser>
        <c:ser>
          <c:idx val="34"/>
          <c:order val="34"/>
          <c:tx>
            <c:strRef>
              <c:f>'0.5'!$A$36</c:f>
              <c:strCache>
                <c:ptCount val="1"/>
                <c:pt idx="0">
                  <c:v>9:1-0.6</c:v>
                </c:pt>
              </c:strCache>
            </c:strRef>
          </c:tx>
          <c:spPr>
            <a:solidFill>
              <a:schemeClr val="accent5">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'0.5'!$B$36:$F$36</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1-24D5-46C2-A892-AB875B687C34}"/>
            </c:ext>
          </c:extLst>
        </c:ser>
        <c:ser>
          <c:idx val="35"/>
          <c:order val="35"/>
          <c:tx>
            <c:strRef>
              <c:f>'0.5'!$A$37</c:f>
              <c:strCache>
                <c:ptCount val="1"/>
                <c:pt idx="0">
                  <c:v>9:1-0.65</c:v>
                </c:pt>
              </c:strCache>
            </c:strRef>
          </c:tx>
          <c:spPr>
            <a:solidFill>
              <a:schemeClr val="accent6">
                <a:lumMod val="50000"/>
              </a:schemeClr>
            </a:solidFill>
            <a:ln>
              <a:noFill/>
            </a:ln>
            <a:effectLst/>
          </c:spPr>
          <c:invertIfNegative val="0"/>
          <c:cat>
            <c:strRef>
              <c:f>'0.5'!$B$1:$F$1</c:f>
              <c:strCache>
                <c:ptCount val="3"/>
                <c:pt idx="0">
                  <c:v>V-measure</c:v>
                </c:pt>
                <c:pt idx="1">
                  <c:v>AMI</c:v>
                </c:pt>
                <c:pt idx="2">
                  <c:v>ARI</c:v>
                </c:pt>
              </c:strCache>
              <c:extLst xmlns:c16r2="http://schemas.microsoft.com/office/drawing/2015/06/chart"/>
            </c:strRef>
          </c:cat>
          <c:val>
            <c:numRef>
              <c:f>'0.5'!$B$37:$F$37</c:f>
              <c:numCache>
                <c:formatCode>General</c:formatCode>
                <c:ptCount val="3"/>
                <c:pt idx="0">
                  <c:v>0.88</c:v>
                </c:pt>
                <c:pt idx="1">
                  <c:v>0.85</c:v>
                </c:pt>
                <c:pt idx="2">
                  <c:v>0.8</c:v>
                </c:pt>
              </c:numCache>
              <c:extLst xmlns:c16r2="http://schemas.microsoft.com/office/drawing/2015/06/chart"/>
            </c:numRef>
          </c:val>
          <c:extLst xmlns:c16r2="http://schemas.microsoft.com/office/drawing/2015/06/chart">
            <c:ext xmlns:c16="http://schemas.microsoft.com/office/drawing/2014/chart" uri="{C3380CC4-5D6E-409C-BE32-E72D297353CC}">
              <c16:uniqueId val="{00000022-24D5-46C2-A892-AB875B687C34}"/>
            </c:ext>
          </c:extLst>
        </c:ser>
        <c:dLbls>
          <c:showLegendKey val="0"/>
          <c:showVal val="0"/>
          <c:showCatName val="0"/>
          <c:showSerName val="0"/>
          <c:showPercent val="0"/>
          <c:showBubbleSize val="0"/>
        </c:dLbls>
        <c:gapWidth val="219"/>
        <c:overlap val="-27"/>
        <c:axId val="559508240"/>
        <c:axId val="55950552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'0.5'!$A$2</c15:sqref>
                        </c15:formulaRef>
                      </c:ext>
                    </c:extLst>
                    <c:strCache>
                      <c:ptCount val="1"/>
                      <c:pt idx="0">
                        <c:v>mean</c:v>
                      </c:pt>
                    </c:strCache>
                  </c:strRef>
                </c:tx>
                <c:spPr>
                  <a:solidFill>
                    <a:schemeClr val="accent1"/>
                  </a:solidFill>
                  <a:ln>
                    <a:noFill/>
                  </a:ln>
                  <a:effectLst/>
                </c:spPr>
                <c:invertIfNegative val="0"/>
                <c:cat>
                  <c:strRef>
                    <c:extLst xmlns:c16r2="http://schemas.microsoft.com/office/drawing/2015/06/chart">
                      <c:ext uri="{02D57815-91ED-43cb-92C2-25804820EDAC}">
                        <c15:formulaRef>
                          <c15:sqref>'0.5'!$B$1:$F$1</c15:sqref>
                        </c15:formulaRef>
                      </c:ext>
                    </c:extLst>
                    <c:strCache>
                      <c:ptCount val="3"/>
                      <c:pt idx="0">
                        <c:v>V-measure</c:v>
                      </c:pt>
                      <c:pt idx="1">
                        <c:v>AMI</c:v>
                      </c:pt>
                      <c:pt idx="2">
                        <c:v>ARI</c:v>
                      </c:pt>
                    </c:strCache>
                  </c:strRef>
                </c:cat>
                <c:val>
                  <c:numRef>
                    <c:extLst xmlns:c16r2="http://schemas.microsoft.com/office/drawing/2015/06/chart">
                      <c:ext uri="{02D57815-91ED-43cb-92C2-25804820EDAC}">
                        <c15:formulaRef>
                          <c15:sqref>'0.5'!$B$2:$F$2</c15:sqref>
                        </c15:formulaRef>
                      </c:ext>
                    </c:extLst>
                    <c:numCache>
                      <c:formatCode>General</c:formatCode>
                      <c:ptCount val="3"/>
                    </c:numCache>
                  </c:numRef>
                </c:val>
                <c:extLst xmlns:c16r2="http://schemas.microsoft.com/office/drawing/2015/06/chart">
                  <c:ext xmlns:c16="http://schemas.microsoft.com/office/drawing/2014/chart" uri="{C3380CC4-5D6E-409C-BE32-E72D297353CC}">
                    <c16:uniqueId val="{00000023-24D5-46C2-A892-AB875B687C34}"/>
                  </c:ext>
                </c:extLst>
              </c15:ser>
            </c15:filteredBarSeries>
          </c:ext>
        </c:extLst>
      </c:barChart>
      <c:catAx>
        <c:axId val="55950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05520"/>
        <c:crosses val="autoZero"/>
        <c:auto val="1"/>
        <c:lblAlgn val="ctr"/>
        <c:lblOffset val="100"/>
        <c:noMultiLvlLbl val="0"/>
      </c:catAx>
      <c:valAx>
        <c:axId val="5595055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TW"/>
                  <a:t>Score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59508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BD1C7-ADD3-504D-BCDB-B42CF5CE97FC}" type="datetimeFigureOut">
              <a:rPr kumimoji="1" lang="zh-TW" altLang="en-US" smtClean="0"/>
              <a:t>2016/6/8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8D25-4743-8548-92C1-84EF04EA4DC0}" type="slidenum">
              <a:rPr kumimoji="1" lang="zh-TW" altLang="en-US" smtClean="0"/>
              <a:t>‹#›</a:t>
            </a:fld>
            <a:endParaRPr kumimoji="1" lang="zh-TW" altLang="en-US"/>
          </a:p>
        </p:txBody>
      </p:sp>
    </p:spTree>
    <p:extLst>
      <p:ext uri="{BB962C8B-B14F-4D97-AF65-F5344CB8AC3E}">
        <p14:creationId xmlns:p14="http://schemas.microsoft.com/office/powerpoint/2010/main" val="29470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10</a:t>
            </a:fld>
            <a:endParaRPr kumimoji="1" lang="zh-TW" altLang="en-US"/>
          </a:p>
        </p:txBody>
      </p:sp>
    </p:spTree>
    <p:extLst>
      <p:ext uri="{BB962C8B-B14F-4D97-AF65-F5344CB8AC3E}">
        <p14:creationId xmlns:p14="http://schemas.microsoft.com/office/powerpoint/2010/main" val="352200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32</a:t>
            </a:fld>
            <a:endParaRPr kumimoji="1" lang="zh-TW" altLang="en-US"/>
          </a:p>
        </p:txBody>
      </p:sp>
    </p:spTree>
    <p:extLst>
      <p:ext uri="{BB962C8B-B14F-4D97-AF65-F5344CB8AC3E}">
        <p14:creationId xmlns:p14="http://schemas.microsoft.com/office/powerpoint/2010/main" val="306063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33</a:t>
            </a:fld>
            <a:endParaRPr kumimoji="1" lang="zh-TW" altLang="en-US"/>
          </a:p>
        </p:txBody>
      </p:sp>
    </p:spTree>
    <p:extLst>
      <p:ext uri="{BB962C8B-B14F-4D97-AF65-F5344CB8AC3E}">
        <p14:creationId xmlns:p14="http://schemas.microsoft.com/office/powerpoint/2010/main" val="4167171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34</a:t>
            </a:fld>
            <a:endParaRPr kumimoji="1" lang="zh-TW" altLang="en-US"/>
          </a:p>
        </p:txBody>
      </p:sp>
    </p:spTree>
    <p:extLst>
      <p:ext uri="{BB962C8B-B14F-4D97-AF65-F5344CB8AC3E}">
        <p14:creationId xmlns:p14="http://schemas.microsoft.com/office/powerpoint/2010/main" val="318600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35</a:t>
            </a:fld>
            <a:endParaRPr kumimoji="1" lang="zh-TW" altLang="en-US"/>
          </a:p>
        </p:txBody>
      </p:sp>
    </p:spTree>
    <p:extLst>
      <p:ext uri="{BB962C8B-B14F-4D97-AF65-F5344CB8AC3E}">
        <p14:creationId xmlns:p14="http://schemas.microsoft.com/office/powerpoint/2010/main" val="435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36</a:t>
            </a:fld>
            <a:endParaRPr kumimoji="1" lang="zh-TW" altLang="en-US"/>
          </a:p>
        </p:txBody>
      </p:sp>
    </p:spTree>
    <p:extLst>
      <p:ext uri="{BB962C8B-B14F-4D97-AF65-F5344CB8AC3E}">
        <p14:creationId xmlns:p14="http://schemas.microsoft.com/office/powerpoint/2010/main" val="369044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37</a:t>
            </a:fld>
            <a:endParaRPr kumimoji="1" lang="zh-TW" altLang="en-US"/>
          </a:p>
        </p:txBody>
      </p:sp>
    </p:spTree>
    <p:extLst>
      <p:ext uri="{BB962C8B-B14F-4D97-AF65-F5344CB8AC3E}">
        <p14:creationId xmlns:p14="http://schemas.microsoft.com/office/powerpoint/2010/main" val="2619757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38</a:t>
            </a:fld>
            <a:endParaRPr kumimoji="1" lang="zh-TW" altLang="en-US"/>
          </a:p>
        </p:txBody>
      </p:sp>
    </p:spTree>
    <p:extLst>
      <p:ext uri="{BB962C8B-B14F-4D97-AF65-F5344CB8AC3E}">
        <p14:creationId xmlns:p14="http://schemas.microsoft.com/office/powerpoint/2010/main" val="395331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r>
              <a:rPr lang="zh-TW" altLang="en-US" dirty="0" smtClean="0"/>
              <a:t>隨著第一次門檻值的提高第二個門檻值過</a:t>
            </a:r>
            <a:r>
              <a:rPr lang="en-US" altLang="zh-TW" dirty="0" smtClean="0"/>
              <a:t>0.55</a:t>
            </a:r>
            <a:r>
              <a:rPr lang="zh-TW" altLang="en-US" dirty="0" smtClean="0"/>
              <a:t>之後反而會下降</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39</a:t>
            </a:fld>
            <a:endParaRPr kumimoji="1" lang="zh-TW" altLang="en-US"/>
          </a:p>
        </p:txBody>
      </p:sp>
    </p:spTree>
    <p:extLst>
      <p:ext uri="{BB962C8B-B14F-4D97-AF65-F5344CB8AC3E}">
        <p14:creationId xmlns:p14="http://schemas.microsoft.com/office/powerpoint/2010/main" val="4279339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已經固定一個變數了，剩下的兩個變數比例以及第二次分群的門檻值各有</a:t>
            </a:r>
            <a:r>
              <a:rPr lang="en-US" altLang="zh-TW" dirty="0" smtClean="0"/>
              <a:t>5</a:t>
            </a:r>
            <a:r>
              <a:rPr lang="zh-TW" altLang="en-US" dirty="0" smtClean="0"/>
              <a:t>種跟</a:t>
            </a:r>
            <a:r>
              <a:rPr lang="en-US" altLang="zh-TW" dirty="0" smtClean="0"/>
              <a:t>7</a:t>
            </a:r>
            <a:r>
              <a:rPr lang="zh-TW" altLang="en-US" dirty="0" smtClean="0"/>
              <a:t>種可能</a:t>
            </a:r>
            <a:r>
              <a:rPr lang="en-US" altLang="zh-TW" dirty="0" smtClean="0"/>
              <a:t/>
            </a:r>
            <a:br>
              <a:rPr lang="en-US" altLang="zh-TW" dirty="0" smtClean="0"/>
            </a:br>
            <a:r>
              <a:rPr lang="zh-TW" altLang="en-US" dirty="0" smtClean="0"/>
              <a:t>所以組合共有</a:t>
            </a:r>
            <a:r>
              <a:rPr lang="en-US" altLang="zh-TW" dirty="0" smtClean="0"/>
              <a:t>35</a:t>
            </a:r>
            <a:r>
              <a:rPr lang="zh-TW" altLang="en-US" dirty="0" smtClean="0"/>
              <a:t>種</a:t>
            </a:r>
            <a:endParaRPr lang="en-US" altLang="zh-TW" dirty="0" smtClean="0"/>
          </a:p>
          <a:p>
            <a:r>
              <a:rPr lang="zh-TW" altLang="en-US" dirty="0" smtClean="0"/>
              <a:t>可以大概看的出來不管是哪一種比例，第二次門檻值過</a:t>
            </a:r>
            <a:r>
              <a:rPr lang="en-US" altLang="zh-TW" dirty="0" smtClean="0"/>
              <a:t>0.55</a:t>
            </a:r>
            <a:r>
              <a:rPr lang="zh-TW" altLang="en-US" dirty="0" smtClean="0"/>
              <a:t>之後就不會再提高了</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隨著第一次門檻值的提高第二個門檻值過</a:t>
            </a:r>
            <a:r>
              <a:rPr lang="en-US" altLang="zh-TW" dirty="0" smtClean="0"/>
              <a:t>0.55</a:t>
            </a:r>
            <a:r>
              <a:rPr lang="zh-TW" altLang="en-US" dirty="0" smtClean="0"/>
              <a:t>之後反而會下降</a:t>
            </a:r>
            <a:r>
              <a:rPr lang="en-US" altLang="zh-TW" dirty="0" smtClean="0"/>
              <a:t/>
            </a:r>
            <a:br>
              <a:rPr lang="en-US" altLang="zh-TW" dirty="0" smtClean="0"/>
            </a:br>
            <a:r>
              <a:rPr lang="zh-TW" altLang="en-US" dirty="0" smtClean="0"/>
              <a:t>那為什麼第二個門檻值剛好跟方法二的門檻值一樣在</a:t>
            </a:r>
            <a:r>
              <a:rPr lang="en-US" altLang="zh-TW" dirty="0" smtClean="0"/>
              <a:t>0.55</a:t>
            </a:r>
            <a:r>
              <a:rPr lang="zh-TW" altLang="en-US" dirty="0" smtClean="0"/>
              <a:t>會比較好呢</a:t>
            </a:r>
            <a:r>
              <a:rPr lang="en-US" altLang="zh-TW" dirty="0" smtClean="0"/>
              <a:t>…?</a:t>
            </a:r>
            <a:br>
              <a:rPr lang="en-US" altLang="zh-TW" dirty="0" smtClean="0"/>
            </a:br>
            <a:r>
              <a:rPr lang="zh-TW" altLang="en-US" dirty="0" smtClean="0"/>
              <a:t>我在猜這個數值可能會跟</a:t>
            </a:r>
            <a:r>
              <a:rPr lang="en-US" altLang="zh-TW" dirty="0" smtClean="0"/>
              <a:t>model</a:t>
            </a:r>
            <a:r>
              <a:rPr lang="zh-TW" altLang="en-US" dirty="0" smtClean="0"/>
              <a:t>相關</a:t>
            </a:r>
            <a:r>
              <a:rPr lang="en-US" altLang="zh-TW" dirty="0" smtClean="0"/>
              <a:t/>
            </a:r>
            <a:br>
              <a:rPr lang="en-US" altLang="zh-TW" dirty="0" smtClean="0"/>
            </a:br>
            <a:r>
              <a:rPr lang="zh-TW" altLang="en-US" dirty="0" smtClean="0"/>
              <a:t>每個不同</a:t>
            </a:r>
            <a:r>
              <a:rPr lang="en-US" altLang="zh-TW" dirty="0" smtClean="0"/>
              <a:t>model</a:t>
            </a:r>
            <a:r>
              <a:rPr lang="zh-TW" altLang="en-US" dirty="0" smtClean="0"/>
              <a:t>的最佳辨識率就是會有一個值，不管是怎麼選擇</a:t>
            </a:r>
            <a:r>
              <a:rPr lang="en-US" altLang="zh-TW" dirty="0" smtClean="0"/>
              <a:t>feature</a:t>
            </a:r>
            <a:r>
              <a:rPr lang="zh-TW" altLang="en-US" dirty="0" smtClean="0"/>
              <a:t>，對</a:t>
            </a:r>
            <a:r>
              <a:rPr lang="en-US" altLang="zh-TW" dirty="0" smtClean="0"/>
              <a:t>model</a:t>
            </a:r>
            <a:r>
              <a:rPr lang="zh-TW" altLang="en-US" dirty="0" smtClean="0"/>
              <a:t>來說就是一個向量</a:t>
            </a:r>
            <a:r>
              <a:rPr lang="en-US" altLang="zh-TW" dirty="0" smtClean="0"/>
              <a:t/>
            </a:r>
            <a:br>
              <a:rPr lang="en-US" altLang="zh-TW" dirty="0" smtClean="0"/>
            </a:br>
            <a:r>
              <a:rPr lang="zh-TW" altLang="en-US" dirty="0" smtClean="0"/>
              <a:t>所以第一次跟第二次分群的門檻值相同蠻合理的</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40</a:t>
            </a:fld>
            <a:endParaRPr kumimoji="1" lang="zh-TW" altLang="en-US"/>
          </a:p>
        </p:txBody>
      </p:sp>
    </p:spTree>
    <p:extLst>
      <p:ext uri="{BB962C8B-B14F-4D97-AF65-F5344CB8AC3E}">
        <p14:creationId xmlns:p14="http://schemas.microsoft.com/office/powerpoint/2010/main" val="256662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第一個門檻值這邊做了八組</a:t>
            </a:r>
            <a:r>
              <a:rPr lang="en-US" altLang="zh-TW" dirty="0" smtClean="0"/>
              <a:t/>
            </a:r>
            <a:br>
              <a:rPr lang="en-US" altLang="zh-TW" dirty="0" smtClean="0"/>
            </a:br>
            <a:r>
              <a:rPr lang="zh-TW" altLang="en-US" dirty="0" smtClean="0"/>
              <a:t>每一組實驗都有</a:t>
            </a:r>
            <a:r>
              <a:rPr lang="en-US" altLang="zh-TW" dirty="0" smtClean="0"/>
              <a:t>35</a:t>
            </a:r>
            <a:r>
              <a:rPr lang="zh-TW" altLang="en-US" dirty="0" smtClean="0"/>
              <a:t>種參數組合，從</a:t>
            </a:r>
            <a:r>
              <a:rPr lang="en-US" altLang="zh-TW" dirty="0" smtClean="0"/>
              <a:t>35</a:t>
            </a:r>
            <a:r>
              <a:rPr lang="zh-TW" altLang="en-US" dirty="0" smtClean="0"/>
              <a:t>個之中挑出比較好的五種來做比較</a:t>
            </a:r>
            <a:endParaRPr lang="en-US" altLang="zh-TW" dirty="0" smtClean="0"/>
          </a:p>
          <a:p>
            <a:r>
              <a:rPr lang="zh-TW" altLang="en-US" dirty="0" smtClean="0"/>
              <a:t>可以發現隨著第一次分群門檻值的提高，標題佔比重也要跟著提高，總體效果才會比較好</a:t>
            </a:r>
            <a:endParaRPr lang="en-US" altLang="zh-TW" dirty="0" smtClean="0"/>
          </a:p>
          <a:p>
            <a:r>
              <a:rPr lang="zh-TW" altLang="en-US" dirty="0" smtClean="0"/>
              <a:t>這邊還不知道該怎麼解釋這個現象</a:t>
            </a:r>
            <a:r>
              <a:rPr lang="en-US" altLang="zh-TW" dirty="0" smtClean="0"/>
              <a:t/>
            </a:r>
            <a:br>
              <a:rPr lang="en-US" altLang="zh-TW" dirty="0" smtClean="0"/>
            </a:br>
            <a:r>
              <a:rPr lang="zh-TW" altLang="en-US" dirty="0" smtClean="0"/>
              <a:t>也許第一次門檻提高表示標題這個特徵影響力會越大，如果第二次分群標題比重不跟著提高的話效果會差很多</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41</a:t>
            </a:fld>
            <a:endParaRPr kumimoji="1" lang="zh-TW" altLang="en-US"/>
          </a:p>
        </p:txBody>
      </p:sp>
    </p:spTree>
    <p:extLst>
      <p:ext uri="{BB962C8B-B14F-4D97-AF65-F5344CB8AC3E}">
        <p14:creationId xmlns:p14="http://schemas.microsoft.com/office/powerpoint/2010/main" val="289936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16</a:t>
            </a:fld>
            <a:endParaRPr kumimoji="1" lang="zh-TW" altLang="en-US"/>
          </a:p>
        </p:txBody>
      </p:sp>
    </p:spTree>
    <p:extLst>
      <p:ext uri="{BB962C8B-B14F-4D97-AF65-F5344CB8AC3E}">
        <p14:creationId xmlns:p14="http://schemas.microsoft.com/office/powerpoint/2010/main" val="1478240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第一個門檻值這邊做了八組</a:t>
            </a:r>
            <a:r>
              <a:rPr lang="en-US" altLang="zh-TW" dirty="0" smtClean="0"/>
              <a:t/>
            </a:r>
            <a:br>
              <a:rPr lang="en-US" altLang="zh-TW" dirty="0" smtClean="0"/>
            </a:br>
            <a:r>
              <a:rPr lang="zh-TW" altLang="en-US" dirty="0" smtClean="0"/>
              <a:t>每一組實驗都有</a:t>
            </a:r>
            <a:r>
              <a:rPr lang="en-US" altLang="zh-TW" dirty="0" smtClean="0"/>
              <a:t>35</a:t>
            </a:r>
            <a:r>
              <a:rPr lang="zh-TW" altLang="en-US" dirty="0" smtClean="0"/>
              <a:t>種參數組合，從</a:t>
            </a:r>
            <a:r>
              <a:rPr lang="en-US" altLang="zh-TW" dirty="0" smtClean="0"/>
              <a:t>35</a:t>
            </a:r>
            <a:r>
              <a:rPr lang="zh-TW" altLang="en-US" dirty="0" smtClean="0"/>
              <a:t>個之中挑出比較好的五種來做比較</a:t>
            </a:r>
            <a:endParaRPr lang="en-US" altLang="zh-TW" dirty="0" smtClean="0"/>
          </a:p>
          <a:p>
            <a:r>
              <a:rPr lang="zh-TW" altLang="en-US" dirty="0" smtClean="0"/>
              <a:t>可以發現隨著第一次分群門檻值的提高，標題佔比重也要跟著提高，總體效果才會比較好</a:t>
            </a:r>
            <a:endParaRPr lang="en-US" altLang="zh-TW" dirty="0" smtClean="0"/>
          </a:p>
          <a:p>
            <a:r>
              <a:rPr lang="zh-TW" altLang="en-US" dirty="0" smtClean="0"/>
              <a:t>這邊還不知道該怎麼解釋這個現象</a:t>
            </a:r>
            <a:r>
              <a:rPr lang="en-US" altLang="zh-TW" dirty="0" smtClean="0"/>
              <a:t/>
            </a:r>
            <a:br>
              <a:rPr lang="en-US" altLang="zh-TW" dirty="0" smtClean="0"/>
            </a:br>
            <a:r>
              <a:rPr lang="zh-TW" altLang="en-US" dirty="0" smtClean="0"/>
              <a:t>也許第一次門檻提高表示標題這個特徵影響力會越大，如果第二次分群標題比重不跟著提高的話效果會差很多</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42</a:t>
            </a:fld>
            <a:endParaRPr kumimoji="1" lang="zh-TW" altLang="en-US"/>
          </a:p>
        </p:txBody>
      </p:sp>
    </p:spTree>
    <p:extLst>
      <p:ext uri="{BB962C8B-B14F-4D97-AF65-F5344CB8AC3E}">
        <p14:creationId xmlns:p14="http://schemas.microsoft.com/office/powerpoint/2010/main" val="3624865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kern="1200" dirty="0" smtClean="0">
                <a:solidFill>
                  <a:schemeClr val="tx1"/>
                </a:solidFill>
                <a:effectLst/>
                <a:latin typeface="+mn-lt"/>
                <a:ea typeface="+mn-ea"/>
                <a:cs typeface="+mn-cs"/>
              </a:rPr>
              <a:t>結果是黃色部分 標題與內容關鍵字比 </a:t>
            </a:r>
            <a:r>
              <a:rPr lang="en-US" altLang="zh-TW" sz="1200" b="0" i="0" u="none" strike="noStrike" kern="1200" dirty="0" smtClean="0">
                <a:solidFill>
                  <a:schemeClr val="tx1"/>
                </a:solidFill>
                <a:effectLst/>
                <a:latin typeface="+mn-lt"/>
                <a:ea typeface="+mn-ea"/>
                <a:cs typeface="+mn-cs"/>
              </a:rPr>
              <a:t>4:6</a:t>
            </a:r>
            <a:r>
              <a:rPr lang="zh-TW" altLang="en-US" sz="1200" b="0" i="0" u="none" strike="noStrike" kern="1200" dirty="0" smtClean="0">
                <a:solidFill>
                  <a:schemeClr val="tx1"/>
                </a:solidFill>
                <a:effectLst/>
                <a:latin typeface="+mn-lt"/>
                <a:ea typeface="+mn-ea"/>
                <a:cs typeface="+mn-cs"/>
              </a:rPr>
              <a:t> 第一跟第二門檻值</a:t>
            </a:r>
            <a:r>
              <a:rPr lang="en-US" altLang="zh-TW" sz="1200" b="0" i="0" u="none" strike="noStrike" kern="1200" dirty="0" smtClean="0">
                <a:solidFill>
                  <a:schemeClr val="tx1"/>
                </a:solidFill>
                <a:effectLst/>
                <a:latin typeface="+mn-lt"/>
                <a:ea typeface="+mn-ea"/>
                <a:cs typeface="+mn-cs"/>
              </a:rPr>
              <a:t>0.55</a:t>
            </a:r>
            <a:r>
              <a:rPr lang="zh-TW" altLang="en-US" sz="1200" b="0" i="0" u="none" strike="noStrike" kern="1200" dirty="0" smtClean="0">
                <a:solidFill>
                  <a:schemeClr val="tx1"/>
                </a:solidFill>
                <a:effectLst/>
                <a:latin typeface="+mn-lt"/>
                <a:ea typeface="+mn-ea"/>
                <a:cs typeface="+mn-cs"/>
              </a:rPr>
              <a:t>會比較好</a:t>
            </a:r>
            <a:endParaRPr lang="en-US" altLang="zh-TW" sz="1200" b="0" i="0" u="none" strike="noStrike" kern="1200" dirty="0" smtClean="0">
              <a:solidFill>
                <a:schemeClr val="tx1"/>
              </a:solidFill>
              <a:effectLst/>
              <a:latin typeface="+mn-lt"/>
              <a:ea typeface="+mn-ea"/>
              <a:cs typeface="+mn-cs"/>
            </a:endParaRPr>
          </a:p>
          <a:p>
            <a:r>
              <a:rPr lang="zh-TW" altLang="en-US" dirty="0" smtClean="0"/>
              <a:t>原本的想法是第一次門檻值應該要比方法二的門檻還要高</a:t>
            </a:r>
            <a:endParaRPr lang="en-US" altLang="zh-TW" dirty="0" smtClean="0"/>
          </a:p>
          <a:p>
            <a:r>
              <a:rPr lang="zh-TW" altLang="en-US" dirty="0" smtClean="0"/>
              <a:t>這樣分出來的群數量會更多，接在在進行第二次分群來降低群的數量</a:t>
            </a:r>
            <a:r>
              <a:rPr lang="en-US" altLang="zh-TW" dirty="0" smtClean="0"/>
              <a:t/>
            </a:r>
            <a:br>
              <a:rPr lang="en-US" altLang="zh-TW" dirty="0" smtClean="0"/>
            </a:br>
            <a:r>
              <a:rPr lang="zh-TW" altLang="en-US" dirty="0" smtClean="0"/>
              <a:t>不過沒想到居然是一樣的</a:t>
            </a:r>
            <a:r>
              <a:rPr lang="en-US" altLang="zh-TW" dirty="0" smtClean="0"/>
              <a:t>!!?</a:t>
            </a:r>
            <a:br>
              <a:rPr lang="en-US" altLang="zh-TW" dirty="0" smtClean="0"/>
            </a:br>
            <a:r>
              <a:rPr lang="zh-TW" altLang="en-US" dirty="0" smtClean="0"/>
              <a:t>代表藉由多次分群來提升分群效果的幫助相當有限</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43</a:t>
            </a:fld>
            <a:endParaRPr kumimoji="1" lang="zh-TW" altLang="en-US"/>
          </a:p>
        </p:txBody>
      </p:sp>
    </p:spTree>
    <p:extLst>
      <p:ext uri="{BB962C8B-B14F-4D97-AF65-F5344CB8AC3E}">
        <p14:creationId xmlns:p14="http://schemas.microsoft.com/office/powerpoint/2010/main" val="118838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Method1 </a:t>
            </a:r>
            <a:r>
              <a:rPr lang="zh-TW" altLang="en-US" dirty="0" smtClean="0"/>
              <a:t>跟 </a:t>
            </a:r>
            <a:r>
              <a:rPr lang="en-US" altLang="zh-TW" dirty="0" smtClean="0"/>
              <a:t>Method3</a:t>
            </a:r>
            <a:r>
              <a:rPr lang="zh-TW" altLang="en-US" dirty="0" smtClean="0"/>
              <a:t>實驗結果暗示以及每次重算話題關鍵字，多次分群可能幫助有限</a:t>
            </a:r>
            <a:r>
              <a:rPr lang="en-US" altLang="zh-TW" dirty="0" smtClean="0"/>
              <a:t/>
            </a:r>
            <a:br>
              <a:rPr lang="en-US" altLang="zh-TW" dirty="0" smtClean="0"/>
            </a:br>
            <a:r>
              <a:rPr lang="zh-TW" altLang="en-US" dirty="0" smtClean="0"/>
              <a:t>那麼就改從一開始選擇文章特徵的時候就將內文關鍵字考慮進去，然後指分群一次</a:t>
            </a:r>
            <a:endParaRPr lang="en-US" altLang="zh-TW" dirty="0" smtClean="0"/>
          </a:p>
          <a:p>
            <a:r>
              <a:rPr lang="en-US" altLang="zh-TW" dirty="0" smtClean="0"/>
              <a:t/>
            </a:r>
            <a:br>
              <a:rPr lang="en-US" altLang="zh-TW" dirty="0" smtClean="0"/>
            </a:b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44</a:t>
            </a:fld>
            <a:endParaRPr kumimoji="1" lang="zh-TW" altLang="en-US"/>
          </a:p>
        </p:txBody>
      </p:sp>
    </p:spTree>
    <p:extLst>
      <p:ext uri="{BB962C8B-B14F-4D97-AF65-F5344CB8AC3E}">
        <p14:creationId xmlns:p14="http://schemas.microsoft.com/office/powerpoint/2010/main" val="264141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除了比例 </a:t>
            </a:r>
            <a:r>
              <a:rPr lang="en-US" altLang="zh-TW" dirty="0" smtClean="0"/>
              <a:t>1:9</a:t>
            </a:r>
            <a:r>
              <a:rPr lang="zh-TW" altLang="en-US" dirty="0" smtClean="0"/>
              <a:t> 跟 </a:t>
            </a:r>
            <a:r>
              <a:rPr lang="en-US" altLang="zh-TW" dirty="0" smtClean="0"/>
              <a:t>2:8</a:t>
            </a:r>
            <a:r>
              <a:rPr lang="zh-TW" altLang="en-US" dirty="0" smtClean="0"/>
              <a:t> 門檻值在</a:t>
            </a:r>
            <a:r>
              <a:rPr lang="en-US" altLang="zh-TW" dirty="0" smtClean="0"/>
              <a:t>0.6</a:t>
            </a:r>
            <a:r>
              <a:rPr lang="zh-TW" altLang="en-US" dirty="0" smtClean="0"/>
              <a:t>較好以外</a:t>
            </a:r>
            <a:r>
              <a:rPr lang="en-US" altLang="zh-TW" dirty="0" smtClean="0"/>
              <a:t/>
            </a:r>
            <a:br>
              <a:rPr lang="en-US" altLang="zh-TW" dirty="0" smtClean="0"/>
            </a:br>
            <a:r>
              <a:rPr lang="zh-TW" altLang="en-US" dirty="0" smtClean="0"/>
              <a:t>其他比例門檻值差不多在</a:t>
            </a:r>
            <a:r>
              <a:rPr lang="en-US" altLang="zh-TW" dirty="0" smtClean="0"/>
              <a:t>0.55</a:t>
            </a:r>
            <a:r>
              <a:rPr lang="zh-TW" altLang="en-US" dirty="0" smtClean="0"/>
              <a:t>左右效果會比較好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45</a:t>
            </a:fld>
            <a:endParaRPr kumimoji="1" lang="zh-TW" altLang="en-US"/>
          </a:p>
        </p:txBody>
      </p:sp>
    </p:spTree>
    <p:extLst>
      <p:ext uri="{BB962C8B-B14F-4D97-AF65-F5344CB8AC3E}">
        <p14:creationId xmlns:p14="http://schemas.microsoft.com/office/powerpoint/2010/main" val="2733504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除了比例 </a:t>
            </a:r>
            <a:r>
              <a:rPr lang="en-US" altLang="zh-TW" dirty="0" smtClean="0"/>
              <a:t>1:9</a:t>
            </a:r>
            <a:r>
              <a:rPr lang="zh-TW" altLang="en-US" dirty="0" smtClean="0"/>
              <a:t> 跟 </a:t>
            </a:r>
            <a:r>
              <a:rPr lang="en-US" altLang="zh-TW" dirty="0" smtClean="0"/>
              <a:t>2:8</a:t>
            </a:r>
            <a:r>
              <a:rPr lang="zh-TW" altLang="en-US" dirty="0" smtClean="0"/>
              <a:t> 門檻值在</a:t>
            </a:r>
            <a:r>
              <a:rPr lang="en-US" altLang="zh-TW" dirty="0" smtClean="0"/>
              <a:t>0.6</a:t>
            </a:r>
            <a:r>
              <a:rPr lang="zh-TW" altLang="en-US" dirty="0" smtClean="0"/>
              <a:t>較好以外</a:t>
            </a:r>
            <a:r>
              <a:rPr lang="en-US" altLang="zh-TW" dirty="0" smtClean="0"/>
              <a:t/>
            </a:r>
            <a:br>
              <a:rPr lang="en-US" altLang="zh-TW" dirty="0" smtClean="0"/>
            </a:br>
            <a:r>
              <a:rPr lang="zh-TW" altLang="en-US" dirty="0" smtClean="0"/>
              <a:t>其他比例門檻值差不多在</a:t>
            </a:r>
            <a:r>
              <a:rPr lang="en-US" altLang="zh-TW" dirty="0" smtClean="0"/>
              <a:t>0.55</a:t>
            </a:r>
            <a:r>
              <a:rPr lang="zh-TW" altLang="en-US" dirty="0" smtClean="0"/>
              <a:t>左右效果會比較好</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46</a:t>
            </a:fld>
            <a:endParaRPr kumimoji="1" lang="zh-TW" altLang="en-US"/>
          </a:p>
        </p:txBody>
      </p:sp>
    </p:spTree>
    <p:extLst>
      <p:ext uri="{BB962C8B-B14F-4D97-AF65-F5344CB8AC3E}">
        <p14:creationId xmlns:p14="http://schemas.microsoft.com/office/powerpoint/2010/main" val="2459514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7:3 0.55</a:t>
            </a:r>
            <a:r>
              <a:rPr lang="zh-TW" altLang="en-US" dirty="0" smtClean="0"/>
              <a:t>最好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47</a:t>
            </a:fld>
            <a:endParaRPr kumimoji="1" lang="zh-TW" altLang="en-US"/>
          </a:p>
        </p:txBody>
      </p:sp>
    </p:spTree>
    <p:extLst>
      <p:ext uri="{BB962C8B-B14F-4D97-AF65-F5344CB8AC3E}">
        <p14:creationId xmlns:p14="http://schemas.microsoft.com/office/powerpoint/2010/main" val="3091621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48</a:t>
            </a:fld>
            <a:endParaRPr kumimoji="1" lang="zh-TW" altLang="en-US"/>
          </a:p>
        </p:txBody>
      </p:sp>
    </p:spTree>
    <p:extLst>
      <p:ext uri="{BB962C8B-B14F-4D97-AF65-F5344CB8AC3E}">
        <p14:creationId xmlns:p14="http://schemas.microsoft.com/office/powerpoint/2010/main" val="274603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排名來看的話</a:t>
            </a:r>
            <a:endParaRPr lang="en-US" altLang="zh-TW" dirty="0" smtClean="0"/>
          </a:p>
          <a:p>
            <a:r>
              <a:rPr lang="zh-TW" altLang="en-US" dirty="0" smtClean="0"/>
              <a:t>方法四效果目前最好</a:t>
            </a:r>
            <a:endParaRPr lang="en-US" altLang="zh-TW" dirty="0" smtClean="0"/>
          </a:p>
          <a:p>
            <a:r>
              <a:rPr lang="zh-TW" altLang="en-US" dirty="0" smtClean="0"/>
              <a:t>接下來是方法一 </a:t>
            </a:r>
            <a:r>
              <a:rPr lang="en-US" altLang="zh-TW" dirty="0" smtClean="0"/>
              <a:t>-&gt;</a:t>
            </a:r>
            <a:r>
              <a:rPr lang="zh-TW" altLang="en-US" dirty="0" smtClean="0"/>
              <a:t> 方法三會比方法二還要好一點點</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49</a:t>
            </a:fld>
            <a:endParaRPr kumimoji="1" lang="zh-TW" altLang="en-US"/>
          </a:p>
        </p:txBody>
      </p:sp>
    </p:spTree>
    <p:extLst>
      <p:ext uri="{BB962C8B-B14F-4D97-AF65-F5344CB8AC3E}">
        <p14:creationId xmlns:p14="http://schemas.microsoft.com/office/powerpoint/2010/main" val="2769274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方法二只單純計算各向量的內積，所以速度相當快</a:t>
            </a:r>
            <a:endParaRPr lang="en-US" altLang="zh-TW" dirty="0" smtClean="0"/>
          </a:p>
          <a:p>
            <a:r>
              <a:rPr lang="zh-TW" altLang="en-US" dirty="0" smtClean="0"/>
              <a:t>方法三跟四一開始需要計算關鍵字所以慢了些</a:t>
            </a:r>
            <a:r>
              <a:rPr lang="en-US" altLang="zh-TW" dirty="0" smtClean="0"/>
              <a:t/>
            </a:r>
            <a:br>
              <a:rPr lang="en-US" altLang="zh-TW" dirty="0" smtClean="0"/>
            </a:br>
            <a:r>
              <a:rPr lang="zh-TW" altLang="en-US" dirty="0" smtClean="0"/>
              <a:t>那方法一最慢，因為他每次合併話題的時候都需要重新計算關鍵字</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50</a:t>
            </a:fld>
            <a:endParaRPr kumimoji="1" lang="zh-TW" altLang="en-US"/>
          </a:p>
        </p:txBody>
      </p:sp>
    </p:spTree>
    <p:extLst>
      <p:ext uri="{BB962C8B-B14F-4D97-AF65-F5344CB8AC3E}">
        <p14:creationId xmlns:p14="http://schemas.microsoft.com/office/powerpoint/2010/main" val="389807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17</a:t>
            </a:fld>
            <a:endParaRPr kumimoji="1" lang="zh-TW" altLang="en-US"/>
          </a:p>
        </p:txBody>
      </p:sp>
    </p:spTree>
    <p:extLst>
      <p:ext uri="{BB962C8B-B14F-4D97-AF65-F5344CB8AC3E}">
        <p14:creationId xmlns:p14="http://schemas.microsoft.com/office/powerpoint/2010/main" val="36848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25</a:t>
            </a:fld>
            <a:endParaRPr kumimoji="1" lang="zh-TW" altLang="en-US"/>
          </a:p>
        </p:txBody>
      </p:sp>
    </p:spTree>
    <p:extLst>
      <p:ext uri="{BB962C8B-B14F-4D97-AF65-F5344CB8AC3E}">
        <p14:creationId xmlns:p14="http://schemas.microsoft.com/office/powerpoint/2010/main" val="512796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Rand Index </a:t>
            </a:r>
            <a:r>
              <a:rPr lang="zh-TW" altLang="en-US" dirty="0" smtClean="0"/>
              <a:t>是算任意兩篇分對的機率</a:t>
            </a:r>
            <a:r>
              <a:rPr lang="en-US" altLang="zh-TW" dirty="0" smtClean="0"/>
              <a:t/>
            </a:r>
            <a:br>
              <a:rPr lang="en-US" altLang="zh-TW" dirty="0" smtClean="0"/>
            </a:br>
            <a:r>
              <a:rPr lang="zh-TW" altLang="en-US" dirty="0" smtClean="0"/>
              <a:t>如果有</a:t>
            </a:r>
            <a:r>
              <a:rPr lang="en-US" altLang="zh-TW" dirty="0" smtClean="0"/>
              <a:t>N</a:t>
            </a:r>
            <a:r>
              <a:rPr lang="zh-TW" altLang="en-US" dirty="0" smtClean="0"/>
              <a:t>篇文章，</a:t>
            </a:r>
            <a:r>
              <a:rPr lang="zh-TW" altLang="en-US" dirty="0" smtClean="0"/>
              <a:t>任意兩篇的可能是會是</a:t>
            </a:r>
            <a:r>
              <a:rPr lang="en-US" altLang="zh-TW" dirty="0" smtClean="0"/>
              <a:t>N</a:t>
            </a:r>
            <a:r>
              <a:rPr lang="zh-TW" altLang="en-US" dirty="0" smtClean="0"/>
              <a:t>*</a:t>
            </a:r>
            <a:r>
              <a:rPr lang="en-US" altLang="zh-TW" dirty="0" smtClean="0"/>
              <a:t>(N-1)/2</a:t>
            </a:r>
            <a:r>
              <a:rPr lang="zh-TW" altLang="en-US" dirty="0" smtClean="0"/>
              <a:t>，然後分對的定義是如果那兩篇在預測跟標準答案都是不同群或是同群</a:t>
            </a:r>
            <a:r>
              <a:rPr lang="en-US" altLang="zh-TW" dirty="0" smtClean="0"/>
              <a:t/>
            </a:r>
            <a:br>
              <a:rPr lang="en-US" altLang="zh-TW" dirty="0" smtClean="0"/>
            </a:br>
            <a:r>
              <a:rPr lang="zh-TW" altLang="en-US" dirty="0" smtClean="0"/>
              <a:t>用所有分對的總次數去除以所有可能性就是</a:t>
            </a:r>
            <a:r>
              <a:rPr lang="en-US" altLang="zh-TW" dirty="0" smtClean="0"/>
              <a:t>Rand</a:t>
            </a:r>
            <a:r>
              <a:rPr lang="zh-TW" altLang="en-US" dirty="0" smtClean="0"/>
              <a:t> </a:t>
            </a:r>
            <a:r>
              <a:rPr lang="en-US" altLang="zh-TW" dirty="0" smtClean="0"/>
              <a:t>Index</a:t>
            </a:r>
          </a:p>
          <a:p>
            <a:r>
              <a:rPr lang="en-US" altLang="zh-TW" dirty="0" smtClean="0"/>
              <a:t/>
            </a:r>
            <a:br>
              <a:rPr lang="en-US" altLang="zh-TW" dirty="0" smtClean="0"/>
            </a:br>
            <a:r>
              <a:rPr lang="en-US" altLang="zh-TW" dirty="0" smtClean="0"/>
              <a:t>MI</a:t>
            </a:r>
            <a:r>
              <a:rPr lang="zh-TW" altLang="en-US" dirty="0" smtClean="0"/>
              <a:t>算是比較複雜，不過我的理解是在計算分群結果與標準答案兩個集合的重合程度，如果重合地方越多就表示效果越好</a:t>
            </a:r>
            <a:endParaRPr lang="en-US" altLang="zh-TW" dirty="0" smtClean="0"/>
          </a:p>
          <a:p>
            <a:r>
              <a:rPr lang="en-US" altLang="zh-TW" dirty="0" smtClean="0"/>
              <a:t>Entropy</a:t>
            </a:r>
            <a:r>
              <a:rPr lang="en-US" altLang="zh-TW" baseline="0" dirty="0" smtClean="0"/>
              <a:t> based </a:t>
            </a:r>
            <a:r>
              <a:rPr lang="zh-TW" altLang="en-US" baseline="0" dirty="0" smtClean="0"/>
              <a:t>算法 ， </a:t>
            </a:r>
            <a:r>
              <a:rPr lang="en-US" altLang="zh-TW" dirty="0" smtClean="0"/>
              <a:t>V-measure</a:t>
            </a:r>
            <a:r>
              <a:rPr lang="en-US" altLang="zh-TW" baseline="0" dirty="0" smtClean="0"/>
              <a:t> = 2 H * C / (H+C)</a:t>
            </a:r>
          </a:p>
          <a:p>
            <a:endParaRPr lang="en-US" altLang="zh-TW" baseline="0" dirty="0" smtClean="0"/>
          </a:p>
          <a:p>
            <a:r>
              <a:rPr lang="zh-TW" altLang="en-US" dirty="0" smtClean="0"/>
              <a:t>沒有</a:t>
            </a:r>
            <a:r>
              <a:rPr lang="en-US" altLang="zh-TW" dirty="0" smtClean="0"/>
              <a:t>Chance</a:t>
            </a:r>
            <a:r>
              <a:rPr lang="en-US" altLang="zh-TW" baseline="0" dirty="0" smtClean="0"/>
              <a:t> normalization</a:t>
            </a:r>
            <a:r>
              <a:rPr lang="zh-TW" altLang="en-US" baseline="0" dirty="0" smtClean="0"/>
              <a:t>的指標如果分出來的群數量跟正確答案差異越多的話分數會不成比例的低分</a:t>
            </a:r>
            <a:r>
              <a:rPr lang="en-US" altLang="zh-TW" baseline="0" dirty="0" smtClean="0"/>
              <a:t/>
            </a:r>
            <a:br>
              <a:rPr lang="en-US" altLang="zh-TW" baseline="0" dirty="0" smtClean="0"/>
            </a:br>
            <a:r>
              <a:rPr lang="en-US" altLang="zh-TW" baseline="0" dirty="0" smtClean="0"/>
              <a:t/>
            </a:r>
            <a:br>
              <a:rPr lang="en-US" altLang="zh-TW" baseline="0" dirty="0" smtClean="0"/>
            </a:br>
            <a:r>
              <a:rPr lang="zh-TW" altLang="en-US" baseline="0" dirty="0" smtClean="0"/>
              <a:t>值域 </a:t>
            </a:r>
            <a:r>
              <a:rPr lang="en-US" altLang="zh-TW" baseline="0" dirty="0" smtClean="0"/>
              <a:t>ARI</a:t>
            </a:r>
            <a:r>
              <a:rPr lang="zh-TW" altLang="en-US" baseline="0" dirty="0" smtClean="0"/>
              <a:t>是</a:t>
            </a:r>
            <a:r>
              <a:rPr lang="en-US" altLang="zh-TW" baseline="0" dirty="0" smtClean="0"/>
              <a:t>-1</a:t>
            </a:r>
            <a:r>
              <a:rPr lang="zh-TW" altLang="en-US" baseline="0" dirty="0" smtClean="0"/>
              <a:t>到</a:t>
            </a:r>
            <a:r>
              <a:rPr lang="en-US" altLang="zh-TW" baseline="0" dirty="0" smtClean="0"/>
              <a:t>1</a:t>
            </a:r>
            <a:r>
              <a:rPr lang="zh-TW" altLang="en-US" baseline="0" dirty="0" smtClean="0"/>
              <a:t>之間，其他都是</a:t>
            </a:r>
            <a:r>
              <a:rPr lang="en-US" altLang="zh-TW" baseline="0" dirty="0" smtClean="0"/>
              <a:t>0~1</a:t>
            </a:r>
            <a:endParaRPr lang="zh-TW" altLang="en-US" dirty="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26</a:t>
            </a:fld>
            <a:endParaRPr kumimoji="1" lang="zh-TW" altLang="en-US"/>
          </a:p>
        </p:txBody>
      </p:sp>
    </p:spTree>
    <p:extLst>
      <p:ext uri="{BB962C8B-B14F-4D97-AF65-F5344CB8AC3E}">
        <p14:creationId xmlns:p14="http://schemas.microsoft.com/office/powerpoint/2010/main" val="24177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28</a:t>
            </a:fld>
            <a:endParaRPr kumimoji="1" lang="zh-TW" altLang="en-US"/>
          </a:p>
        </p:txBody>
      </p:sp>
    </p:spTree>
    <p:extLst>
      <p:ext uri="{BB962C8B-B14F-4D97-AF65-F5344CB8AC3E}">
        <p14:creationId xmlns:p14="http://schemas.microsoft.com/office/powerpoint/2010/main" val="87587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5:5~7:3</a:t>
            </a:r>
            <a:r>
              <a:rPr lang="en-US" altLang="zh-TW" baseline="0" dirty="0" smtClean="0"/>
              <a:t> </a:t>
            </a:r>
            <a:r>
              <a:rPr lang="zh-TW" altLang="en-US" baseline="0" dirty="0" smtClean="0"/>
              <a:t>綠色這個參數組合</a:t>
            </a:r>
            <a:r>
              <a:rPr lang="zh-TW" altLang="en-US" dirty="0" smtClean="0"/>
              <a:t>較好 </a:t>
            </a:r>
            <a:r>
              <a:rPr lang="en-US" altLang="zh-TW" dirty="0" smtClean="0"/>
              <a:t>0.6</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9:1</a:t>
            </a:r>
            <a:r>
              <a:rPr lang="zh-TW" altLang="en-US" dirty="0" smtClean="0"/>
              <a:t>  藍色 </a:t>
            </a:r>
            <a:r>
              <a:rPr lang="en-US" altLang="zh-TW" dirty="0" smtClean="0"/>
              <a:t>0.55</a:t>
            </a:r>
            <a:r>
              <a:rPr lang="zh-TW" altLang="en-US" dirty="0" smtClean="0"/>
              <a:t>比較好</a:t>
            </a:r>
            <a:endParaRPr lang="en-US" altLang="zh-TW" dirty="0" smtClean="0"/>
          </a:p>
          <a:p>
            <a:r>
              <a:rPr lang="en-US" altLang="zh-TW" dirty="0" smtClean="0"/>
              <a:t>8:2</a:t>
            </a:r>
            <a:r>
              <a:rPr lang="zh-TW" altLang="en-US" dirty="0" smtClean="0"/>
              <a:t>  </a:t>
            </a:r>
            <a:r>
              <a:rPr lang="en-US" altLang="zh-TW" dirty="0" smtClean="0"/>
              <a:t>0.55</a:t>
            </a:r>
            <a:r>
              <a:rPr lang="zh-TW" altLang="en-US" dirty="0" smtClean="0"/>
              <a:t>跟</a:t>
            </a:r>
            <a:r>
              <a:rPr lang="en-US" altLang="zh-TW" dirty="0" smtClean="0"/>
              <a:t>0.6</a:t>
            </a:r>
            <a:r>
              <a:rPr lang="zh-TW" altLang="en-US" dirty="0" smtClean="0"/>
              <a:t>都</a:t>
            </a:r>
            <a:r>
              <a:rPr lang="zh-TW" altLang="en-US" dirty="0" smtClean="0"/>
              <a:t>不錯</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29</a:t>
            </a:fld>
            <a:endParaRPr kumimoji="1" lang="zh-TW" altLang="en-US"/>
          </a:p>
        </p:txBody>
      </p:sp>
    </p:spTree>
    <p:extLst>
      <p:ext uri="{BB962C8B-B14F-4D97-AF65-F5344CB8AC3E}">
        <p14:creationId xmlns:p14="http://schemas.microsoft.com/office/powerpoint/2010/main" val="20992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9:1  0.55</a:t>
            </a:r>
            <a:r>
              <a:rPr lang="zh-TW" altLang="en-US" dirty="0" smtClean="0"/>
              <a:t>最好</a:t>
            </a:r>
            <a:r>
              <a:rPr lang="en-US" altLang="zh-TW" dirty="0" smtClean="0"/>
              <a:t/>
            </a:r>
            <a:br>
              <a:rPr lang="en-US" altLang="zh-TW" dirty="0" smtClean="0"/>
            </a:br>
            <a:r>
              <a:rPr lang="zh-TW" altLang="en-US" dirty="0" smtClean="0"/>
              <a:t>表示每次重新計算話題關鍵字的效果並不是很好</a:t>
            </a:r>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30</a:t>
            </a:fld>
            <a:endParaRPr kumimoji="1" lang="zh-TW" altLang="en-US"/>
          </a:p>
        </p:txBody>
      </p:sp>
    </p:spTree>
    <p:extLst>
      <p:ext uri="{BB962C8B-B14F-4D97-AF65-F5344CB8AC3E}">
        <p14:creationId xmlns:p14="http://schemas.microsoft.com/office/powerpoint/2010/main" val="241194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變因只有分群門檻值</a:t>
            </a:r>
            <a:endParaRPr lang="en-US" altLang="zh-TW" dirty="0" smtClean="0"/>
          </a:p>
          <a:p>
            <a:r>
              <a:rPr lang="zh-TW" altLang="en-US" dirty="0" smtClean="0"/>
              <a:t>可以發現在</a:t>
            </a:r>
            <a:r>
              <a:rPr lang="en-US" altLang="zh-TW" dirty="0" smtClean="0"/>
              <a:t>0.55</a:t>
            </a:r>
            <a:r>
              <a:rPr lang="zh-TW" altLang="en-US" dirty="0" smtClean="0"/>
              <a:t>的時候比較好</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fld id="{5C0E8D25-4743-8548-92C1-84EF04EA4DC0}" type="slidenum">
              <a:rPr kumimoji="1" lang="zh-TW" altLang="en-US" smtClean="0"/>
              <a:t>31</a:t>
            </a:fld>
            <a:endParaRPr kumimoji="1" lang="zh-TW" altLang="en-US"/>
          </a:p>
        </p:txBody>
      </p:sp>
    </p:spTree>
    <p:extLst>
      <p:ext uri="{BB962C8B-B14F-4D97-AF65-F5344CB8AC3E}">
        <p14:creationId xmlns:p14="http://schemas.microsoft.com/office/powerpoint/2010/main" val="324466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883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435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930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13976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90482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02170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5129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287210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106465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56852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7D37549-EB1B-4775-A7CD-5FCE3CE0385F}" type="datetimeFigureOut">
              <a:rPr lang="zh-TW" altLang="en-US" smtClean="0"/>
              <a:t>2016/6/8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402739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7549-EB1B-4775-A7CD-5FCE3CE0385F}" type="datetimeFigureOut">
              <a:rPr lang="zh-TW" altLang="en-US" smtClean="0"/>
              <a:t>2016/6/8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8E889-6957-49E5-94FA-4C164F8D1EDE}" type="slidenum">
              <a:rPr lang="zh-TW" altLang="en-US" smtClean="0"/>
              <a:t>‹#›</a:t>
            </a:fld>
            <a:endParaRPr lang="zh-TW" altLang="en-US"/>
          </a:p>
        </p:txBody>
      </p:sp>
    </p:spTree>
    <p:extLst>
      <p:ext uri="{BB962C8B-B14F-4D97-AF65-F5344CB8AC3E}">
        <p14:creationId xmlns:p14="http://schemas.microsoft.com/office/powerpoint/2010/main" val="376358869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4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43.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chart" Target="../charts/chart26.xml"/></Relationships>
</file>

<file path=ppt/slides/_rels/slide46.xml.rels><?xml version="1.0" encoding="UTF-8" standalone="yes"?>
<Relationships xmlns="http://schemas.openxmlformats.org/package/2006/relationships"><Relationship Id="rId3" Type="http://schemas.openxmlformats.org/officeDocument/2006/relationships/chart" Target="../charts/chart29.xml"/><Relationship Id="rId7" Type="http://schemas.openxmlformats.org/officeDocument/2006/relationships/chart" Target="../charts/chart3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s>
</file>

<file path=ppt/slides/_rels/slide47.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400" dirty="0"/>
              <a:t>Popular Topic Detection based on </a:t>
            </a:r>
            <a:br>
              <a:rPr lang="en-US" altLang="zh-TW" sz="4400" dirty="0"/>
            </a:br>
            <a:r>
              <a:rPr lang="en-US" altLang="zh-TW" sz="4400" dirty="0"/>
              <a:t>Vector Representation of </a:t>
            </a:r>
            <a:r>
              <a:rPr lang="en-US" altLang="zh-TW" sz="4400" dirty="0" smtClean="0"/>
              <a:t>Words</a:t>
            </a:r>
            <a:endParaRPr lang="zh-TW" altLang="en-US" sz="4400" dirty="0"/>
          </a:p>
        </p:txBody>
      </p:sp>
      <p:sp>
        <p:nvSpPr>
          <p:cNvPr id="3" name="副標題 2"/>
          <p:cNvSpPr>
            <a:spLocks noGrp="1"/>
          </p:cNvSpPr>
          <p:nvPr>
            <p:ph type="subTitle" idx="1"/>
          </p:nvPr>
        </p:nvSpPr>
        <p:spPr/>
        <p:txBody>
          <a:bodyPr>
            <a:noAutofit/>
          </a:bodyPr>
          <a:lstStyle/>
          <a:p>
            <a:endParaRPr lang="en-US" altLang="zh-TW" sz="4000" dirty="0" smtClean="0"/>
          </a:p>
          <a:p>
            <a:r>
              <a:rPr lang="zh-TW" altLang="en-US" sz="4000" dirty="0" smtClean="0"/>
              <a:t>基於</a:t>
            </a:r>
            <a:r>
              <a:rPr lang="en-US" altLang="zh-TW" sz="4000" dirty="0"/>
              <a:t>Word2Vec</a:t>
            </a:r>
            <a:r>
              <a:rPr lang="zh-TW" altLang="en-US" sz="4000" dirty="0" smtClean="0"/>
              <a:t>之熱門</a:t>
            </a:r>
            <a:r>
              <a:rPr lang="zh-TW" altLang="en-US" sz="4000" dirty="0"/>
              <a:t>主題偵測</a:t>
            </a:r>
          </a:p>
        </p:txBody>
      </p:sp>
    </p:spTree>
    <p:extLst>
      <p:ext uri="{BB962C8B-B14F-4D97-AF65-F5344CB8AC3E}">
        <p14:creationId xmlns:p14="http://schemas.microsoft.com/office/powerpoint/2010/main" val="963236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Training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963628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Data Preprocessing</a:t>
            </a:r>
            <a:endParaRPr lang="zh-TW" altLang="en-US" dirty="0"/>
          </a:p>
        </p:txBody>
      </p:sp>
      <p:sp>
        <p:nvSpPr>
          <p:cNvPr id="3" name="內容版面配置區 2"/>
          <p:cNvSpPr>
            <a:spLocks noGrp="1"/>
          </p:cNvSpPr>
          <p:nvPr>
            <p:ph idx="1"/>
          </p:nvPr>
        </p:nvSpPr>
        <p:spPr/>
        <p:txBody>
          <a:bodyPr/>
          <a:lstStyle/>
          <a:p>
            <a:r>
              <a:rPr lang="en-US" altLang="zh-TW" dirty="0" smtClean="0"/>
              <a:t>Title, Article Content</a:t>
            </a:r>
          </a:p>
          <a:p>
            <a:r>
              <a:rPr lang="en-US" altLang="zh-TW" dirty="0" smtClean="0"/>
              <a:t>Remove quote, URLs</a:t>
            </a:r>
          </a:p>
          <a:p>
            <a:r>
              <a:rPr lang="zh-TW" altLang="en-US" dirty="0" smtClean="0"/>
              <a:t>內文斷句</a:t>
            </a:r>
            <a:endParaRPr lang="en-US" altLang="zh-TW" dirty="0" smtClean="0"/>
          </a:p>
          <a:p>
            <a:r>
              <a:rPr lang="zh-TW" altLang="en-US" dirty="0" smtClean="0"/>
              <a:t>句子移除標點及特殊符號後進行斷詞</a:t>
            </a:r>
            <a:r>
              <a:rPr lang="en-US" altLang="zh-TW" dirty="0" smtClean="0"/>
              <a:t>(</a:t>
            </a:r>
            <a:r>
              <a:rPr lang="en-US" altLang="zh-TW" dirty="0" err="1" smtClean="0"/>
              <a:t>Jieba</a:t>
            </a:r>
            <a:r>
              <a:rPr lang="zh-TW" altLang="en-US" dirty="0" smtClean="0"/>
              <a:t>搜尋引擎模式</a:t>
            </a:r>
            <a:r>
              <a:rPr lang="en-US" altLang="zh-TW" dirty="0" smtClean="0"/>
              <a:t>)</a:t>
            </a:r>
          </a:p>
          <a:p>
            <a:endParaRPr lang="en-US" altLang="zh-TW" dirty="0" smtClean="0"/>
          </a:p>
          <a:p>
            <a:endParaRPr lang="en-US" altLang="zh-TW" dirty="0" smtClean="0"/>
          </a:p>
        </p:txBody>
      </p:sp>
    </p:spTree>
    <p:extLst>
      <p:ext uri="{BB962C8B-B14F-4D97-AF65-F5344CB8AC3E}">
        <p14:creationId xmlns:p14="http://schemas.microsoft.com/office/powerpoint/2010/main" val="868381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Model Training</a:t>
            </a:r>
            <a:endParaRPr lang="zh-TW" altLang="en-US" dirty="0"/>
          </a:p>
        </p:txBody>
      </p:sp>
      <p:sp>
        <p:nvSpPr>
          <p:cNvPr id="3" name="內容版面配置區 2"/>
          <p:cNvSpPr>
            <a:spLocks noGrp="1"/>
          </p:cNvSpPr>
          <p:nvPr>
            <p:ph idx="1"/>
          </p:nvPr>
        </p:nvSpPr>
        <p:spPr/>
        <p:txBody>
          <a:bodyPr/>
          <a:lstStyle/>
          <a:p>
            <a:r>
              <a:rPr lang="en-US" altLang="zh-TW" dirty="0" smtClean="0"/>
              <a:t>CBOW vs Skip Gram</a:t>
            </a:r>
          </a:p>
          <a:p>
            <a:r>
              <a:rPr lang="en-US" altLang="zh-TW" dirty="0" smtClean="0"/>
              <a:t>Vector size</a:t>
            </a:r>
          </a:p>
          <a:p>
            <a:r>
              <a:rPr lang="en-US" altLang="zh-TW" dirty="0" smtClean="0"/>
              <a:t>Min Count</a:t>
            </a:r>
          </a:p>
          <a:p>
            <a:r>
              <a:rPr lang="en-US" altLang="zh-TW" dirty="0" smtClean="0"/>
              <a:t>Skip Gram algorithm, Vector size 300, Min Count 3</a:t>
            </a:r>
          </a:p>
          <a:p>
            <a:r>
              <a:rPr lang="en-US" altLang="zh-TW" dirty="0" smtClean="0"/>
              <a:t>1398775 words</a:t>
            </a:r>
          </a:p>
        </p:txBody>
      </p:sp>
    </p:spTree>
    <p:extLst>
      <p:ext uri="{BB962C8B-B14F-4D97-AF65-F5344CB8AC3E}">
        <p14:creationId xmlns:p14="http://schemas.microsoft.com/office/powerpoint/2010/main" val="4136220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Clustering Part</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80522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Feature Selection</a:t>
            </a:r>
            <a:endParaRPr lang="zh-TW" altLang="en-US" dirty="0"/>
          </a:p>
        </p:txBody>
      </p:sp>
      <p:sp>
        <p:nvSpPr>
          <p:cNvPr id="3" name="內容版面配置區 2"/>
          <p:cNvSpPr>
            <a:spLocks noGrp="1"/>
          </p:cNvSpPr>
          <p:nvPr>
            <p:ph idx="1"/>
          </p:nvPr>
        </p:nvSpPr>
        <p:spPr/>
        <p:txBody>
          <a:bodyPr/>
          <a:lstStyle/>
          <a:p>
            <a:r>
              <a:rPr lang="en-US" altLang="zh-TW" dirty="0" smtClean="0"/>
              <a:t>Article Title</a:t>
            </a:r>
          </a:p>
          <a:p>
            <a:pPr marL="457200" lvl="1" indent="0">
              <a:buNone/>
            </a:pPr>
            <a:r>
              <a:rPr lang="en-US" altLang="zh-TW" dirty="0" smtClean="0"/>
              <a:t>Remove special title format</a:t>
            </a:r>
          </a:p>
          <a:p>
            <a:r>
              <a:rPr lang="en-US" altLang="zh-TW" dirty="0" smtClean="0"/>
              <a:t>Article Content</a:t>
            </a:r>
          </a:p>
          <a:p>
            <a:pPr marL="457200" lvl="1" indent="0">
              <a:buNone/>
            </a:pPr>
            <a:r>
              <a:rPr lang="en-US" altLang="zh-TW" dirty="0" smtClean="0"/>
              <a:t>Remove quote, URLs</a:t>
            </a:r>
          </a:p>
          <a:p>
            <a:pPr marL="457200" lvl="1" indent="0">
              <a:buNone/>
            </a:pPr>
            <a:r>
              <a:rPr lang="en-US" altLang="zh-TW" dirty="0" smtClean="0"/>
              <a:t>Keywords extraction by topic modeling (LDA)</a:t>
            </a:r>
          </a:p>
          <a:p>
            <a:endParaRPr lang="en-US" altLang="zh-TW" dirty="0" smtClean="0"/>
          </a:p>
        </p:txBody>
      </p:sp>
    </p:spTree>
    <p:extLst>
      <p:ext uri="{BB962C8B-B14F-4D97-AF65-F5344CB8AC3E}">
        <p14:creationId xmlns:p14="http://schemas.microsoft.com/office/powerpoint/2010/main" val="254672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Vector </a:t>
            </a:r>
            <a:r>
              <a:rPr lang="en-US" altLang="zh-TW" dirty="0" smtClean="0"/>
              <a:t>Representations</a:t>
            </a:r>
            <a:endParaRPr lang="zh-TW" altLang="en-US" dirty="0"/>
          </a:p>
        </p:txBody>
      </p:sp>
      <p:sp>
        <p:nvSpPr>
          <p:cNvPr id="3" name="內容版面配置區 2"/>
          <p:cNvSpPr>
            <a:spLocks noGrp="1"/>
          </p:cNvSpPr>
          <p:nvPr>
            <p:ph idx="1"/>
          </p:nvPr>
        </p:nvSpPr>
        <p:spPr/>
        <p:txBody>
          <a:bodyPr/>
          <a:lstStyle/>
          <a:p>
            <a:r>
              <a:rPr lang="en-US" altLang="zh-TW" dirty="0" smtClean="0"/>
              <a:t>Of Words</a:t>
            </a:r>
          </a:p>
          <a:p>
            <a:pPr marL="457200" lvl="1" indent="0">
              <a:buNone/>
            </a:pPr>
            <a:r>
              <a:rPr lang="en-US" altLang="zh-TW" dirty="0" smtClean="0"/>
              <a:t>Use word2vec model to map the vector representation of word</a:t>
            </a:r>
          </a:p>
          <a:p>
            <a:pPr marL="457200" lvl="1" indent="0">
              <a:buNone/>
            </a:pPr>
            <a:endParaRPr lang="en-US" altLang="zh-TW" dirty="0" smtClean="0"/>
          </a:p>
          <a:p>
            <a:r>
              <a:rPr lang="en-US" altLang="zh-TW" dirty="0" smtClean="0"/>
              <a:t>Of Articles</a:t>
            </a:r>
          </a:p>
          <a:p>
            <a:pPr marL="457200" lvl="1" indent="0">
              <a:buNone/>
            </a:pPr>
            <a:r>
              <a:rPr lang="en-US" altLang="zh-TW" dirty="0" smtClean="0"/>
              <a:t>Mean of article features word vector</a:t>
            </a:r>
          </a:p>
          <a:p>
            <a:pPr marL="457200" lvl="1" indent="0">
              <a:buNone/>
            </a:pPr>
            <a:endParaRPr lang="en-US" altLang="zh-TW" dirty="0"/>
          </a:p>
          <a:p>
            <a:r>
              <a:rPr lang="en-US" altLang="zh-TW" dirty="0" smtClean="0"/>
              <a:t>Of Cluster(or</a:t>
            </a:r>
            <a:r>
              <a:rPr lang="zh-TW" altLang="en-US" dirty="0" smtClean="0"/>
              <a:t> </a:t>
            </a:r>
            <a:r>
              <a:rPr lang="en-US" altLang="zh-TW" dirty="0" smtClean="0"/>
              <a:t>Topic)</a:t>
            </a:r>
          </a:p>
          <a:p>
            <a:pPr marL="457200" lvl="1" indent="0">
              <a:buNone/>
            </a:pPr>
            <a:r>
              <a:rPr lang="en-US" altLang="zh-TW" dirty="0" smtClean="0"/>
              <a:t>Mean of sub-articles vector</a:t>
            </a:r>
          </a:p>
          <a:p>
            <a:pPr marL="457200" lvl="1" indent="0">
              <a:buNone/>
            </a:pPr>
            <a:endParaRPr lang="en-US" altLang="zh-TW" dirty="0" smtClean="0"/>
          </a:p>
        </p:txBody>
      </p:sp>
    </p:spTree>
    <p:extLst>
      <p:ext uri="{BB962C8B-B14F-4D97-AF65-F5344CB8AC3E}">
        <p14:creationId xmlns:p14="http://schemas.microsoft.com/office/powerpoint/2010/main" val="1230499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a:t>
            </a:r>
            <a:endParaRPr lang="zh-TW" altLang="en-US" dirty="0"/>
          </a:p>
        </p:txBody>
      </p:sp>
      <p:sp>
        <p:nvSpPr>
          <p:cNvPr id="3" name="內容版面配置區 2"/>
          <p:cNvSpPr>
            <a:spLocks noGrp="1"/>
          </p:cNvSpPr>
          <p:nvPr>
            <p:ph idx="1"/>
          </p:nvPr>
        </p:nvSpPr>
        <p:spPr/>
        <p:txBody>
          <a:bodyPr/>
          <a:lstStyle/>
          <a:p>
            <a:r>
              <a:rPr lang="zh-TW" altLang="en-US" dirty="0" smtClean="0"/>
              <a:t>話題由一群文章組成，每篇文章及話題可以用一個向量來表示</a:t>
            </a:r>
            <a:endParaRPr lang="en-US" altLang="zh-TW" dirty="0" smtClean="0"/>
          </a:p>
          <a:p>
            <a:r>
              <a:rPr lang="zh-TW" altLang="en-US" dirty="0" smtClean="0"/>
              <a:t>首先將</a:t>
            </a:r>
            <a:r>
              <a:rPr lang="zh-TW" altLang="en-US" dirty="0"/>
              <a:t>含有相同標題的文章視為同一</a:t>
            </a:r>
            <a:r>
              <a:rPr lang="zh-TW" altLang="en-US" dirty="0" smtClean="0"/>
              <a:t>話題。接著定義一個門檻值，對每一話題找出與該話題最為相似的話題，若相似度大於門檻值則將兩個話題合併，若相似度小於門檻值，則將話題移到分群完畢的清單，重複直到所有話題合併完畢</a:t>
            </a:r>
            <a:endParaRPr lang="en-US" altLang="zh-TW" dirty="0" smtClean="0"/>
          </a:p>
          <a:p>
            <a:endParaRPr lang="en-US" altLang="zh-TW" dirty="0"/>
          </a:p>
          <a:p>
            <a:r>
              <a:rPr lang="zh-TW" altLang="en-US" dirty="0" smtClean="0"/>
              <a:t>話題相似度 </a:t>
            </a:r>
            <a:r>
              <a:rPr lang="en-US" altLang="zh-TW" dirty="0" smtClean="0"/>
              <a:t>=</a:t>
            </a:r>
            <a:r>
              <a:rPr lang="zh-TW" altLang="en-US" dirty="0" smtClean="0"/>
              <a:t> 兩話題特徵向量取內積</a:t>
            </a:r>
            <a:endParaRPr lang="en-US" altLang="zh-TW" dirty="0" smtClean="0"/>
          </a:p>
        </p:txBody>
      </p:sp>
    </p:spTree>
    <p:extLst>
      <p:ext uri="{BB962C8B-B14F-4D97-AF65-F5344CB8AC3E}">
        <p14:creationId xmlns:p14="http://schemas.microsoft.com/office/powerpoint/2010/main" val="1255159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1</a:t>
            </a:r>
            <a:endParaRPr lang="zh-TW" altLang="en-US" dirty="0"/>
          </a:p>
        </p:txBody>
      </p:sp>
      <p:sp>
        <p:nvSpPr>
          <p:cNvPr id="3" name="內容版面配置區 2"/>
          <p:cNvSpPr>
            <a:spLocks noGrp="1"/>
          </p:cNvSpPr>
          <p:nvPr>
            <p:ph idx="1"/>
          </p:nvPr>
        </p:nvSpPr>
        <p:spPr/>
        <p:txBody>
          <a:bodyPr/>
          <a:lstStyle/>
          <a:p>
            <a:r>
              <a:rPr lang="zh-TW" altLang="en-US" dirty="0"/>
              <a:t>文章特徵向量 </a:t>
            </a:r>
            <a:r>
              <a:rPr lang="en-US" altLang="zh-TW" dirty="0"/>
              <a:t>=</a:t>
            </a:r>
            <a:r>
              <a:rPr lang="zh-TW" altLang="en-US" dirty="0"/>
              <a:t> 標題斷詞後各向量的平均</a:t>
            </a:r>
            <a:endParaRPr lang="en-US" altLang="zh-TW" dirty="0"/>
          </a:p>
          <a:p>
            <a:r>
              <a:rPr lang="zh-TW" altLang="en-US" dirty="0"/>
              <a:t>話題關鍵字特徵向量 </a:t>
            </a:r>
            <a:r>
              <a:rPr lang="en-US" altLang="zh-TW" dirty="0"/>
              <a:t>=</a:t>
            </a:r>
            <a:r>
              <a:rPr lang="zh-TW" altLang="en-US" dirty="0"/>
              <a:t> </a:t>
            </a:r>
            <a:r>
              <a:rPr lang="zh-TW" altLang="en-US" dirty="0" smtClean="0"/>
              <a:t>討論</a:t>
            </a:r>
            <a:r>
              <a:rPr lang="zh-TW" altLang="en-US" dirty="0"/>
              <a:t>串內文前十關鍵字向量的平均</a:t>
            </a:r>
            <a:endParaRPr lang="en-US" altLang="zh-TW" dirty="0"/>
          </a:p>
          <a:p>
            <a:r>
              <a:rPr lang="zh-TW" altLang="en-US" dirty="0"/>
              <a:t>話題特徵向量 </a:t>
            </a:r>
            <a:r>
              <a:rPr lang="en-US" altLang="zh-TW" dirty="0"/>
              <a:t>=</a:t>
            </a:r>
            <a:r>
              <a:rPr lang="zh-TW" altLang="en-US" dirty="0"/>
              <a:t> 子文章特徵向量平均 </a:t>
            </a:r>
            <a:r>
              <a:rPr lang="en-US" altLang="zh-TW" dirty="0"/>
              <a:t>+</a:t>
            </a:r>
            <a:r>
              <a:rPr lang="zh-TW" altLang="en-US" dirty="0"/>
              <a:t> 話題關鍵字特徵向量</a:t>
            </a:r>
            <a:endParaRPr lang="en-US" altLang="zh-TW" dirty="0"/>
          </a:p>
          <a:p>
            <a:r>
              <a:rPr lang="zh-TW" altLang="en-US" dirty="0"/>
              <a:t>每次合併話題時重新計算話題關鍵字特徵向量</a:t>
            </a:r>
            <a:endParaRPr lang="en-US" altLang="zh-TW" dirty="0"/>
          </a:p>
        </p:txBody>
      </p:sp>
    </p:spTree>
    <p:extLst>
      <p:ext uri="{BB962C8B-B14F-4D97-AF65-F5344CB8AC3E}">
        <p14:creationId xmlns:p14="http://schemas.microsoft.com/office/powerpoint/2010/main" val="33930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2</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標題斷詞後各向量的平均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75497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3</a:t>
            </a:r>
            <a:endParaRPr lang="zh-TW" altLang="en-US" dirty="0"/>
          </a:p>
        </p:txBody>
      </p:sp>
      <p:sp>
        <p:nvSpPr>
          <p:cNvPr id="3" name="內容版面配置區 2"/>
          <p:cNvSpPr>
            <a:spLocks noGrp="1"/>
          </p:cNvSpPr>
          <p:nvPr>
            <p:ph idx="1"/>
          </p:nvPr>
        </p:nvSpPr>
        <p:spPr/>
        <p:txBody>
          <a:bodyPr/>
          <a:lstStyle/>
          <a:p>
            <a:r>
              <a:rPr lang="en-US" altLang="zh-TW" dirty="0" smtClean="0"/>
              <a:t>Method2 </a:t>
            </a:r>
            <a:r>
              <a:rPr lang="zh-TW" altLang="en-US" dirty="0" smtClean="0"/>
              <a:t>分完群後的結果為基準再分一次群</a:t>
            </a:r>
            <a:endParaRPr lang="en-US" altLang="zh-TW" dirty="0" smtClean="0"/>
          </a:p>
          <a:p>
            <a:r>
              <a:rPr lang="zh-TW" altLang="en-US" dirty="0" smtClean="0"/>
              <a:t>第二次分群之文章</a:t>
            </a:r>
            <a:r>
              <a:rPr lang="zh-TW" altLang="en-US" dirty="0"/>
              <a:t>特徵向量 </a:t>
            </a:r>
            <a:r>
              <a:rPr lang="en-US" altLang="zh-TW" dirty="0" smtClean="0"/>
              <a:t>=</a:t>
            </a:r>
            <a:r>
              <a:rPr lang="zh-TW" altLang="en-US" dirty="0" smtClean="0"/>
              <a:t> 標題</a:t>
            </a:r>
            <a:r>
              <a:rPr lang="zh-TW" altLang="en-US" dirty="0"/>
              <a:t>斷詞後各向量平均 </a:t>
            </a:r>
            <a:r>
              <a:rPr lang="en-US" altLang="zh-TW" dirty="0"/>
              <a:t>+</a:t>
            </a:r>
            <a:r>
              <a:rPr lang="zh-TW" altLang="en-US" dirty="0"/>
              <a:t> 內文關鍵字各向量平均</a:t>
            </a:r>
            <a:endParaRPr lang="en-US" altLang="zh-TW" dirty="0" smtClean="0"/>
          </a:p>
          <a:p>
            <a:r>
              <a:rPr lang="zh-TW" altLang="en-US" dirty="0" smtClean="0"/>
              <a:t>話題</a:t>
            </a:r>
            <a:r>
              <a:rPr lang="zh-TW" altLang="en-US" dirty="0"/>
              <a:t>特徵向量 </a:t>
            </a:r>
            <a:r>
              <a:rPr lang="en-US" altLang="zh-TW" dirty="0"/>
              <a:t>=</a:t>
            </a:r>
            <a:r>
              <a:rPr lang="zh-TW" altLang="en-US" dirty="0"/>
              <a:t> 子文章特徵向量平均</a:t>
            </a:r>
            <a:endParaRPr lang="en-US" altLang="zh-TW" dirty="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1773045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上次建議修正或追蹤事項的處理</a:t>
            </a:r>
            <a:r>
              <a:rPr lang="zh-TW" altLang="en-US" dirty="0" smtClean="0"/>
              <a:t>情形</a:t>
            </a:r>
            <a:endParaRPr lang="zh-TW" altLang="en-US" dirty="0"/>
          </a:p>
        </p:txBody>
      </p:sp>
      <p:sp>
        <p:nvSpPr>
          <p:cNvPr id="3" name="內容版面配置區 2"/>
          <p:cNvSpPr>
            <a:spLocks noGrp="1"/>
          </p:cNvSpPr>
          <p:nvPr>
            <p:ph idx="1"/>
          </p:nvPr>
        </p:nvSpPr>
        <p:spPr/>
        <p:txBody>
          <a:bodyPr/>
          <a:lstStyle/>
          <a:p>
            <a:r>
              <a:rPr lang="zh-TW" altLang="en-US" dirty="0" smtClean="0"/>
              <a:t>分群效果該如何評估</a:t>
            </a:r>
            <a:r>
              <a:rPr lang="en-US" altLang="zh-TW" dirty="0" smtClean="0"/>
              <a:t>?</a:t>
            </a:r>
          </a:p>
          <a:p>
            <a:endParaRPr lang="zh-TW" altLang="en-US" dirty="0"/>
          </a:p>
        </p:txBody>
      </p:sp>
    </p:spTree>
    <p:extLst>
      <p:ext uri="{BB962C8B-B14F-4D97-AF65-F5344CB8AC3E}">
        <p14:creationId xmlns:p14="http://schemas.microsoft.com/office/powerpoint/2010/main" val="33627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 method 4</a:t>
            </a:r>
            <a:endParaRPr lang="zh-TW" altLang="en-US" dirty="0"/>
          </a:p>
        </p:txBody>
      </p:sp>
      <p:sp>
        <p:nvSpPr>
          <p:cNvPr id="3" name="內容版面配置區 2"/>
          <p:cNvSpPr>
            <a:spLocks noGrp="1"/>
          </p:cNvSpPr>
          <p:nvPr>
            <p:ph idx="1"/>
          </p:nvPr>
        </p:nvSpPr>
        <p:spPr/>
        <p:txBody>
          <a:bodyPr/>
          <a:lstStyle/>
          <a:p>
            <a:r>
              <a:rPr lang="zh-TW" altLang="en-US" dirty="0" smtClean="0"/>
              <a:t>文章特徵向量 </a:t>
            </a:r>
            <a:r>
              <a:rPr lang="en-US" altLang="zh-TW" dirty="0" smtClean="0"/>
              <a:t>=</a:t>
            </a:r>
            <a:r>
              <a:rPr lang="zh-TW" altLang="en-US" dirty="0" smtClean="0"/>
              <a:t> 標題斷詞後各向量平均 </a:t>
            </a:r>
            <a:r>
              <a:rPr lang="en-US" altLang="zh-TW" dirty="0" smtClean="0"/>
              <a:t>+</a:t>
            </a:r>
            <a:r>
              <a:rPr lang="zh-TW" altLang="en-US" dirty="0" smtClean="0"/>
              <a:t> 內文關鍵字各向量平均</a:t>
            </a:r>
            <a:endParaRPr lang="en-US" altLang="zh-TW" dirty="0" smtClean="0"/>
          </a:p>
          <a:p>
            <a:r>
              <a:rPr lang="zh-TW" altLang="en-US" dirty="0" smtClean="0"/>
              <a:t>話題特徵向量 </a:t>
            </a:r>
            <a:r>
              <a:rPr lang="en-US" altLang="zh-TW" dirty="0" smtClean="0"/>
              <a:t>=</a:t>
            </a:r>
            <a:r>
              <a:rPr lang="zh-TW" altLang="en-US" dirty="0" smtClean="0"/>
              <a:t> 子文章特徵向量平均</a:t>
            </a:r>
            <a:endParaRPr lang="en-US" altLang="zh-TW" dirty="0" smtClean="0"/>
          </a:p>
        </p:txBody>
      </p:sp>
    </p:spTree>
    <p:extLst>
      <p:ext uri="{BB962C8B-B14F-4D97-AF65-F5344CB8AC3E}">
        <p14:creationId xmlns:p14="http://schemas.microsoft.com/office/powerpoint/2010/main" val="87788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Hotness Computing</a:t>
            </a:r>
            <a:endParaRPr lang="zh-TW" altLang="en-US" dirty="0"/>
          </a:p>
        </p:txBody>
      </p:sp>
      <p:sp>
        <p:nvSpPr>
          <p:cNvPr id="3" name="內容版面配置區 2"/>
          <p:cNvSpPr>
            <a:spLocks noGrp="1"/>
          </p:cNvSpPr>
          <p:nvPr>
            <p:ph idx="1"/>
          </p:nvPr>
        </p:nvSpPr>
        <p:spPr/>
        <p:txBody>
          <a:bodyPr/>
          <a:lstStyle/>
          <a:p>
            <a:r>
              <a:rPr lang="zh-TW" altLang="en-US" dirty="0" smtClean="0"/>
              <a:t>統計話題內各文章的推噓文計算熱度</a:t>
            </a:r>
            <a:endParaRPr lang="en-US" altLang="zh-TW" dirty="0" smtClean="0"/>
          </a:p>
          <a:p>
            <a:endParaRPr lang="en-US" altLang="zh-TW" dirty="0" smtClean="0"/>
          </a:p>
        </p:txBody>
      </p:sp>
    </p:spTree>
    <p:extLst>
      <p:ext uri="{BB962C8B-B14F-4D97-AF65-F5344CB8AC3E}">
        <p14:creationId xmlns:p14="http://schemas.microsoft.com/office/powerpoint/2010/main" val="293853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Experiment Part</a:t>
            </a: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84818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Evaluation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分群效果評估相當不易，評估實驗將分為兩個部分進行</a:t>
            </a:r>
            <a:endParaRPr lang="en-US" altLang="zh-TW" dirty="0" smtClean="0"/>
          </a:p>
          <a:p>
            <a:endParaRPr lang="en-US" altLang="zh-TW" dirty="0" smtClean="0"/>
          </a:p>
          <a:p>
            <a:r>
              <a:rPr lang="zh-TW" altLang="en-US" dirty="0" smtClean="0"/>
              <a:t>第一部分是藉由需要標註資料的</a:t>
            </a:r>
            <a:r>
              <a:rPr lang="en-US" altLang="zh-TW" dirty="0" smtClean="0"/>
              <a:t>External Index</a:t>
            </a:r>
            <a:r>
              <a:rPr lang="zh-TW" altLang="en-US" dirty="0" smtClean="0"/>
              <a:t>相關指標來尋找各方法之最佳參數設定，並比較各方法的效果</a:t>
            </a:r>
            <a:endParaRPr lang="en-US" altLang="zh-TW" dirty="0" smtClean="0"/>
          </a:p>
          <a:p>
            <a:endParaRPr lang="en-US" altLang="zh-TW" dirty="0" smtClean="0"/>
          </a:p>
          <a:p>
            <a:r>
              <a:rPr lang="zh-TW" altLang="en-US" dirty="0" smtClean="0"/>
              <a:t>第二部分是不需要標註資料的</a:t>
            </a:r>
            <a:r>
              <a:rPr lang="en-US" altLang="zh-TW" dirty="0" smtClean="0"/>
              <a:t>Internal Index</a:t>
            </a:r>
            <a:r>
              <a:rPr lang="zh-TW" altLang="en-US" dirty="0" smtClean="0"/>
              <a:t>來評估方法的效果</a:t>
            </a:r>
            <a:endParaRPr lang="en-US" altLang="zh-TW" dirty="0" smtClean="0"/>
          </a:p>
        </p:txBody>
      </p:sp>
    </p:spTree>
    <p:extLst>
      <p:ext uri="{BB962C8B-B14F-4D97-AF65-F5344CB8AC3E}">
        <p14:creationId xmlns:p14="http://schemas.microsoft.com/office/powerpoint/2010/main" val="2143503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Labeled Data</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人工選擇一些話題關鍵字</a:t>
            </a:r>
            <a:r>
              <a:rPr lang="zh-TW" altLang="en-US" dirty="0"/>
              <a:t>及時間</a:t>
            </a:r>
            <a:r>
              <a:rPr lang="zh-TW" altLang="en-US" dirty="0" smtClean="0"/>
              <a:t>搜尋區間，在該區間標題包含關鍵字的文章標註為該話題。</a:t>
            </a:r>
            <a:endParaRPr lang="en-US" altLang="zh-TW" dirty="0" smtClean="0"/>
          </a:p>
          <a:p>
            <a:pPr lvl="1"/>
            <a:r>
              <a:rPr lang="en-US" altLang="zh-TW" dirty="0" smtClean="0"/>
              <a:t>Ex:</a:t>
            </a:r>
            <a:r>
              <a:rPr lang="zh-TW" altLang="en-US" dirty="0" smtClean="0"/>
              <a:t>時間在</a:t>
            </a:r>
            <a:r>
              <a:rPr lang="en-US" altLang="zh-TW" dirty="0" smtClean="0"/>
              <a:t>2016</a:t>
            </a:r>
            <a:r>
              <a:rPr lang="zh-TW" altLang="en-US" dirty="0" smtClean="0"/>
              <a:t>年</a:t>
            </a:r>
            <a:r>
              <a:rPr lang="en-US" altLang="zh-TW" dirty="0" smtClean="0"/>
              <a:t>5</a:t>
            </a:r>
            <a:r>
              <a:rPr lang="zh-TW" altLang="en-US" dirty="0" smtClean="0"/>
              <a:t>月</a:t>
            </a:r>
            <a:r>
              <a:rPr lang="en-US" altLang="zh-TW" dirty="0" smtClean="0"/>
              <a:t>20</a:t>
            </a:r>
            <a:r>
              <a:rPr lang="zh-TW" altLang="en-US" dirty="0" smtClean="0"/>
              <a:t>日至</a:t>
            </a:r>
            <a:r>
              <a:rPr lang="en-US" altLang="zh-TW" dirty="0" smtClean="0"/>
              <a:t>22</a:t>
            </a:r>
            <a:r>
              <a:rPr lang="zh-TW" altLang="en-US" dirty="0" smtClean="0"/>
              <a:t>日，標題包含</a:t>
            </a:r>
            <a:r>
              <a:rPr lang="en-US" altLang="zh-TW" dirty="0" smtClean="0"/>
              <a:t>”</a:t>
            </a:r>
            <a:r>
              <a:rPr lang="zh-TW" altLang="en-US" dirty="0" smtClean="0"/>
              <a:t>安樂死</a:t>
            </a:r>
            <a:r>
              <a:rPr lang="en-US" altLang="zh-TW" dirty="0" smtClean="0"/>
              <a:t>”</a:t>
            </a:r>
            <a:r>
              <a:rPr lang="zh-TW" altLang="en-US" dirty="0" smtClean="0"/>
              <a:t>的文章標註為話題</a:t>
            </a:r>
            <a:r>
              <a:rPr lang="en-US" altLang="zh-TW" dirty="0" smtClean="0"/>
              <a:t>”</a:t>
            </a:r>
            <a:r>
              <a:rPr lang="zh-TW" altLang="en-US" dirty="0" smtClean="0"/>
              <a:t>美女</a:t>
            </a:r>
            <a:r>
              <a:rPr lang="zh-TW" altLang="en-US" dirty="0"/>
              <a:t>動保</a:t>
            </a:r>
            <a:r>
              <a:rPr lang="zh-TW" altLang="en-US" dirty="0" smtClean="0"/>
              <a:t>園長死諫</a:t>
            </a:r>
            <a:r>
              <a:rPr lang="en-US" altLang="zh-TW" dirty="0" smtClean="0"/>
              <a:t>”</a:t>
            </a:r>
          </a:p>
          <a:p>
            <a:pPr lvl="1"/>
            <a:endParaRPr lang="en-US" altLang="zh-TW" dirty="0" smtClean="0"/>
          </a:p>
          <a:p>
            <a:r>
              <a:rPr lang="zh-TW" altLang="en-US" dirty="0" smtClean="0"/>
              <a:t>共標註</a:t>
            </a:r>
            <a:r>
              <a:rPr lang="en-US" altLang="zh-TW" dirty="0" smtClean="0"/>
              <a:t>38</a:t>
            </a:r>
            <a:r>
              <a:rPr lang="zh-TW" altLang="en-US" dirty="0" smtClean="0"/>
              <a:t>個主題，總計</a:t>
            </a:r>
            <a:r>
              <a:rPr lang="en-US" altLang="zh-TW" dirty="0" smtClean="0"/>
              <a:t>4610</a:t>
            </a:r>
            <a:r>
              <a:rPr lang="zh-TW" altLang="en-US" dirty="0" smtClean="0"/>
              <a:t>篇文章</a:t>
            </a:r>
            <a:endParaRPr lang="en-US" altLang="zh-TW" dirty="0" smtClean="0"/>
          </a:p>
          <a:p>
            <a:r>
              <a:rPr lang="zh-TW" altLang="en-US" dirty="0" smtClean="0"/>
              <a:t>每個主題文章量不超過</a:t>
            </a:r>
            <a:r>
              <a:rPr lang="en-US" altLang="zh-TW" dirty="0" smtClean="0"/>
              <a:t>200</a:t>
            </a:r>
            <a:r>
              <a:rPr lang="zh-TW" altLang="en-US" dirty="0" smtClean="0"/>
              <a:t>，不少於</a:t>
            </a:r>
            <a:r>
              <a:rPr lang="en-US" altLang="zh-TW" dirty="0" smtClean="0"/>
              <a:t>25</a:t>
            </a:r>
          </a:p>
        </p:txBody>
      </p:sp>
    </p:spTree>
    <p:extLst>
      <p:ext uri="{BB962C8B-B14F-4D97-AF65-F5344CB8AC3E}">
        <p14:creationId xmlns:p14="http://schemas.microsoft.com/office/powerpoint/2010/main" val="1341763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Keywords of Topics for Labeled Data</a:t>
            </a:r>
            <a:endParaRPr lang="zh-TW" altLang="en-US" dirty="0"/>
          </a:p>
        </p:txBody>
      </p:sp>
      <p:sp>
        <p:nvSpPr>
          <p:cNvPr id="3" name="內容版面配置區 2"/>
          <p:cNvSpPr>
            <a:spLocks noGrp="1"/>
          </p:cNvSpPr>
          <p:nvPr>
            <p:ph idx="1"/>
          </p:nvPr>
        </p:nvSpPr>
        <p:spPr/>
        <p:txBody>
          <a:bodyPr/>
          <a:lstStyle/>
          <a:p>
            <a:r>
              <a:rPr lang="zh-TW" altLang="en-US" dirty="0"/>
              <a:t>軍冤</a:t>
            </a:r>
            <a:r>
              <a:rPr lang="en-US" altLang="zh-TW" dirty="0"/>
              <a:t>, </a:t>
            </a:r>
            <a:r>
              <a:rPr lang="zh-TW" altLang="en-US" dirty="0"/>
              <a:t>雞排</a:t>
            </a:r>
            <a:r>
              <a:rPr lang="en-US" altLang="zh-TW" dirty="0"/>
              <a:t>, </a:t>
            </a:r>
            <a:r>
              <a:rPr lang="zh-TW" altLang="en-US" dirty="0"/>
              <a:t>超商</a:t>
            </a:r>
            <a:r>
              <a:rPr lang="en-US" altLang="zh-TW" dirty="0"/>
              <a:t>, </a:t>
            </a:r>
            <a:r>
              <a:rPr lang="zh-TW" altLang="en-US" dirty="0"/>
              <a:t>薪水</a:t>
            </a:r>
            <a:r>
              <a:rPr lang="en-US" altLang="zh-TW" dirty="0"/>
              <a:t>, </a:t>
            </a:r>
            <a:r>
              <a:rPr lang="zh-TW" altLang="en-US" dirty="0"/>
              <a:t>鄭捷</a:t>
            </a:r>
            <a:r>
              <a:rPr lang="en-US" altLang="zh-TW" dirty="0"/>
              <a:t>, </a:t>
            </a:r>
            <a:r>
              <a:rPr lang="zh-TW" altLang="en-US" dirty="0"/>
              <a:t>警報</a:t>
            </a:r>
            <a:r>
              <a:rPr lang="en-US" altLang="zh-TW" dirty="0"/>
              <a:t>, </a:t>
            </a:r>
            <a:r>
              <a:rPr lang="zh-TW" altLang="en-US" dirty="0"/>
              <a:t>年紀</a:t>
            </a:r>
            <a:r>
              <a:rPr lang="en-US" altLang="zh-TW" dirty="0"/>
              <a:t>, </a:t>
            </a:r>
            <a:r>
              <a:rPr lang="zh-TW" altLang="en-US" dirty="0"/>
              <a:t>主播</a:t>
            </a:r>
            <a:r>
              <a:rPr lang="en-US" altLang="zh-TW" dirty="0"/>
              <a:t>, </a:t>
            </a:r>
            <a:r>
              <a:rPr lang="zh-TW" altLang="en-US" dirty="0"/>
              <a:t>塵爆</a:t>
            </a:r>
            <a:r>
              <a:rPr lang="en-US" altLang="zh-TW" dirty="0"/>
              <a:t>, </a:t>
            </a:r>
            <a:r>
              <a:rPr lang="zh-TW" altLang="en-US" dirty="0"/>
              <a:t>滅頂</a:t>
            </a:r>
            <a:r>
              <a:rPr lang="en-US" altLang="zh-TW" dirty="0"/>
              <a:t>, </a:t>
            </a:r>
            <a:r>
              <a:rPr lang="zh-TW" altLang="en-US" dirty="0"/>
              <a:t>肯亞</a:t>
            </a:r>
            <a:r>
              <a:rPr lang="en-US" altLang="zh-TW" dirty="0"/>
              <a:t>, </a:t>
            </a:r>
            <a:r>
              <a:rPr lang="en-US" altLang="zh-TW" dirty="0" smtClean="0"/>
              <a:t>ISIS,    </a:t>
            </a:r>
            <a:r>
              <a:rPr lang="zh-TW" altLang="en-US" dirty="0" smtClean="0"/>
              <a:t>伊</a:t>
            </a:r>
            <a:r>
              <a:rPr lang="zh-TW" altLang="en-US" dirty="0"/>
              <a:t>湄</a:t>
            </a:r>
            <a:r>
              <a:rPr lang="en-US" altLang="zh-TW" dirty="0"/>
              <a:t>, </a:t>
            </a:r>
            <a:r>
              <a:rPr lang="zh-TW" altLang="en-US" dirty="0" smtClean="0"/>
              <a:t>川普</a:t>
            </a:r>
            <a:endParaRPr lang="en-US" altLang="zh-TW" dirty="0"/>
          </a:p>
          <a:p>
            <a:endParaRPr lang="en-US" altLang="zh-TW" dirty="0" smtClean="0"/>
          </a:p>
          <a:p>
            <a:r>
              <a:rPr lang="zh-TW" altLang="en-US" dirty="0" smtClean="0"/>
              <a:t>炎</a:t>
            </a:r>
            <a:r>
              <a:rPr lang="zh-TW" altLang="en-US" dirty="0"/>
              <a:t>亞綸</a:t>
            </a:r>
            <a:r>
              <a:rPr lang="en-US" altLang="zh-TW" dirty="0"/>
              <a:t>, </a:t>
            </a:r>
            <a:r>
              <a:rPr lang="zh-TW" altLang="en-US" dirty="0"/>
              <a:t>福祿猴</a:t>
            </a:r>
            <a:r>
              <a:rPr lang="en-US" altLang="zh-TW" dirty="0"/>
              <a:t>, </a:t>
            </a:r>
            <a:r>
              <a:rPr lang="zh-TW" altLang="en-US" dirty="0"/>
              <a:t>八年級</a:t>
            </a:r>
            <a:r>
              <a:rPr lang="en-US" altLang="zh-TW" dirty="0"/>
              <a:t>, </a:t>
            </a:r>
            <a:r>
              <a:rPr lang="zh-TW" altLang="en-US" dirty="0"/>
              <a:t>應曉薇</a:t>
            </a:r>
            <a:r>
              <a:rPr lang="en-US" altLang="zh-TW" dirty="0"/>
              <a:t>, </a:t>
            </a:r>
            <a:r>
              <a:rPr lang="zh-TW" altLang="en-US" dirty="0"/>
              <a:t>謝金燕</a:t>
            </a:r>
            <a:r>
              <a:rPr lang="en-US" altLang="zh-TW" dirty="0"/>
              <a:t>, </a:t>
            </a:r>
            <a:r>
              <a:rPr lang="zh-TW" altLang="en-US" dirty="0" smtClean="0"/>
              <a:t>安樂死</a:t>
            </a:r>
            <a:r>
              <a:rPr lang="en-US" altLang="zh-TW" dirty="0"/>
              <a:t>, </a:t>
            </a:r>
            <a:r>
              <a:rPr lang="zh-TW" altLang="en-US" dirty="0"/>
              <a:t>巴拿馬</a:t>
            </a:r>
            <a:r>
              <a:rPr lang="en-US" altLang="zh-TW" dirty="0"/>
              <a:t>, </a:t>
            </a:r>
            <a:r>
              <a:rPr lang="zh-TW" altLang="en-US" dirty="0"/>
              <a:t>邊緣人</a:t>
            </a:r>
            <a:r>
              <a:rPr lang="en-US" altLang="zh-TW" dirty="0"/>
              <a:t>, </a:t>
            </a:r>
            <a:r>
              <a:rPr lang="zh-TW" altLang="en-US" dirty="0"/>
              <a:t>阿帕契</a:t>
            </a:r>
            <a:r>
              <a:rPr lang="en-US" altLang="zh-TW" dirty="0"/>
              <a:t>, </a:t>
            </a:r>
            <a:r>
              <a:rPr lang="zh-TW" altLang="en-US" dirty="0"/>
              <a:t>反服貿</a:t>
            </a:r>
            <a:r>
              <a:rPr lang="en-US" altLang="zh-TW" dirty="0"/>
              <a:t>, </a:t>
            </a:r>
            <a:r>
              <a:rPr lang="zh-TW" altLang="en-US" dirty="0"/>
              <a:t>國慶爺</a:t>
            </a:r>
            <a:r>
              <a:rPr lang="en-US" altLang="zh-TW" dirty="0"/>
              <a:t>, </a:t>
            </a:r>
            <a:r>
              <a:rPr lang="zh-TW" altLang="en-US" dirty="0"/>
              <a:t>大巨蛋</a:t>
            </a:r>
            <a:r>
              <a:rPr lang="en-US" altLang="zh-TW" dirty="0"/>
              <a:t>, </a:t>
            </a:r>
            <a:r>
              <a:rPr lang="zh-TW" altLang="en-US" dirty="0"/>
              <a:t>三姐弟</a:t>
            </a:r>
            <a:r>
              <a:rPr lang="en-US" altLang="zh-TW" dirty="0"/>
              <a:t>, </a:t>
            </a:r>
            <a:r>
              <a:rPr lang="zh-TW" altLang="en-US" dirty="0"/>
              <a:t>周子瑜</a:t>
            </a:r>
            <a:r>
              <a:rPr lang="en-US" altLang="zh-TW" dirty="0"/>
              <a:t>, </a:t>
            </a:r>
            <a:r>
              <a:rPr lang="zh-TW" altLang="en-US" dirty="0"/>
              <a:t>獵雷艦</a:t>
            </a:r>
            <a:r>
              <a:rPr lang="en-US" altLang="zh-TW" dirty="0"/>
              <a:t>, </a:t>
            </a:r>
            <a:r>
              <a:rPr lang="zh-TW" altLang="en-US" dirty="0"/>
              <a:t>李宗瑞</a:t>
            </a:r>
            <a:r>
              <a:rPr lang="en-US" altLang="zh-TW" dirty="0"/>
              <a:t>, 48</a:t>
            </a:r>
            <a:r>
              <a:rPr lang="zh-TW" altLang="en-US" dirty="0"/>
              <a:t>級</a:t>
            </a:r>
            <a:r>
              <a:rPr lang="zh-TW" altLang="en-US" dirty="0" smtClean="0"/>
              <a:t>分</a:t>
            </a:r>
            <a:endParaRPr lang="en-US" altLang="zh-TW" dirty="0" smtClean="0"/>
          </a:p>
          <a:p>
            <a:endParaRPr lang="en-US" altLang="zh-TW" dirty="0" smtClean="0"/>
          </a:p>
          <a:p>
            <a:r>
              <a:rPr lang="en-US" altLang="zh-TW" dirty="0" err="1" smtClean="0"/>
              <a:t>AlphaGo</a:t>
            </a:r>
            <a:r>
              <a:rPr lang="en-US" altLang="zh-TW" dirty="0"/>
              <a:t>, </a:t>
            </a:r>
            <a:r>
              <a:rPr lang="zh-TW" altLang="en-US" dirty="0"/>
              <a:t>乙武洋匡</a:t>
            </a:r>
            <a:r>
              <a:rPr lang="en-US" altLang="zh-TW" dirty="0"/>
              <a:t>, </a:t>
            </a:r>
            <a:r>
              <a:rPr lang="zh-TW" altLang="en-US" dirty="0"/>
              <a:t>違法搜索</a:t>
            </a:r>
            <a:r>
              <a:rPr lang="en-US" altLang="zh-TW" dirty="0"/>
              <a:t>, </a:t>
            </a:r>
            <a:r>
              <a:rPr lang="zh-TW" altLang="en-US" dirty="0"/>
              <a:t>一日雙塔</a:t>
            </a:r>
            <a:r>
              <a:rPr lang="en-US" altLang="zh-TW" dirty="0"/>
              <a:t>, </a:t>
            </a:r>
            <a:r>
              <a:rPr lang="zh-TW" altLang="en-US" dirty="0"/>
              <a:t>護照*貼紙</a:t>
            </a:r>
            <a:r>
              <a:rPr lang="en-US" altLang="zh-TW" dirty="0"/>
              <a:t>, </a:t>
            </a:r>
            <a:r>
              <a:rPr lang="zh-TW" altLang="en-US" dirty="0"/>
              <a:t>波多野結衣</a:t>
            </a:r>
            <a:r>
              <a:rPr lang="en-US" altLang="zh-TW" dirty="0"/>
              <a:t>, </a:t>
            </a:r>
            <a:endParaRPr lang="zh-TW" altLang="en-US" dirty="0"/>
          </a:p>
        </p:txBody>
      </p:sp>
    </p:spTree>
    <p:extLst>
      <p:ext uri="{BB962C8B-B14F-4D97-AF65-F5344CB8AC3E}">
        <p14:creationId xmlns:p14="http://schemas.microsoft.com/office/powerpoint/2010/main" val="296143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Adjusted Rand </a:t>
            </a:r>
            <a:r>
              <a:rPr lang="en-US" altLang="zh-TW" dirty="0" smtClean="0"/>
              <a:t>index</a:t>
            </a:r>
          </a:p>
          <a:p>
            <a:pPr marL="457200" lvl="1" indent="0">
              <a:buNone/>
            </a:pPr>
            <a:r>
              <a:rPr lang="en-US" altLang="zh-TW" dirty="0"/>
              <a:t>measures the similarity of the two assignments, ignoring permutations and with chance normalization</a:t>
            </a:r>
          </a:p>
          <a:p>
            <a:r>
              <a:rPr lang="en-US" altLang="zh-TW" dirty="0"/>
              <a:t>Adjusted Mutual Information(AMI</a:t>
            </a:r>
            <a:r>
              <a:rPr lang="en-US" altLang="zh-TW" dirty="0" smtClean="0"/>
              <a:t>)</a:t>
            </a:r>
          </a:p>
          <a:p>
            <a:pPr marL="457200" lvl="1" indent="0">
              <a:buNone/>
            </a:pPr>
            <a:r>
              <a:rPr lang="en-US" altLang="zh-TW" dirty="0"/>
              <a:t>measures the agreement of the two assignments, ignoring </a:t>
            </a:r>
            <a:r>
              <a:rPr lang="en-US" altLang="zh-TW" dirty="0" smtClean="0"/>
              <a:t>permutations, and is with chance normalization</a:t>
            </a:r>
          </a:p>
          <a:p>
            <a:r>
              <a:rPr lang="en-US" altLang="zh-TW" dirty="0"/>
              <a:t>Homogeneity, completeness and </a:t>
            </a:r>
            <a:r>
              <a:rPr lang="en-US" altLang="zh-TW" dirty="0" smtClean="0"/>
              <a:t>V-measure</a:t>
            </a:r>
          </a:p>
          <a:p>
            <a:pPr lvl="1"/>
            <a:r>
              <a:rPr lang="en-US" altLang="zh-TW" dirty="0"/>
              <a:t>homogeneity: each cluster contains only members of a single class.</a:t>
            </a:r>
          </a:p>
          <a:p>
            <a:pPr lvl="1"/>
            <a:r>
              <a:rPr lang="en-US" altLang="zh-TW" dirty="0"/>
              <a:t>completeness: all members of a given class are assigned to the same cluster.</a:t>
            </a:r>
          </a:p>
          <a:p>
            <a:pPr lvl="1"/>
            <a:r>
              <a:rPr lang="en-US" altLang="zh-TW" dirty="0" smtClean="0"/>
              <a:t>V-measure: evaluate </a:t>
            </a:r>
            <a:r>
              <a:rPr lang="en-US" altLang="zh-TW" dirty="0"/>
              <a:t>the agreement of two independent assignments on the same dataset.</a:t>
            </a:r>
          </a:p>
          <a:p>
            <a:endParaRPr lang="en-US" altLang="zh-TW" dirty="0" smtClean="0"/>
          </a:p>
        </p:txBody>
      </p:sp>
    </p:spTree>
    <p:extLst>
      <p:ext uri="{BB962C8B-B14F-4D97-AF65-F5344CB8AC3E}">
        <p14:creationId xmlns:p14="http://schemas.microsoft.com/office/powerpoint/2010/main" val="244450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 using External Index</a:t>
            </a:r>
            <a:endParaRPr lang="zh-TW" altLang="en-US" dirty="0"/>
          </a:p>
        </p:txBody>
      </p:sp>
      <p:sp>
        <p:nvSpPr>
          <p:cNvPr id="3" name="內容版面配置區 2"/>
          <p:cNvSpPr>
            <a:spLocks noGrp="1"/>
          </p:cNvSpPr>
          <p:nvPr>
            <p:ph idx="1"/>
          </p:nvPr>
        </p:nvSpPr>
        <p:spPr/>
        <p:txBody>
          <a:bodyPr>
            <a:normAutofit/>
          </a:bodyPr>
          <a:lstStyle/>
          <a:p>
            <a:r>
              <a:rPr lang="zh-TW" altLang="en-US" dirty="0"/>
              <a:t>從每一種標記完的話題裡面，隨機</a:t>
            </a:r>
            <a:r>
              <a:rPr lang="zh-TW" altLang="en-US" dirty="0" smtClean="0"/>
              <a:t>挑選文章加入測試資料，最後的測試資料每一種話題至少都會有一篇文章，再以該資料分</a:t>
            </a:r>
            <a:r>
              <a:rPr lang="zh-TW" altLang="en-US" dirty="0"/>
              <a:t>群</a:t>
            </a:r>
            <a:r>
              <a:rPr lang="zh-TW" altLang="en-US" dirty="0" smtClean="0"/>
              <a:t>。</a:t>
            </a:r>
            <a:endParaRPr lang="en-US" altLang="zh-TW" dirty="0" smtClean="0"/>
          </a:p>
          <a:p>
            <a:endParaRPr lang="en-US" altLang="zh-TW" dirty="0" smtClean="0"/>
          </a:p>
          <a:p>
            <a:r>
              <a:rPr lang="zh-TW" altLang="en-US" dirty="0" smtClean="0"/>
              <a:t>重複隨機挑選測試資料若干次觀察分群各指標平均、極值來評估實驗的結果</a:t>
            </a:r>
            <a:endParaRPr lang="en-US" altLang="zh-TW" dirty="0"/>
          </a:p>
          <a:p>
            <a:endParaRPr lang="en-US" altLang="zh-TW" dirty="0" smtClean="0"/>
          </a:p>
        </p:txBody>
      </p:sp>
    </p:spTree>
    <p:extLst>
      <p:ext uri="{BB962C8B-B14F-4D97-AF65-F5344CB8AC3E}">
        <p14:creationId xmlns:p14="http://schemas.microsoft.com/office/powerpoint/2010/main" val="11576109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sp>
        <p:nvSpPr>
          <p:cNvPr id="3" name="內容版面配置區 2"/>
          <p:cNvSpPr>
            <a:spLocks noGrp="1"/>
          </p:cNvSpPr>
          <p:nvPr>
            <p:ph idx="1"/>
          </p:nvPr>
        </p:nvSpPr>
        <p:spPr/>
        <p:txBody>
          <a:bodyPr/>
          <a:lstStyle/>
          <a:p>
            <a:r>
              <a:rPr lang="zh-TW" altLang="en-US" dirty="0" smtClean="0"/>
              <a:t>變因：分群的門檻值、話題特徵項量中標題與話題關鍵字的比例</a:t>
            </a:r>
            <a:endParaRPr lang="en-US" altLang="zh-TW" dirty="0" smtClean="0"/>
          </a:p>
          <a:p>
            <a:r>
              <a:rPr lang="zh-TW" altLang="en-US" dirty="0" smtClean="0"/>
              <a:t>針對每一種比例去找該比例效果較好的分群門檻值，接著比較不同比例之間的效果</a:t>
            </a:r>
            <a:endParaRPr lang="en-US" altLang="zh-TW" dirty="0" smtClean="0"/>
          </a:p>
          <a:p>
            <a:endParaRPr lang="en-US" altLang="zh-TW" dirty="0" smtClean="0"/>
          </a:p>
        </p:txBody>
      </p:sp>
    </p:spTree>
    <p:extLst>
      <p:ext uri="{BB962C8B-B14F-4D97-AF65-F5344CB8AC3E}">
        <p14:creationId xmlns:p14="http://schemas.microsoft.com/office/powerpoint/2010/main" val="1638350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22" name="內容版面配置區 21"/>
          <p:cNvGraphicFramePr>
            <a:graphicFrameLocks noGrp="1"/>
          </p:cNvGraphicFramePr>
          <p:nvPr>
            <p:ph sz="half" idx="1"/>
            <p:extLst>
              <p:ext uri="{D42A27DB-BD31-4B8C-83A1-F6EECF244321}">
                <p14:modId xmlns:p14="http://schemas.microsoft.com/office/powerpoint/2010/main" val="3202960518"/>
              </p:ext>
            </p:extLst>
          </p:nvPr>
        </p:nvGraphicFramePr>
        <p:xfrm>
          <a:off x="838200" y="2395220"/>
          <a:ext cx="5181600" cy="22091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圖表 22"/>
          <p:cNvGraphicFramePr>
            <a:graphicFrameLocks/>
          </p:cNvGraphicFramePr>
          <p:nvPr>
            <p:extLst>
              <p:ext uri="{D42A27DB-BD31-4B8C-83A1-F6EECF244321}">
                <p14:modId xmlns:p14="http://schemas.microsoft.com/office/powerpoint/2010/main" val="2711502567"/>
              </p:ext>
            </p:extLst>
          </p:nvPr>
        </p:nvGraphicFramePr>
        <p:xfrm>
          <a:off x="838200" y="4604385"/>
          <a:ext cx="5181600" cy="21421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內容版面配置區 23"/>
          <p:cNvGraphicFramePr>
            <a:graphicFrameLocks noGrp="1"/>
          </p:cNvGraphicFramePr>
          <p:nvPr>
            <p:ph sz="half" idx="2"/>
            <p:extLst>
              <p:ext uri="{D42A27DB-BD31-4B8C-83A1-F6EECF244321}">
                <p14:modId xmlns:p14="http://schemas.microsoft.com/office/powerpoint/2010/main" val="1568867215"/>
              </p:ext>
            </p:extLst>
          </p:nvPr>
        </p:nvGraphicFramePr>
        <p:xfrm>
          <a:off x="6172200" y="186055"/>
          <a:ext cx="5181600" cy="22091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圖表 24"/>
          <p:cNvGraphicFramePr>
            <a:graphicFrameLocks/>
          </p:cNvGraphicFramePr>
          <p:nvPr>
            <p:extLst>
              <p:ext uri="{D42A27DB-BD31-4B8C-83A1-F6EECF244321}">
                <p14:modId xmlns:p14="http://schemas.microsoft.com/office/powerpoint/2010/main" val="2341150891"/>
              </p:ext>
            </p:extLst>
          </p:nvPr>
        </p:nvGraphicFramePr>
        <p:xfrm>
          <a:off x="6172200" y="2395220"/>
          <a:ext cx="5181600" cy="22091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內容版面配置區 4"/>
          <p:cNvGraphicFramePr>
            <a:graphicFrameLocks/>
          </p:cNvGraphicFramePr>
          <p:nvPr>
            <p:extLst>
              <p:ext uri="{D42A27DB-BD31-4B8C-83A1-F6EECF244321}">
                <p14:modId xmlns:p14="http://schemas.microsoft.com/office/powerpoint/2010/main" val="1706290078"/>
              </p:ext>
            </p:extLst>
          </p:nvPr>
        </p:nvGraphicFramePr>
        <p:xfrm>
          <a:off x="6172200" y="4604385"/>
          <a:ext cx="5181600" cy="214217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005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本次主要進展</a:t>
            </a:r>
            <a:r>
              <a:rPr lang="en-US" altLang="zh-TW" dirty="0"/>
              <a:t>: </a:t>
            </a:r>
            <a:r>
              <a:rPr lang="zh-TW" altLang="en-US" dirty="0"/>
              <a:t>方法</a:t>
            </a:r>
            <a:r>
              <a:rPr lang="en-US" altLang="zh-TW" dirty="0"/>
              <a:t>, </a:t>
            </a:r>
            <a:r>
              <a:rPr lang="zh-TW" altLang="en-US" dirty="0"/>
              <a:t>實驗</a:t>
            </a:r>
            <a:r>
              <a:rPr lang="en-US" altLang="zh-TW" dirty="0"/>
              <a:t>, </a:t>
            </a:r>
            <a:r>
              <a:rPr lang="zh-TW" altLang="en-US" dirty="0"/>
              <a:t>結果分析</a:t>
            </a:r>
          </a:p>
        </p:txBody>
      </p:sp>
      <p:sp>
        <p:nvSpPr>
          <p:cNvPr id="3" name="內容版面配置區 2"/>
          <p:cNvSpPr>
            <a:spLocks noGrp="1"/>
          </p:cNvSpPr>
          <p:nvPr>
            <p:ph idx="1"/>
          </p:nvPr>
        </p:nvSpPr>
        <p:spPr/>
        <p:txBody>
          <a:bodyPr/>
          <a:lstStyle/>
          <a:p>
            <a:r>
              <a:rPr lang="zh-TW" altLang="en-US" dirty="0" smtClean="0"/>
              <a:t>利用標記好的資料集來觀察</a:t>
            </a:r>
            <a:r>
              <a:rPr lang="en-US" altLang="zh-TW" dirty="0" smtClean="0"/>
              <a:t>External</a:t>
            </a:r>
            <a:r>
              <a:rPr lang="zh-TW" altLang="en-US" dirty="0" smtClean="0"/>
              <a:t> </a:t>
            </a:r>
            <a:r>
              <a:rPr lang="en-US" altLang="zh-TW" dirty="0" smtClean="0"/>
              <a:t>Index</a:t>
            </a:r>
            <a:r>
              <a:rPr lang="zh-TW" altLang="en-US" dirty="0" smtClean="0"/>
              <a:t>相關指標</a:t>
            </a:r>
            <a:endParaRPr lang="en-US" altLang="zh-TW" dirty="0" smtClean="0"/>
          </a:p>
          <a:p>
            <a:r>
              <a:rPr lang="zh-TW" altLang="en-US" dirty="0" smtClean="0"/>
              <a:t>除了標題以外，新增了幾個考量文章內容特徵的方法</a:t>
            </a:r>
            <a:endParaRPr lang="zh-TW" altLang="en-US" dirty="0"/>
          </a:p>
        </p:txBody>
      </p:sp>
    </p:spTree>
    <p:extLst>
      <p:ext uri="{BB962C8B-B14F-4D97-AF65-F5344CB8AC3E}">
        <p14:creationId xmlns:p14="http://schemas.microsoft.com/office/powerpoint/2010/main" val="3599592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a:t>
            </a:r>
            <a:r>
              <a:rPr lang="en-US" altLang="zh-TW" dirty="0"/>
              <a:t>1 </a:t>
            </a:r>
            <a:r>
              <a:rPr lang="en-US" altLang="zh-TW" dirty="0" smtClean="0"/>
              <a:t>Experiment</a:t>
            </a:r>
            <a:endParaRPr lang="zh-TW" altLang="en-US" dirty="0"/>
          </a:p>
        </p:txBody>
      </p:sp>
      <p:graphicFrame>
        <p:nvGraphicFramePr>
          <p:cNvPr id="15" name="內容版面配置區 14"/>
          <p:cNvGraphicFramePr>
            <a:graphicFrameLocks noGrp="1"/>
          </p:cNvGraphicFramePr>
          <p:nvPr>
            <p:ph idx="1"/>
            <p:extLst>
              <p:ext uri="{D42A27DB-BD31-4B8C-83A1-F6EECF244321}">
                <p14:modId xmlns:p14="http://schemas.microsoft.com/office/powerpoint/2010/main" val="42180642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6079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2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265753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9002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a:t>
            </a:r>
            <a:r>
              <a:rPr lang="zh-TW" altLang="en-US" dirty="0" smtClean="0"/>
              <a:t>、文</a:t>
            </a:r>
            <a:r>
              <a:rPr lang="zh-TW" altLang="en-US" dirty="0"/>
              <a:t>章</a:t>
            </a:r>
            <a:r>
              <a:rPr lang="zh-TW" altLang="en-US" dirty="0" smtClean="0"/>
              <a:t>特徵</a:t>
            </a:r>
            <a:r>
              <a:rPr lang="zh-TW" altLang="en-US" dirty="0"/>
              <a:t>項量中標題</a:t>
            </a:r>
            <a:r>
              <a:rPr lang="zh-TW" altLang="en-US" dirty="0" smtClean="0"/>
              <a:t>與內</a:t>
            </a:r>
            <a:r>
              <a:rPr lang="zh-TW" altLang="en-US" dirty="0"/>
              <a:t>容</a:t>
            </a:r>
            <a:r>
              <a:rPr lang="zh-TW" altLang="en-US" dirty="0" smtClean="0"/>
              <a:t>關鍵字</a:t>
            </a:r>
            <a:r>
              <a:rPr lang="zh-TW" altLang="en-US" dirty="0"/>
              <a:t>的</a:t>
            </a:r>
            <a:r>
              <a:rPr lang="zh-TW" altLang="en-US" dirty="0" smtClean="0"/>
              <a:t>比例以及第一次分群使用的門檻值</a:t>
            </a:r>
            <a:endParaRPr lang="en-US" altLang="zh-TW" dirty="0" smtClean="0"/>
          </a:p>
          <a:p>
            <a:r>
              <a:rPr lang="zh-TW" altLang="en-US" dirty="0" smtClean="0"/>
              <a:t>先固定第一次分群的門檻值，去找出較好的參數設置</a:t>
            </a:r>
            <a:endParaRPr lang="en-US" altLang="zh-TW" dirty="0" smtClean="0"/>
          </a:p>
          <a:p>
            <a:r>
              <a:rPr lang="zh-TW" altLang="en-US" dirty="0" smtClean="0"/>
              <a:t>接著再比較第一次各分群門檻值的效果</a:t>
            </a:r>
            <a:endParaRPr lang="en-US" altLang="zh-TW" dirty="0" smtClean="0"/>
          </a:p>
        </p:txBody>
      </p:sp>
    </p:spTree>
    <p:extLst>
      <p:ext uri="{BB962C8B-B14F-4D97-AF65-F5344CB8AC3E}">
        <p14:creationId xmlns:p14="http://schemas.microsoft.com/office/powerpoint/2010/main" val="2255730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68108726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1913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9863964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8456754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3820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106145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6573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23433713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5641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37220637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07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418653922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9441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遭遇問題</a:t>
            </a:r>
            <a:r>
              <a:rPr lang="en-US" altLang="zh-TW" dirty="0"/>
              <a:t>, </a:t>
            </a:r>
            <a:r>
              <a:rPr lang="zh-TW" altLang="en-US" dirty="0"/>
              <a:t>及可能解決方向</a:t>
            </a:r>
          </a:p>
        </p:txBody>
      </p:sp>
      <p:sp>
        <p:nvSpPr>
          <p:cNvPr id="3" name="內容版面配置區 2"/>
          <p:cNvSpPr>
            <a:spLocks noGrp="1"/>
          </p:cNvSpPr>
          <p:nvPr>
            <p:ph idx="1"/>
          </p:nvPr>
        </p:nvSpPr>
        <p:spPr/>
        <p:txBody>
          <a:bodyPr/>
          <a:lstStyle/>
          <a:p>
            <a:r>
              <a:rPr lang="zh-TW" altLang="en-US" dirty="0" smtClean="0"/>
              <a:t>標記資料可能會有代表性不足的問題</a:t>
            </a:r>
            <a:r>
              <a:rPr lang="zh-TW" altLang="en-US" dirty="0" smtClean="0"/>
              <a:t>，想利用</a:t>
            </a:r>
            <a:r>
              <a:rPr lang="en-US" altLang="zh-TW" dirty="0" smtClean="0"/>
              <a:t>Internal </a:t>
            </a:r>
            <a:r>
              <a:rPr lang="en-US" altLang="zh-TW" dirty="0" smtClean="0"/>
              <a:t>Index</a:t>
            </a:r>
            <a:r>
              <a:rPr lang="zh-TW" altLang="en-US" dirty="0" smtClean="0"/>
              <a:t>指標</a:t>
            </a:r>
            <a:r>
              <a:rPr lang="zh-TW" altLang="en-US" dirty="0" smtClean="0"/>
              <a:t>來補充評估效果</a:t>
            </a:r>
            <a:r>
              <a:rPr lang="en-US" altLang="zh-TW" dirty="0" smtClean="0"/>
              <a:t>(</a:t>
            </a:r>
            <a:r>
              <a:rPr lang="zh-TW" altLang="en-US" dirty="0" smtClean="0"/>
              <a:t>目前是用</a:t>
            </a:r>
            <a:r>
              <a:rPr lang="en-US" altLang="zh-TW" dirty="0" smtClean="0"/>
              <a:t>silhouette</a:t>
            </a:r>
            <a:r>
              <a:rPr lang="zh-TW" altLang="en-US" dirty="0" smtClean="0"/>
              <a:t> </a:t>
            </a:r>
            <a:r>
              <a:rPr lang="en-US" altLang="zh-TW" dirty="0" smtClean="0"/>
              <a:t>index)</a:t>
            </a:r>
            <a:r>
              <a:rPr lang="zh-TW" altLang="en-US" dirty="0" smtClean="0"/>
              <a:t>。不過</a:t>
            </a:r>
            <a:r>
              <a:rPr lang="en-US" altLang="zh-TW" dirty="0" smtClean="0"/>
              <a:t>silhouette</a:t>
            </a:r>
            <a:r>
              <a:rPr lang="zh-TW" altLang="en-US" dirty="0" smtClean="0"/>
              <a:t> </a:t>
            </a:r>
            <a:r>
              <a:rPr lang="en-US" altLang="zh-TW" dirty="0" smtClean="0"/>
              <a:t>index</a:t>
            </a:r>
            <a:r>
              <a:rPr lang="zh-TW" altLang="en-US" dirty="0" smtClean="0"/>
              <a:t>目前絕對分數並不是太好看</a:t>
            </a:r>
            <a:r>
              <a:rPr lang="en-US" altLang="zh-TW" dirty="0" smtClean="0"/>
              <a:t>(</a:t>
            </a:r>
            <a:r>
              <a:rPr lang="zh-TW" altLang="en-US" dirty="0" smtClean="0"/>
              <a:t>值域</a:t>
            </a:r>
            <a:r>
              <a:rPr lang="en-US" altLang="zh-TW" dirty="0" smtClean="0"/>
              <a:t>-1~1</a:t>
            </a:r>
            <a:r>
              <a:rPr lang="zh-TW" altLang="en-US" dirty="0" smtClean="0"/>
              <a:t>，目前各方法約為</a:t>
            </a:r>
            <a:r>
              <a:rPr lang="en-US" altLang="zh-TW" dirty="0" smtClean="0"/>
              <a:t>0.3</a:t>
            </a:r>
            <a:r>
              <a:rPr lang="zh-TW" altLang="en-US" dirty="0" smtClean="0"/>
              <a:t>上下</a:t>
            </a:r>
            <a:r>
              <a:rPr lang="en-US" altLang="zh-TW" dirty="0" smtClean="0"/>
              <a:t>)</a:t>
            </a:r>
            <a:r>
              <a:rPr lang="zh-TW" altLang="en-US" dirty="0" smtClean="0"/>
              <a:t>，</a:t>
            </a:r>
            <a:r>
              <a:rPr lang="zh-TW" altLang="en-US" dirty="0" smtClean="0"/>
              <a:t>雖然可以</a:t>
            </a:r>
            <a:r>
              <a:rPr lang="zh-TW" altLang="en-US" dirty="0" smtClean="0"/>
              <a:t>評估</a:t>
            </a:r>
            <a:r>
              <a:rPr lang="zh-TW" altLang="en-US" dirty="0"/>
              <a:t>各</a:t>
            </a:r>
            <a:r>
              <a:rPr lang="zh-TW" altLang="en-US" dirty="0" smtClean="0"/>
              <a:t>方法</a:t>
            </a:r>
            <a:r>
              <a:rPr lang="zh-TW" altLang="en-US" dirty="0"/>
              <a:t>的</a:t>
            </a:r>
            <a:r>
              <a:rPr lang="zh-TW" altLang="en-US" dirty="0" smtClean="0"/>
              <a:t>相對效果。但</a:t>
            </a:r>
            <a:r>
              <a:rPr lang="en-US" altLang="zh-TW" dirty="0" smtClean="0"/>
              <a:t>Internal Index</a:t>
            </a:r>
            <a:r>
              <a:rPr lang="zh-TW" altLang="en-US" dirty="0" smtClean="0"/>
              <a:t>與</a:t>
            </a:r>
            <a:r>
              <a:rPr lang="en-US" altLang="zh-TW" dirty="0" smtClean="0"/>
              <a:t>External Index</a:t>
            </a:r>
            <a:r>
              <a:rPr lang="zh-TW" altLang="en-US" dirty="0" smtClean="0"/>
              <a:t>評估出來的結果並不一致</a:t>
            </a:r>
            <a:r>
              <a:rPr lang="en-US" altLang="zh-TW" dirty="0" smtClean="0"/>
              <a:t>…</a:t>
            </a:r>
            <a:endParaRPr lang="en-US" altLang="zh-TW" dirty="0" smtClean="0"/>
          </a:p>
        </p:txBody>
      </p:sp>
    </p:spTree>
    <p:extLst>
      <p:ext uri="{BB962C8B-B14F-4D97-AF65-F5344CB8AC3E}">
        <p14:creationId xmlns:p14="http://schemas.microsoft.com/office/powerpoint/2010/main" val="2466713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2292708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68166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450346554"/>
              </p:ext>
            </p:extLst>
          </p:nvPr>
        </p:nvGraphicFramePr>
        <p:xfrm>
          <a:off x="838200" y="1825625"/>
          <a:ext cx="5255881" cy="21748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147441537"/>
              </p:ext>
            </p:extLst>
          </p:nvPr>
        </p:nvGraphicFramePr>
        <p:xfrm>
          <a:off x="838199" y="4000500"/>
          <a:ext cx="5255881"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1861234126"/>
              </p:ext>
            </p:extLst>
          </p:nvPr>
        </p:nvGraphicFramePr>
        <p:xfrm>
          <a:off x="6094080" y="1825625"/>
          <a:ext cx="5259720" cy="21748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582909911"/>
              </p:ext>
            </p:extLst>
          </p:nvPr>
        </p:nvGraphicFramePr>
        <p:xfrm>
          <a:off x="6094078" y="4000500"/>
          <a:ext cx="5259721" cy="217487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558392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11" name="內容版面配置區 10"/>
          <p:cNvGraphicFramePr>
            <a:graphicFrameLocks noGrp="1"/>
          </p:cNvGraphicFramePr>
          <p:nvPr>
            <p:ph idx="1"/>
            <p:extLst>
              <p:ext uri="{D42A27DB-BD31-4B8C-83A1-F6EECF244321}">
                <p14:modId xmlns:p14="http://schemas.microsoft.com/office/powerpoint/2010/main" val="1956080689"/>
              </p:ext>
            </p:extLst>
          </p:nvPr>
        </p:nvGraphicFramePr>
        <p:xfrm>
          <a:off x="838200" y="1825625"/>
          <a:ext cx="5255877" cy="21748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2621991854"/>
              </p:ext>
            </p:extLst>
          </p:nvPr>
        </p:nvGraphicFramePr>
        <p:xfrm>
          <a:off x="6094076" y="1825624"/>
          <a:ext cx="5255879" cy="217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圖表 16"/>
          <p:cNvGraphicFramePr>
            <a:graphicFrameLocks/>
          </p:cNvGraphicFramePr>
          <p:nvPr>
            <p:extLst>
              <p:ext uri="{D42A27DB-BD31-4B8C-83A1-F6EECF244321}">
                <p14:modId xmlns:p14="http://schemas.microsoft.com/office/powerpoint/2010/main" val="1850748664"/>
              </p:ext>
            </p:extLst>
          </p:nvPr>
        </p:nvGraphicFramePr>
        <p:xfrm>
          <a:off x="6094073" y="4000499"/>
          <a:ext cx="5255881" cy="21748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圖表 17"/>
          <p:cNvGraphicFramePr>
            <a:graphicFrameLocks/>
          </p:cNvGraphicFramePr>
          <p:nvPr>
            <p:extLst>
              <p:ext uri="{D42A27DB-BD31-4B8C-83A1-F6EECF244321}">
                <p14:modId xmlns:p14="http://schemas.microsoft.com/office/powerpoint/2010/main" val="1663055075"/>
              </p:ext>
            </p:extLst>
          </p:nvPr>
        </p:nvGraphicFramePr>
        <p:xfrm>
          <a:off x="838199" y="4000499"/>
          <a:ext cx="5255879" cy="217487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21499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3 Experiment</a:t>
            </a:r>
            <a:endParaRPr lang="zh-TW" altLang="en-US" dirty="0"/>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0618113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4089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sp>
        <p:nvSpPr>
          <p:cNvPr id="3" name="內容版面配置區 2"/>
          <p:cNvSpPr>
            <a:spLocks noGrp="1"/>
          </p:cNvSpPr>
          <p:nvPr>
            <p:ph idx="1"/>
          </p:nvPr>
        </p:nvSpPr>
        <p:spPr/>
        <p:txBody>
          <a:bodyPr/>
          <a:lstStyle/>
          <a:p>
            <a:r>
              <a:rPr lang="zh-TW" altLang="en-US" dirty="0"/>
              <a:t>變因：分群的門檻值、文章特徵項量中標題與內容關鍵字的</a:t>
            </a:r>
            <a:r>
              <a:rPr lang="zh-TW" altLang="en-US" dirty="0" smtClean="0"/>
              <a:t>比例先固定標題與關鍵字的比例，</a:t>
            </a:r>
            <a:r>
              <a:rPr lang="zh-TW" altLang="en-US" dirty="0"/>
              <a:t>去</a:t>
            </a:r>
            <a:r>
              <a:rPr lang="zh-TW" altLang="en-US" dirty="0" smtClean="0"/>
              <a:t>找出較好的對應分群門檻值</a:t>
            </a:r>
            <a:endParaRPr lang="en-US" altLang="zh-TW" dirty="0" smtClean="0"/>
          </a:p>
          <a:p>
            <a:r>
              <a:rPr lang="zh-TW" altLang="en-US" dirty="0" smtClean="0"/>
              <a:t>接著</a:t>
            </a:r>
            <a:r>
              <a:rPr lang="zh-TW" altLang="en-US" dirty="0"/>
              <a:t>再</a:t>
            </a:r>
            <a:r>
              <a:rPr lang="zh-TW" altLang="en-US" dirty="0" smtClean="0"/>
              <a:t>比較各比例及其對應分</a:t>
            </a:r>
            <a:r>
              <a:rPr lang="zh-TW" altLang="en-US" dirty="0"/>
              <a:t>群門檻值的效果</a:t>
            </a:r>
            <a:endParaRPr lang="en-US" altLang="zh-TW" dirty="0"/>
          </a:p>
          <a:p>
            <a:endParaRPr lang="zh-TW" altLang="en-US" dirty="0"/>
          </a:p>
        </p:txBody>
      </p:sp>
    </p:spTree>
    <p:extLst>
      <p:ext uri="{BB962C8B-B14F-4D97-AF65-F5344CB8AC3E}">
        <p14:creationId xmlns:p14="http://schemas.microsoft.com/office/powerpoint/2010/main" val="1999833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567102120"/>
              </p:ext>
            </p:extLst>
          </p:nvPr>
        </p:nvGraphicFramePr>
        <p:xfrm>
          <a:off x="838200" y="1825625"/>
          <a:ext cx="526542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圖表 7"/>
          <p:cNvGraphicFramePr>
            <a:graphicFrameLocks/>
          </p:cNvGraphicFramePr>
          <p:nvPr>
            <p:extLst>
              <p:ext uri="{D42A27DB-BD31-4B8C-83A1-F6EECF244321}">
                <p14:modId xmlns:p14="http://schemas.microsoft.com/office/powerpoint/2010/main" val="312658072"/>
              </p:ext>
            </p:extLst>
          </p:nvPr>
        </p:nvGraphicFramePr>
        <p:xfrm>
          <a:off x="6103620" y="1825625"/>
          <a:ext cx="5250180" cy="22777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圖表 8"/>
          <p:cNvGraphicFramePr>
            <a:graphicFrameLocks/>
          </p:cNvGraphicFramePr>
          <p:nvPr>
            <p:extLst>
              <p:ext uri="{D42A27DB-BD31-4B8C-83A1-F6EECF244321}">
                <p14:modId xmlns:p14="http://schemas.microsoft.com/office/powerpoint/2010/main" val="376512218"/>
              </p:ext>
            </p:extLst>
          </p:nvPr>
        </p:nvGraphicFramePr>
        <p:xfrm>
          <a:off x="830580" y="4004447"/>
          <a:ext cx="5265420" cy="21788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圖表 9"/>
          <p:cNvGraphicFramePr>
            <a:graphicFrameLocks/>
          </p:cNvGraphicFramePr>
          <p:nvPr>
            <p:extLst>
              <p:ext uri="{D42A27DB-BD31-4B8C-83A1-F6EECF244321}">
                <p14:modId xmlns:p14="http://schemas.microsoft.com/office/powerpoint/2010/main" val="2927488297"/>
              </p:ext>
            </p:extLst>
          </p:nvPr>
        </p:nvGraphicFramePr>
        <p:xfrm>
          <a:off x="6111240" y="4004447"/>
          <a:ext cx="5242560" cy="21788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10045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11" name="圖表 10"/>
          <p:cNvGraphicFramePr>
            <a:graphicFrameLocks/>
          </p:cNvGraphicFramePr>
          <p:nvPr>
            <p:extLst>
              <p:ext uri="{D42A27DB-BD31-4B8C-83A1-F6EECF244321}">
                <p14:modId xmlns:p14="http://schemas.microsoft.com/office/powerpoint/2010/main" val="4018863178"/>
              </p:ext>
            </p:extLst>
          </p:nvPr>
        </p:nvGraphicFramePr>
        <p:xfrm>
          <a:off x="6096000" y="365125"/>
          <a:ext cx="5242560" cy="2178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圖表 11"/>
          <p:cNvGraphicFramePr>
            <a:graphicFrameLocks/>
          </p:cNvGraphicFramePr>
          <p:nvPr>
            <p:extLst>
              <p:ext uri="{D42A27DB-BD31-4B8C-83A1-F6EECF244321}">
                <p14:modId xmlns:p14="http://schemas.microsoft.com/office/powerpoint/2010/main" val="737528348"/>
              </p:ext>
            </p:extLst>
          </p:nvPr>
        </p:nvGraphicFramePr>
        <p:xfrm>
          <a:off x="6111240" y="2559641"/>
          <a:ext cx="5242560" cy="21788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圖表 12"/>
          <p:cNvGraphicFramePr>
            <a:graphicFrameLocks/>
          </p:cNvGraphicFramePr>
          <p:nvPr>
            <p:extLst>
              <p:ext uri="{D42A27DB-BD31-4B8C-83A1-F6EECF244321}">
                <p14:modId xmlns:p14="http://schemas.microsoft.com/office/powerpoint/2010/main" val="2623920619"/>
              </p:ext>
            </p:extLst>
          </p:nvPr>
        </p:nvGraphicFramePr>
        <p:xfrm>
          <a:off x="6111240" y="4754157"/>
          <a:ext cx="5227320" cy="20009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內容版面配置區 13"/>
          <p:cNvGraphicFramePr>
            <a:graphicFrameLocks noGrp="1"/>
          </p:cNvGraphicFramePr>
          <p:nvPr>
            <p:ph idx="1"/>
            <p:extLst>
              <p:ext uri="{D42A27DB-BD31-4B8C-83A1-F6EECF244321}">
                <p14:modId xmlns:p14="http://schemas.microsoft.com/office/powerpoint/2010/main" val="1636642999"/>
              </p:ext>
            </p:extLst>
          </p:nvPr>
        </p:nvGraphicFramePr>
        <p:xfrm>
          <a:off x="838200" y="3896951"/>
          <a:ext cx="5255881" cy="21748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圖表 14"/>
          <p:cNvGraphicFramePr>
            <a:graphicFrameLocks/>
          </p:cNvGraphicFramePr>
          <p:nvPr>
            <p:extLst>
              <p:ext uri="{D42A27DB-BD31-4B8C-83A1-F6EECF244321}">
                <p14:modId xmlns:p14="http://schemas.microsoft.com/office/powerpoint/2010/main" val="527723844"/>
              </p:ext>
            </p:extLst>
          </p:nvPr>
        </p:nvGraphicFramePr>
        <p:xfrm>
          <a:off x="838200" y="1706382"/>
          <a:ext cx="5274959" cy="21748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055698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 4 Experiment</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1835569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959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sp>
        <p:nvSpPr>
          <p:cNvPr id="3" name="內容版面配置區 2"/>
          <p:cNvSpPr>
            <a:spLocks noGrp="1"/>
          </p:cNvSpPr>
          <p:nvPr>
            <p:ph idx="1"/>
          </p:nvPr>
        </p:nvSpPr>
        <p:spPr/>
        <p:txBody>
          <a:bodyPr/>
          <a:lstStyle/>
          <a:p>
            <a:r>
              <a:rPr lang="zh-TW" altLang="en-US" dirty="0" smtClean="0"/>
              <a:t>利用先前實驗得出各方法的最佳參數，去比較各方法的分群效果</a:t>
            </a:r>
            <a:endParaRPr lang="en-US" altLang="zh-TW" dirty="0" smtClean="0"/>
          </a:p>
          <a:p>
            <a:endParaRPr lang="en-US" altLang="zh-TW" dirty="0" smtClean="0"/>
          </a:p>
        </p:txBody>
      </p:sp>
    </p:spTree>
    <p:extLst>
      <p:ext uri="{BB962C8B-B14F-4D97-AF65-F5344CB8AC3E}">
        <p14:creationId xmlns:p14="http://schemas.microsoft.com/office/powerpoint/2010/main" val="27243074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4340020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7442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下次須追蹤</a:t>
            </a:r>
            <a:r>
              <a:rPr lang="zh-TW" altLang="en-US" dirty="0" smtClean="0"/>
              <a:t>事項</a:t>
            </a:r>
            <a:endParaRPr lang="zh-TW" altLang="en-US" dirty="0"/>
          </a:p>
        </p:txBody>
      </p:sp>
      <p:sp>
        <p:nvSpPr>
          <p:cNvPr id="3" name="內容版面配置區 2"/>
          <p:cNvSpPr>
            <a:spLocks noGrp="1"/>
          </p:cNvSpPr>
          <p:nvPr>
            <p:ph idx="1"/>
          </p:nvPr>
        </p:nvSpPr>
        <p:spPr/>
        <p:txBody>
          <a:bodyPr/>
          <a:lstStyle/>
          <a:p>
            <a:r>
              <a:rPr lang="zh-TW" altLang="en-US" dirty="0" smtClean="0"/>
              <a:t>剩餘實驗須趕快</a:t>
            </a:r>
            <a:r>
              <a:rPr lang="zh-TW" altLang="en-US" dirty="0" smtClean="0"/>
              <a:t>完成</a:t>
            </a:r>
            <a:endParaRPr lang="zh-TW" altLang="en-US" dirty="0"/>
          </a:p>
        </p:txBody>
      </p:sp>
    </p:spTree>
    <p:extLst>
      <p:ext uri="{BB962C8B-B14F-4D97-AF65-F5344CB8AC3E}">
        <p14:creationId xmlns:p14="http://schemas.microsoft.com/office/powerpoint/2010/main" val="3250415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Clustering Evaluation -</a:t>
            </a:r>
            <a:r>
              <a:rPr lang="en-US" altLang="zh-TW" dirty="0" smtClean="0"/>
              <a:t>Method 1~4</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5739685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60254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Clustering </a:t>
            </a:r>
            <a:r>
              <a:rPr lang="en-US" altLang="zh-TW" dirty="0"/>
              <a:t>Evaluation – using </a:t>
            </a:r>
            <a:r>
              <a:rPr lang="en-US" altLang="zh-TW" dirty="0" smtClean="0"/>
              <a:t>Internal</a:t>
            </a:r>
            <a:r>
              <a:rPr lang="zh-TW" altLang="en-US" dirty="0" smtClean="0"/>
              <a:t> </a:t>
            </a:r>
            <a:r>
              <a:rPr lang="en-US" altLang="zh-TW" dirty="0" smtClean="0"/>
              <a:t>Index</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zh-TW" altLang="en-US" dirty="0"/>
          </a:p>
        </p:txBody>
      </p:sp>
    </p:spTree>
    <p:extLst>
      <p:ext uri="{BB962C8B-B14F-4D97-AF65-F5344CB8AC3E}">
        <p14:creationId xmlns:p14="http://schemas.microsoft.com/office/powerpoint/2010/main" val="3762315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Hot Topic Detection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以各方法所偵測到某一日期的前五大主題，去比對各大新聞頭條或</a:t>
            </a:r>
            <a:r>
              <a:rPr lang="zh-TW" altLang="en-US" dirty="0"/>
              <a:t>是</a:t>
            </a:r>
            <a:r>
              <a:rPr lang="zh-TW" altLang="en-US" dirty="0" smtClean="0"/>
              <a:t>人工挑選的熱門主題</a:t>
            </a:r>
            <a:r>
              <a:rPr lang="en-US" altLang="zh-TW" dirty="0" smtClean="0"/>
              <a:t>(</a:t>
            </a:r>
            <a:r>
              <a:rPr lang="zh-TW" altLang="en-US" dirty="0" smtClean="0"/>
              <a:t>如</a:t>
            </a:r>
            <a:r>
              <a:rPr lang="en-US" altLang="zh-TW" dirty="0" err="1" smtClean="0"/>
              <a:t>DailyView</a:t>
            </a:r>
            <a:r>
              <a:rPr lang="en-US" altLang="zh-TW" dirty="0" smtClean="0"/>
              <a:t>, JPTT</a:t>
            </a:r>
            <a:r>
              <a:rPr lang="zh-TW" altLang="en-US" dirty="0" smtClean="0"/>
              <a:t>熱門話題</a:t>
            </a:r>
            <a:r>
              <a:rPr lang="en-US" altLang="zh-TW" dirty="0" smtClean="0"/>
              <a:t>)</a:t>
            </a:r>
          </a:p>
        </p:txBody>
      </p:sp>
    </p:spTree>
    <p:extLst>
      <p:ext uri="{BB962C8B-B14F-4D97-AF65-F5344CB8AC3E}">
        <p14:creationId xmlns:p14="http://schemas.microsoft.com/office/powerpoint/2010/main" val="32835444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 argument Experiment</a:t>
            </a:r>
            <a:endParaRPr lang="zh-TW" altLang="en-US" dirty="0"/>
          </a:p>
        </p:txBody>
      </p:sp>
      <p:sp>
        <p:nvSpPr>
          <p:cNvPr id="3" name="內容版面配置區 2"/>
          <p:cNvSpPr>
            <a:spLocks noGrp="1"/>
          </p:cNvSpPr>
          <p:nvPr>
            <p:ph idx="1"/>
          </p:nvPr>
        </p:nvSpPr>
        <p:spPr/>
        <p:txBody>
          <a:bodyPr/>
          <a:lstStyle/>
          <a:p>
            <a:r>
              <a:rPr lang="en-US" altLang="zh-TW" dirty="0" smtClean="0"/>
              <a:t>Algorithm : CBOW or Skip-Gram</a:t>
            </a:r>
          </a:p>
          <a:p>
            <a:r>
              <a:rPr lang="en-US" altLang="zh-TW" dirty="0" err="1" smtClean="0"/>
              <a:t>VectorSize</a:t>
            </a:r>
            <a:r>
              <a:rPr lang="en-US" altLang="zh-TW" dirty="0" smtClean="0"/>
              <a:t>: 100, 200, 300</a:t>
            </a:r>
          </a:p>
          <a:p>
            <a:r>
              <a:rPr lang="en-US" altLang="zh-TW" dirty="0" err="1" smtClean="0"/>
              <a:t>MinCount</a:t>
            </a:r>
            <a:r>
              <a:rPr lang="en-US" altLang="zh-TW" dirty="0" smtClean="0"/>
              <a:t> : 1, 3, 5</a:t>
            </a:r>
          </a:p>
          <a:p>
            <a:r>
              <a:rPr lang="zh-TW" altLang="en-US" dirty="0" smtClean="0"/>
              <a:t>訓練不同參數組合的</a:t>
            </a:r>
            <a:r>
              <a:rPr lang="en-US" altLang="zh-TW" dirty="0" smtClean="0"/>
              <a:t>model</a:t>
            </a:r>
            <a:r>
              <a:rPr lang="zh-TW" altLang="en-US" dirty="0" smtClean="0"/>
              <a:t>，並以分群方法</a:t>
            </a:r>
            <a:r>
              <a:rPr lang="zh-TW" altLang="en-US" dirty="0"/>
              <a:t>二</a:t>
            </a:r>
            <a:r>
              <a:rPr lang="zh-TW" altLang="en-US" dirty="0" smtClean="0"/>
              <a:t>去驗證</a:t>
            </a:r>
            <a:r>
              <a:rPr lang="en-US" altLang="zh-TW" dirty="0" smtClean="0"/>
              <a:t>model</a:t>
            </a:r>
            <a:r>
              <a:rPr lang="zh-TW" altLang="en-US" dirty="0" smtClean="0"/>
              <a:t>效果</a:t>
            </a:r>
            <a:endParaRPr lang="en-US" altLang="zh-TW" dirty="0" smtClean="0"/>
          </a:p>
          <a:p>
            <a:r>
              <a:rPr lang="zh-TW" altLang="en-US" dirty="0" smtClean="0"/>
              <a:t>發現</a:t>
            </a:r>
            <a:r>
              <a:rPr lang="en-US" altLang="zh-TW" dirty="0" smtClean="0"/>
              <a:t>Skip-Gram, vector size 300, min count 3</a:t>
            </a:r>
            <a:r>
              <a:rPr lang="zh-TW" altLang="en-US" dirty="0" smtClean="0"/>
              <a:t>的</a:t>
            </a:r>
            <a:r>
              <a:rPr lang="en-US" altLang="zh-TW" dirty="0" smtClean="0"/>
              <a:t>model</a:t>
            </a:r>
            <a:r>
              <a:rPr lang="zh-TW" altLang="en-US" dirty="0" smtClean="0"/>
              <a:t>效果會最好</a:t>
            </a:r>
            <a:endParaRPr lang="en-US" altLang="zh-TW" dirty="0" smtClean="0"/>
          </a:p>
          <a:p>
            <a:r>
              <a:rPr lang="zh-TW" altLang="en-US" dirty="0" smtClean="0"/>
              <a:t>待補圖表</a:t>
            </a:r>
            <a:endParaRPr lang="zh-TW" altLang="en-US" dirty="0"/>
          </a:p>
        </p:txBody>
      </p:sp>
    </p:spTree>
    <p:extLst>
      <p:ext uri="{BB962C8B-B14F-4D97-AF65-F5344CB8AC3E}">
        <p14:creationId xmlns:p14="http://schemas.microsoft.com/office/powerpoint/2010/main" val="31501291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Segmentation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利用不同分詞工具去驗證分群效果</a:t>
            </a:r>
            <a:endParaRPr lang="en-US" altLang="zh-TW" dirty="0" smtClean="0"/>
          </a:p>
          <a:p>
            <a:r>
              <a:rPr lang="zh-TW" altLang="en-US" dirty="0" smtClean="0"/>
              <a:t>也許對於單純只以標題去分群的方法一來說，分詞好壞並不會影響整體效果太多</a:t>
            </a:r>
            <a:endParaRPr lang="en-US" altLang="zh-TW" dirty="0" smtClean="0"/>
          </a:p>
        </p:txBody>
      </p:sp>
    </p:spTree>
    <p:extLst>
      <p:ext uri="{BB962C8B-B14F-4D97-AF65-F5344CB8AC3E}">
        <p14:creationId xmlns:p14="http://schemas.microsoft.com/office/powerpoint/2010/main" val="15826320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Keyword Extraction Experiment</a:t>
            </a:r>
            <a:endParaRPr lang="zh-TW" altLang="en-US" dirty="0"/>
          </a:p>
        </p:txBody>
      </p:sp>
      <p:sp>
        <p:nvSpPr>
          <p:cNvPr id="3" name="內容版面配置區 2"/>
          <p:cNvSpPr>
            <a:spLocks noGrp="1"/>
          </p:cNvSpPr>
          <p:nvPr>
            <p:ph idx="1"/>
          </p:nvPr>
        </p:nvSpPr>
        <p:spPr/>
        <p:txBody>
          <a:bodyPr/>
          <a:lstStyle/>
          <a:p>
            <a:r>
              <a:rPr lang="zh-TW" altLang="en-US" dirty="0" smtClean="0"/>
              <a:t>未實作</a:t>
            </a:r>
            <a:endParaRPr lang="en-US" altLang="zh-TW" dirty="0" smtClean="0"/>
          </a:p>
          <a:p>
            <a:r>
              <a:rPr lang="zh-TW" altLang="en-US" dirty="0" smtClean="0"/>
              <a:t>對於方法一三四，利用常見的</a:t>
            </a:r>
            <a:r>
              <a:rPr lang="en-US" altLang="zh-TW" dirty="0" smtClean="0"/>
              <a:t>Keyword Extraction</a:t>
            </a:r>
            <a:r>
              <a:rPr lang="zh-TW" altLang="en-US" dirty="0" smtClean="0"/>
              <a:t>的方法來比較效果</a:t>
            </a:r>
            <a:r>
              <a:rPr lang="en-US" altLang="zh-TW" dirty="0" smtClean="0"/>
              <a:t>(</a:t>
            </a:r>
            <a:r>
              <a:rPr lang="en-US" altLang="zh-TW" dirty="0" err="1" smtClean="0"/>
              <a:t>tf-idf</a:t>
            </a:r>
            <a:r>
              <a:rPr lang="en-US" altLang="zh-TW" dirty="0" smtClean="0"/>
              <a:t> based, text rank based, </a:t>
            </a:r>
            <a:r>
              <a:rPr lang="en-US" altLang="zh-TW" dirty="0" err="1" smtClean="0"/>
              <a:t>lda</a:t>
            </a:r>
            <a:r>
              <a:rPr lang="en-US" altLang="zh-TW" dirty="0" smtClean="0"/>
              <a:t>)</a:t>
            </a:r>
          </a:p>
          <a:p>
            <a:r>
              <a:rPr lang="zh-TW" altLang="en-US" dirty="0" smtClean="0"/>
              <a:t>對於各方法所擷取的關鍵字，該取幾個來計算關鍵字向量</a:t>
            </a:r>
            <a:r>
              <a:rPr lang="en-US" altLang="zh-TW" dirty="0" smtClean="0"/>
              <a:t>?</a:t>
            </a:r>
          </a:p>
        </p:txBody>
      </p:sp>
    </p:spTree>
    <p:extLst>
      <p:ext uri="{BB962C8B-B14F-4D97-AF65-F5344CB8AC3E}">
        <p14:creationId xmlns:p14="http://schemas.microsoft.com/office/powerpoint/2010/main" val="15612909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Word2Vector Training data Period Experiment</a:t>
            </a:r>
            <a:endParaRPr lang="zh-TW" altLang="en-US" dirty="0"/>
          </a:p>
        </p:txBody>
      </p:sp>
      <p:sp>
        <p:nvSpPr>
          <p:cNvPr id="3" name="內容版面配置區 2"/>
          <p:cNvSpPr>
            <a:spLocks noGrp="1"/>
          </p:cNvSpPr>
          <p:nvPr>
            <p:ph idx="1"/>
          </p:nvPr>
        </p:nvSpPr>
        <p:spPr/>
        <p:txBody>
          <a:bodyPr/>
          <a:lstStyle/>
          <a:p>
            <a:r>
              <a:rPr lang="zh-TW" altLang="en-US" dirty="0"/>
              <a:t>未實</a:t>
            </a:r>
            <a:r>
              <a:rPr lang="zh-TW" altLang="en-US" dirty="0" smtClean="0"/>
              <a:t>作</a:t>
            </a:r>
            <a:endParaRPr lang="en-US" altLang="zh-TW" dirty="0" smtClean="0"/>
          </a:p>
          <a:p>
            <a:r>
              <a:rPr lang="zh-TW" altLang="en-US" dirty="0" smtClean="0"/>
              <a:t>目前</a:t>
            </a:r>
            <a:r>
              <a:rPr lang="en-US" altLang="zh-TW" dirty="0" smtClean="0"/>
              <a:t>word2vec model</a:t>
            </a:r>
            <a:r>
              <a:rPr lang="zh-TW" altLang="en-US" dirty="0" smtClean="0"/>
              <a:t>是以過往的大量資料訓練的，系統對於新詞處理上會有一些限制，也許能以欲分群資料</a:t>
            </a:r>
            <a:r>
              <a:rPr lang="en-US" altLang="zh-TW" dirty="0" smtClean="0"/>
              <a:t>(</a:t>
            </a:r>
            <a:r>
              <a:rPr lang="zh-TW" altLang="en-US" dirty="0" smtClean="0"/>
              <a:t>一天的資料量</a:t>
            </a:r>
            <a:r>
              <a:rPr lang="en-US" altLang="zh-TW" dirty="0" smtClean="0"/>
              <a:t>)</a:t>
            </a:r>
            <a:r>
              <a:rPr lang="zh-TW" altLang="en-US" dirty="0" smtClean="0"/>
              <a:t>來訓練</a:t>
            </a:r>
            <a:r>
              <a:rPr lang="en-US" altLang="zh-TW" dirty="0" smtClean="0"/>
              <a:t>model</a:t>
            </a:r>
            <a:r>
              <a:rPr lang="zh-TW" altLang="en-US" dirty="0" smtClean="0"/>
              <a:t>，並比較效果差異</a:t>
            </a:r>
            <a:endParaRPr lang="en-US" altLang="zh-TW" dirty="0" smtClean="0"/>
          </a:p>
          <a:p>
            <a:r>
              <a:rPr lang="zh-TW" altLang="en-US" dirty="0" smtClean="0"/>
              <a:t>可能性一</a:t>
            </a:r>
            <a:r>
              <a:rPr lang="en-US" altLang="zh-TW" dirty="0" smtClean="0"/>
              <a:t>:</a:t>
            </a:r>
            <a:r>
              <a:rPr lang="zh-TW" altLang="en-US" dirty="0" smtClean="0"/>
              <a:t>因為資料範圍變少，各詞彙差異度變大，有助於分群</a:t>
            </a:r>
            <a:endParaRPr lang="en-US" altLang="zh-TW" dirty="0" smtClean="0"/>
          </a:p>
          <a:p>
            <a:r>
              <a:rPr lang="zh-TW" altLang="en-US" dirty="0" smtClean="0"/>
              <a:t>可能性二</a:t>
            </a:r>
            <a:r>
              <a:rPr lang="en-US" altLang="zh-TW" dirty="0" smtClean="0"/>
              <a:t>:</a:t>
            </a:r>
            <a:r>
              <a:rPr lang="zh-TW" altLang="en-US" dirty="0" smtClean="0"/>
              <a:t>訓練資料不足，即使較無新詞問題分群效果也不佳</a:t>
            </a:r>
            <a:endParaRPr lang="zh-TW" altLang="en-US" dirty="0"/>
          </a:p>
        </p:txBody>
      </p:sp>
    </p:spTree>
    <p:extLst>
      <p:ext uri="{BB962C8B-B14F-4D97-AF65-F5344CB8AC3E}">
        <p14:creationId xmlns:p14="http://schemas.microsoft.com/office/powerpoint/2010/main" val="42582965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Q&amp;A</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9219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Idea</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
            </a:r>
            <a:br>
              <a:rPr lang="en-US" altLang="zh-TW" dirty="0" smtClean="0"/>
            </a:br>
            <a:r>
              <a:rPr lang="en-US" altLang="zh-TW" dirty="0" smtClean="0"/>
              <a:t>PTT</a:t>
            </a:r>
            <a:r>
              <a:rPr lang="zh-TW" altLang="en-US" dirty="0"/>
              <a:t>討論區上每一天都能夠</a:t>
            </a:r>
            <a:r>
              <a:rPr lang="zh-TW" altLang="en-US" dirty="0" smtClean="0"/>
              <a:t>產出相當多的</a:t>
            </a:r>
            <a:r>
              <a:rPr lang="zh-TW" altLang="en-US" dirty="0"/>
              <a:t>文章</a:t>
            </a:r>
            <a:r>
              <a:rPr lang="zh-TW" altLang="en-US" dirty="0" smtClean="0"/>
              <a:t>，如果我們能夠有辦法偵測自動偵測熱門主題的話，就能觀察主題消長的狀況進而觀察整個討論區的話題趨勢與當今社會之間的關係</a:t>
            </a:r>
            <a:endParaRPr lang="en-US" altLang="zh-TW" dirty="0" smtClean="0"/>
          </a:p>
        </p:txBody>
      </p:sp>
    </p:spTree>
    <p:extLst>
      <p:ext uri="{BB962C8B-B14F-4D97-AF65-F5344CB8AC3E}">
        <p14:creationId xmlns:p14="http://schemas.microsoft.com/office/powerpoint/2010/main" val="31091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Definition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Input : </a:t>
            </a:r>
            <a:r>
              <a:rPr lang="zh-TW" altLang="en-US" dirty="0" smtClean="0"/>
              <a:t>一段時間內的所有討論區文章</a:t>
            </a:r>
            <a:endParaRPr lang="en-US" altLang="zh-TW" dirty="0" smtClean="0"/>
          </a:p>
          <a:p>
            <a:pPr marL="0" indent="0">
              <a:buNone/>
            </a:pPr>
            <a:r>
              <a:rPr lang="en-US" altLang="zh-TW" dirty="0" smtClean="0"/>
              <a:t>Output :</a:t>
            </a:r>
            <a:r>
              <a:rPr lang="zh-TW" altLang="en-US" dirty="0" smtClean="0"/>
              <a:t>  討論區的主題清單及其熱度</a:t>
            </a:r>
            <a:endParaRPr lang="zh-TW" altLang="en-US" dirty="0"/>
          </a:p>
        </p:txBody>
      </p:sp>
    </p:spTree>
    <p:extLst>
      <p:ext uri="{BB962C8B-B14F-4D97-AF65-F5344CB8AC3E}">
        <p14:creationId xmlns:p14="http://schemas.microsoft.com/office/powerpoint/2010/main" val="322281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Architecture</a:t>
            </a:r>
            <a:endParaRPr lang="zh-TW" altLang="en-US" dirty="0"/>
          </a:p>
        </p:txBody>
      </p:sp>
      <p:pic>
        <p:nvPicPr>
          <p:cNvPr id="18" name="內容版面配置區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4305"/>
            <a:ext cx="10515600" cy="2153977"/>
          </a:xfrm>
        </p:spPr>
      </p:pic>
    </p:spTree>
    <p:extLst>
      <p:ext uri="{BB962C8B-B14F-4D97-AF65-F5344CB8AC3E}">
        <p14:creationId xmlns:p14="http://schemas.microsoft.com/office/powerpoint/2010/main" val="91918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Set</a:t>
            </a:r>
            <a:endParaRPr lang="zh-TW" altLang="en-US" dirty="0"/>
          </a:p>
        </p:txBody>
      </p:sp>
      <p:sp>
        <p:nvSpPr>
          <p:cNvPr id="3" name="內容版面配置區 2"/>
          <p:cNvSpPr>
            <a:spLocks noGrp="1"/>
          </p:cNvSpPr>
          <p:nvPr>
            <p:ph idx="1"/>
          </p:nvPr>
        </p:nvSpPr>
        <p:spPr/>
        <p:txBody>
          <a:bodyPr/>
          <a:lstStyle/>
          <a:p>
            <a:r>
              <a:rPr lang="en-US" altLang="zh-TW" dirty="0" smtClean="0"/>
              <a:t>PTT</a:t>
            </a:r>
            <a:r>
              <a:rPr lang="zh-TW" altLang="en-US" dirty="0" smtClean="0"/>
              <a:t> </a:t>
            </a:r>
            <a:r>
              <a:rPr lang="en-US" altLang="zh-TW" dirty="0" smtClean="0"/>
              <a:t>Gossiping</a:t>
            </a:r>
          </a:p>
          <a:p>
            <a:r>
              <a:rPr lang="en-US" altLang="zh-TW" dirty="0" smtClean="0"/>
              <a:t>2014/04/04</a:t>
            </a:r>
            <a:r>
              <a:rPr lang="zh-TW" altLang="en-US" dirty="0" smtClean="0"/>
              <a:t> </a:t>
            </a:r>
            <a:r>
              <a:rPr lang="en-US" altLang="zh-TW" dirty="0" smtClean="0"/>
              <a:t>~</a:t>
            </a:r>
            <a:r>
              <a:rPr lang="zh-TW" altLang="en-US" dirty="0" smtClean="0"/>
              <a:t> </a:t>
            </a:r>
            <a:r>
              <a:rPr lang="en-US" altLang="zh-TW" dirty="0" smtClean="0"/>
              <a:t>2016/05/10</a:t>
            </a:r>
            <a:endParaRPr lang="en-US" altLang="zh-TW" dirty="0"/>
          </a:p>
          <a:p>
            <a:r>
              <a:rPr lang="en-US" altLang="zh-TW" dirty="0" smtClean="0"/>
              <a:t>about 820,000 articles</a:t>
            </a:r>
            <a:endParaRPr lang="zh-TW" altLang="en-US" dirty="0" smtClean="0"/>
          </a:p>
          <a:p>
            <a:endParaRPr lang="zh-TW" altLang="en-US" dirty="0"/>
          </a:p>
        </p:txBody>
      </p:sp>
    </p:spTree>
    <p:extLst>
      <p:ext uri="{BB962C8B-B14F-4D97-AF65-F5344CB8AC3E}">
        <p14:creationId xmlns:p14="http://schemas.microsoft.com/office/powerpoint/2010/main" val="158679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4372</TotalTime>
  <Words>2169</Words>
  <Application>Microsoft Office PowerPoint</Application>
  <PresentationFormat>寬螢幕</PresentationFormat>
  <Paragraphs>317</Paragraphs>
  <Slides>57</Slides>
  <Notes>28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57</vt:i4>
      </vt:variant>
    </vt:vector>
  </HeadingPairs>
  <TitlesOfParts>
    <vt:vector size="62" baseType="lpstr">
      <vt:lpstr>新細明體</vt:lpstr>
      <vt:lpstr>Arial</vt:lpstr>
      <vt:lpstr>Calibri</vt:lpstr>
      <vt:lpstr>Calibri Light</vt:lpstr>
      <vt:lpstr>Office 佈景主題</vt:lpstr>
      <vt:lpstr>Popular Topic Detection based on  Vector Representation of Words</vt:lpstr>
      <vt:lpstr>上次建議修正或追蹤事項的處理情形</vt:lpstr>
      <vt:lpstr>本次主要進展: 方法, 實驗, 結果分析</vt:lpstr>
      <vt:lpstr>遭遇問題, 及可能解決方向</vt:lpstr>
      <vt:lpstr>下次須追蹤事項</vt:lpstr>
      <vt:lpstr>Idea</vt:lpstr>
      <vt:lpstr>Definition</vt:lpstr>
      <vt:lpstr>Architecture</vt:lpstr>
      <vt:lpstr>Data Set</vt:lpstr>
      <vt:lpstr>Training Part</vt:lpstr>
      <vt:lpstr>Training Data Preprocessing</vt:lpstr>
      <vt:lpstr>Word2Vec Model Training</vt:lpstr>
      <vt:lpstr>Clustering Part</vt:lpstr>
      <vt:lpstr>Feature Selection</vt:lpstr>
      <vt:lpstr>Vector Representations</vt:lpstr>
      <vt:lpstr>Clustering</vt:lpstr>
      <vt:lpstr>Clustering – method 1</vt:lpstr>
      <vt:lpstr>Clustering – method 2</vt:lpstr>
      <vt:lpstr>Clustering – method 3</vt:lpstr>
      <vt:lpstr>Clustering – method 4</vt:lpstr>
      <vt:lpstr>Hotness Computing</vt:lpstr>
      <vt:lpstr>Experiment Part</vt:lpstr>
      <vt:lpstr>Clustering Evaluation</vt:lpstr>
      <vt:lpstr>Clustering Evaluation – Labeled Data</vt:lpstr>
      <vt:lpstr>Keywords of Topics for Labeled Data</vt:lpstr>
      <vt:lpstr>Clustering Evaluation – using External Index</vt:lpstr>
      <vt:lpstr>Clustering Evaluation – using External Index</vt:lpstr>
      <vt:lpstr>Method 1 Experiment</vt:lpstr>
      <vt:lpstr>Method 1 Experiment</vt:lpstr>
      <vt:lpstr>Method 1 Experiment</vt:lpstr>
      <vt:lpstr>Method 2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3 Experiment</vt:lpstr>
      <vt:lpstr>Method 4 Experiment</vt:lpstr>
      <vt:lpstr>Method 4 Experiment</vt:lpstr>
      <vt:lpstr>Method 4 Experiment</vt:lpstr>
      <vt:lpstr>Method 4 Experiment</vt:lpstr>
      <vt:lpstr>Clustering Evaluation -Method 1~4</vt:lpstr>
      <vt:lpstr>Clustering Evaluation -Method 1~4</vt:lpstr>
      <vt:lpstr>Clustering Evaluation -Method 1~4</vt:lpstr>
      <vt:lpstr>Clustering Evaluation – using Internal Index</vt:lpstr>
      <vt:lpstr>Hot Topic Detection Experiment</vt:lpstr>
      <vt:lpstr>Word2Vec argument Experiment</vt:lpstr>
      <vt:lpstr>Segmentation Experiment</vt:lpstr>
      <vt:lpstr>Keyword Extraction Experiment</vt:lpstr>
      <vt:lpstr>Word2Vector Training data Period Experiment</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 Prediction</dc:title>
  <dc:creator>謝宗廷</dc:creator>
  <cp:lastModifiedBy>謝宗廷</cp:lastModifiedBy>
  <cp:revision>108</cp:revision>
  <dcterms:created xsi:type="dcterms:W3CDTF">2015-12-27T16:09:35Z</dcterms:created>
  <dcterms:modified xsi:type="dcterms:W3CDTF">2016-06-07T21:01:33Z</dcterms:modified>
</cp:coreProperties>
</file>