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2.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3.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4.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5.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16.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7.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18.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19.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notesSlides/notesSlide22.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notesSlides/notesSlide23.xml" ContentType="application/vnd.openxmlformats-officedocument.presentationml.notesSlid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59"/>
  </p:notesMasterIdLst>
  <p:sldIdLst>
    <p:sldId id="256" r:id="rId2"/>
    <p:sldId id="344" r:id="rId3"/>
    <p:sldId id="345" r:id="rId4"/>
    <p:sldId id="346" r:id="rId5"/>
    <p:sldId id="347" r:id="rId6"/>
    <p:sldId id="257" r:id="rId7"/>
    <p:sldId id="258" r:id="rId8"/>
    <p:sldId id="259" r:id="rId9"/>
    <p:sldId id="308" r:id="rId10"/>
    <p:sldId id="313" r:id="rId11"/>
    <p:sldId id="309" r:id="rId12"/>
    <p:sldId id="310" r:id="rId13"/>
    <p:sldId id="283" r:id="rId14"/>
    <p:sldId id="311" r:id="rId15"/>
    <p:sldId id="312" r:id="rId16"/>
    <p:sldId id="314" r:id="rId17"/>
    <p:sldId id="315" r:id="rId18"/>
    <p:sldId id="317" r:id="rId19"/>
    <p:sldId id="318" r:id="rId20"/>
    <p:sldId id="319" r:id="rId21"/>
    <p:sldId id="316" r:id="rId22"/>
    <p:sldId id="292" r:id="rId23"/>
    <p:sldId id="320" r:id="rId24"/>
    <p:sldId id="294" r:id="rId25"/>
    <p:sldId id="295" r:id="rId26"/>
    <p:sldId id="288" r:id="rId27"/>
    <p:sldId id="321" r:id="rId28"/>
    <p:sldId id="297" r:id="rId29"/>
    <p:sldId id="322" r:id="rId30"/>
    <p:sldId id="323" r:id="rId31"/>
    <p:sldId id="325" r:id="rId32"/>
    <p:sldId id="296" r:id="rId33"/>
    <p:sldId id="326" r:id="rId34"/>
    <p:sldId id="327" r:id="rId35"/>
    <p:sldId id="328" r:id="rId36"/>
    <p:sldId id="329" r:id="rId37"/>
    <p:sldId id="330" r:id="rId38"/>
    <p:sldId id="331" r:id="rId39"/>
    <p:sldId id="332" r:id="rId40"/>
    <p:sldId id="333" r:id="rId41"/>
    <p:sldId id="334" r:id="rId42"/>
    <p:sldId id="335" r:id="rId43"/>
    <p:sldId id="337" r:id="rId44"/>
    <p:sldId id="338" r:id="rId45"/>
    <p:sldId id="339" r:id="rId46"/>
    <p:sldId id="340" r:id="rId47"/>
    <p:sldId id="341" r:id="rId48"/>
    <p:sldId id="342" r:id="rId49"/>
    <p:sldId id="301" r:id="rId50"/>
    <p:sldId id="343" r:id="rId51"/>
    <p:sldId id="306" r:id="rId52"/>
    <p:sldId id="305" r:id="rId53"/>
    <p:sldId id="302" r:id="rId54"/>
    <p:sldId id="303" r:id="rId55"/>
    <p:sldId id="307" r:id="rId56"/>
    <p:sldId id="304" r:id="rId57"/>
    <p:sldId id="285" r:id="rId5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11"/>
    <p:restoredTop sz="73276" autoAdjust="0"/>
  </p:normalViewPr>
  <p:slideViewPr>
    <p:cSldViewPr snapToGrid="0">
      <p:cViewPr varScale="1">
        <p:scale>
          <a:sx n="84" d="100"/>
          <a:sy n="84" d="100"/>
        </p:scale>
        <p:origin x="2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1\clustering1%20sumary.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1\clustering1%20sumary.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1\clustering1%20sumary.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20sumary.xlsx" TargetMode="External"/><Relationship Id="rId2" Type="http://schemas.microsoft.com/office/2011/relationships/chartColorStyle" Target="colors36.xml"/><Relationship Id="rId1" Type="http://schemas.microsoft.com/office/2011/relationships/chartStyle" Target="style36.xml"/></Relationships>
</file>

<file path=ppt/charts/_rels/chart4.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1\clustering1%20sumar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1\clustering1%20sumar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1\clustering1%20sumary.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2\clustering2%20sumary.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algorithm1</a:t>
            </a:r>
            <a:r>
              <a:rPr lang="zh-TW" altLang="en-US"/>
              <a:t> 標題比內文關鍵字</a:t>
            </a:r>
            <a:r>
              <a:rPr lang="en-US" altLang="zh-TW"/>
              <a:t>5:5</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'5比5'!$A$3</c:f>
              <c:strCache>
                <c:ptCount val="1"/>
                <c:pt idx="0">
                  <c:v>0.4</c:v>
                </c:pt>
              </c:strCache>
            </c:strRef>
          </c:tx>
          <c:spPr>
            <a:solidFill>
              <a:schemeClr val="accent2"/>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'5比5'!$B$3:$F$3</c:f>
              <c:numCache>
                <c:formatCode>General</c:formatCode>
                <c:ptCount val="5"/>
                <c:pt idx="0">
                  <c:v>0.73</c:v>
                </c:pt>
                <c:pt idx="1">
                  <c:v>0.01</c:v>
                </c:pt>
                <c:pt idx="2">
                  <c:v>0.03</c:v>
                </c:pt>
                <c:pt idx="3">
                  <c:v>0.01</c:v>
                </c:pt>
                <c:pt idx="4">
                  <c:v>0</c:v>
                </c:pt>
              </c:numCache>
            </c:numRef>
          </c:val>
          <c:extLst>
            <c:ext xmlns:c16="http://schemas.microsoft.com/office/drawing/2014/chart" uri="{C3380CC4-5D6E-409C-BE32-E72D297353CC}">
              <c16:uniqueId val="{00000000-4C43-45E0-95D0-D8BE79FBDF83}"/>
            </c:ext>
          </c:extLst>
        </c:ser>
        <c:ser>
          <c:idx val="2"/>
          <c:order val="2"/>
          <c:tx>
            <c:strRef>
              <c:f>'5比5'!$A$4</c:f>
              <c:strCache>
                <c:ptCount val="1"/>
                <c:pt idx="0">
                  <c:v>0.45</c:v>
                </c:pt>
              </c:strCache>
            </c:strRef>
          </c:tx>
          <c:spPr>
            <a:solidFill>
              <a:schemeClr val="accent3"/>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'5比5'!$B$4:$F$4</c:f>
              <c:numCache>
                <c:formatCode>General</c:formatCode>
                <c:ptCount val="5"/>
                <c:pt idx="0">
                  <c:v>0.85</c:v>
                </c:pt>
                <c:pt idx="1">
                  <c:v>0.24</c:v>
                </c:pt>
                <c:pt idx="2">
                  <c:v>0.36</c:v>
                </c:pt>
                <c:pt idx="3">
                  <c:v>0.23</c:v>
                </c:pt>
                <c:pt idx="4">
                  <c:v>7.0000000000000007E-2</c:v>
                </c:pt>
              </c:numCache>
            </c:numRef>
          </c:val>
          <c:extLst>
            <c:ext xmlns:c16="http://schemas.microsoft.com/office/drawing/2014/chart" uri="{C3380CC4-5D6E-409C-BE32-E72D297353CC}">
              <c16:uniqueId val="{00000001-4C43-45E0-95D0-D8BE79FBDF83}"/>
            </c:ext>
          </c:extLst>
        </c:ser>
        <c:ser>
          <c:idx val="3"/>
          <c:order val="3"/>
          <c:tx>
            <c:strRef>
              <c:f>'5比5'!$A$5</c:f>
              <c:strCache>
                <c:ptCount val="1"/>
                <c:pt idx="0">
                  <c:v>0.5</c:v>
                </c:pt>
              </c:strCache>
            </c:strRef>
          </c:tx>
          <c:spPr>
            <a:solidFill>
              <a:schemeClr val="accent4"/>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'5比5'!$B$5:$F$5</c:f>
              <c:numCache>
                <c:formatCode>General</c:formatCode>
                <c:ptCount val="5"/>
                <c:pt idx="0">
                  <c:v>0.9</c:v>
                </c:pt>
                <c:pt idx="1">
                  <c:v>0.63</c:v>
                </c:pt>
                <c:pt idx="2">
                  <c:v>0.74</c:v>
                </c:pt>
                <c:pt idx="3">
                  <c:v>0.62</c:v>
                </c:pt>
                <c:pt idx="4">
                  <c:v>0.41</c:v>
                </c:pt>
              </c:numCache>
            </c:numRef>
          </c:val>
          <c:extLst>
            <c:ext xmlns:c16="http://schemas.microsoft.com/office/drawing/2014/chart" uri="{C3380CC4-5D6E-409C-BE32-E72D297353CC}">
              <c16:uniqueId val="{00000002-4C43-45E0-95D0-D8BE79FBDF83}"/>
            </c:ext>
          </c:extLst>
        </c:ser>
        <c:ser>
          <c:idx val="4"/>
          <c:order val="4"/>
          <c:tx>
            <c:strRef>
              <c:f>'5比5'!$A$6</c:f>
              <c:strCache>
                <c:ptCount val="1"/>
                <c:pt idx="0">
                  <c:v>0.55</c:v>
                </c:pt>
              </c:strCache>
            </c:strRef>
          </c:tx>
          <c:spPr>
            <a:solidFill>
              <a:schemeClr val="accent5"/>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'5比5'!$B$6:$F$6</c:f>
              <c:numCache>
                <c:formatCode>General</c:formatCode>
                <c:ptCount val="5"/>
                <c:pt idx="0">
                  <c:v>0.9</c:v>
                </c:pt>
                <c:pt idx="1">
                  <c:v>0.8</c:v>
                </c:pt>
                <c:pt idx="2">
                  <c:v>0.85</c:v>
                </c:pt>
                <c:pt idx="3">
                  <c:v>0.79</c:v>
                </c:pt>
                <c:pt idx="4">
                  <c:v>0.67</c:v>
                </c:pt>
              </c:numCache>
            </c:numRef>
          </c:val>
          <c:extLst>
            <c:ext xmlns:c16="http://schemas.microsoft.com/office/drawing/2014/chart" uri="{C3380CC4-5D6E-409C-BE32-E72D297353CC}">
              <c16:uniqueId val="{00000003-4C43-45E0-95D0-D8BE79FBDF83}"/>
            </c:ext>
          </c:extLst>
        </c:ser>
        <c:ser>
          <c:idx val="5"/>
          <c:order val="5"/>
          <c:tx>
            <c:strRef>
              <c:f>'5比5'!$A$7</c:f>
              <c:strCache>
                <c:ptCount val="1"/>
                <c:pt idx="0">
                  <c:v>0.6</c:v>
                </c:pt>
              </c:strCache>
            </c:strRef>
          </c:tx>
          <c:spPr>
            <a:solidFill>
              <a:schemeClr val="accent6"/>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'5比5'!$B$7:$F$7</c:f>
              <c:numCache>
                <c:formatCode>General</c:formatCode>
                <c:ptCount val="5"/>
                <c:pt idx="0">
                  <c:v>0.89</c:v>
                </c:pt>
                <c:pt idx="1">
                  <c:v>0.91</c:v>
                </c:pt>
                <c:pt idx="2">
                  <c:v>0.9</c:v>
                </c:pt>
                <c:pt idx="3">
                  <c:v>0.87</c:v>
                </c:pt>
                <c:pt idx="4">
                  <c:v>0.82</c:v>
                </c:pt>
              </c:numCache>
            </c:numRef>
          </c:val>
          <c:extLst>
            <c:ext xmlns:c16="http://schemas.microsoft.com/office/drawing/2014/chart" uri="{C3380CC4-5D6E-409C-BE32-E72D297353CC}">
              <c16:uniqueId val="{00000004-4C43-45E0-95D0-D8BE79FBDF83}"/>
            </c:ext>
          </c:extLst>
        </c:ser>
        <c:ser>
          <c:idx val="6"/>
          <c:order val="6"/>
          <c:tx>
            <c:strRef>
              <c:f>'5比5'!$A$8</c:f>
              <c:strCache>
                <c:ptCount val="1"/>
                <c:pt idx="0">
                  <c:v>0.65</c:v>
                </c:pt>
              </c:strCache>
            </c:strRef>
          </c:tx>
          <c:spPr>
            <a:solidFill>
              <a:schemeClr val="accent1">
                <a:lumMod val="60000"/>
              </a:schemeClr>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'5比5'!$B$8:$F$8</c:f>
              <c:numCache>
                <c:formatCode>General</c:formatCode>
                <c:ptCount val="5"/>
                <c:pt idx="0">
                  <c:v>0.83</c:v>
                </c:pt>
                <c:pt idx="1">
                  <c:v>0.96</c:v>
                </c:pt>
                <c:pt idx="2">
                  <c:v>0.89</c:v>
                </c:pt>
                <c:pt idx="3">
                  <c:v>0.81</c:v>
                </c:pt>
                <c:pt idx="4">
                  <c:v>0.83</c:v>
                </c:pt>
              </c:numCache>
            </c:numRef>
          </c:val>
          <c:extLst>
            <c:ext xmlns:c16="http://schemas.microsoft.com/office/drawing/2014/chart" uri="{C3380CC4-5D6E-409C-BE32-E72D297353CC}">
              <c16:uniqueId val="{00000005-4C43-45E0-95D0-D8BE79FBDF83}"/>
            </c:ext>
          </c:extLst>
        </c:ser>
        <c:ser>
          <c:idx val="7"/>
          <c:order val="7"/>
          <c:tx>
            <c:strRef>
              <c:f>'5比5'!$A$9</c:f>
              <c:strCache>
                <c:ptCount val="1"/>
                <c:pt idx="0">
                  <c:v>0.7</c:v>
                </c:pt>
              </c:strCache>
            </c:strRef>
          </c:tx>
          <c:spPr>
            <a:solidFill>
              <a:schemeClr val="accent2">
                <a:lumMod val="60000"/>
              </a:schemeClr>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'5比5'!$B$9:$F$9</c:f>
              <c:numCache>
                <c:formatCode>General</c:formatCode>
                <c:ptCount val="5"/>
                <c:pt idx="0">
                  <c:v>0.72</c:v>
                </c:pt>
                <c:pt idx="1">
                  <c:v>0.99</c:v>
                </c:pt>
                <c:pt idx="2">
                  <c:v>0.84</c:v>
                </c:pt>
                <c:pt idx="3">
                  <c:v>0.66</c:v>
                </c:pt>
                <c:pt idx="4">
                  <c:v>0.69</c:v>
                </c:pt>
              </c:numCache>
            </c:numRef>
          </c:val>
          <c:extLst>
            <c:ext xmlns:c16="http://schemas.microsoft.com/office/drawing/2014/chart" uri="{C3380CC4-5D6E-409C-BE32-E72D297353CC}">
              <c16:uniqueId val="{00000006-4C43-45E0-95D0-D8BE79FBDF83}"/>
            </c:ext>
          </c:extLst>
        </c:ser>
        <c:ser>
          <c:idx val="8"/>
          <c:order val="8"/>
          <c:tx>
            <c:strRef>
              <c:f>'5比5'!$A$10</c:f>
              <c:strCache>
                <c:ptCount val="1"/>
                <c:pt idx="0">
                  <c:v>0.75</c:v>
                </c:pt>
              </c:strCache>
            </c:strRef>
          </c:tx>
          <c:spPr>
            <a:solidFill>
              <a:schemeClr val="accent3">
                <a:lumMod val="60000"/>
              </a:schemeClr>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'5比5'!$B$10:$F$10</c:f>
              <c:numCache>
                <c:formatCode>General</c:formatCode>
                <c:ptCount val="5"/>
                <c:pt idx="0">
                  <c:v>0.61</c:v>
                </c:pt>
                <c:pt idx="1">
                  <c:v>1</c:v>
                </c:pt>
                <c:pt idx="2">
                  <c:v>0.76</c:v>
                </c:pt>
                <c:pt idx="3">
                  <c:v>0.48</c:v>
                </c:pt>
                <c:pt idx="4">
                  <c:v>0.48</c:v>
                </c:pt>
              </c:numCache>
            </c:numRef>
          </c:val>
          <c:extLst>
            <c:ext xmlns:c16="http://schemas.microsoft.com/office/drawing/2014/chart" uri="{C3380CC4-5D6E-409C-BE32-E72D297353CC}">
              <c16:uniqueId val="{00000007-4C43-45E0-95D0-D8BE79FBDF83}"/>
            </c:ext>
          </c:extLst>
        </c:ser>
        <c:dLbls>
          <c:showLegendKey val="0"/>
          <c:showVal val="0"/>
          <c:showCatName val="0"/>
          <c:showSerName val="0"/>
          <c:showPercent val="0"/>
          <c:showBubbleSize val="0"/>
        </c:dLbls>
        <c:gapWidth val="219"/>
        <c:overlap val="-27"/>
        <c:axId val="-326154336"/>
        <c:axId val="-326144000"/>
        <c:extLst>
          <c:ext xmlns:c15="http://schemas.microsoft.com/office/drawing/2012/chart" uri="{02D57815-91ED-43cb-92C2-25804820EDAC}">
            <c15:filteredBarSeries>
              <c15:ser>
                <c:idx val="0"/>
                <c:order val="0"/>
                <c:tx>
                  <c:strRef>
                    <c:extLst>
                      <c:ext uri="{02D57815-91ED-43cb-92C2-25804820EDAC}">
                        <c15:formulaRef>
                          <c15:sqref>'5比5'!$A$2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c:ext uri="{02D57815-91ED-43cb-92C2-25804820EDAC}">
                        <c15:formulaRef>
                          <c15:sqref>'5比5'!$B$1:$F$1</c15:sqref>
                        </c15:formulaRef>
                      </c:ext>
                    </c:extLst>
                    <c:strCache>
                      <c:ptCount val="5"/>
                      <c:pt idx="0">
                        <c:v>Completeness</c:v>
                      </c:pt>
                      <c:pt idx="1">
                        <c:v>Homogeneity</c:v>
                      </c:pt>
                      <c:pt idx="2">
                        <c:v>V-measure</c:v>
                      </c:pt>
                      <c:pt idx="3">
                        <c:v>AMI</c:v>
                      </c:pt>
                      <c:pt idx="4">
                        <c:v>ARI</c:v>
                      </c:pt>
                    </c:strCache>
                  </c:strRef>
                </c:cat>
                <c:val>
                  <c:numRef>
                    <c:extLst>
                      <c:ext uri="{02D57815-91ED-43cb-92C2-25804820EDAC}">
                        <c15:formulaRef>
                          <c15:sqref>'5比5'!$B$2:$F$2</c15:sqref>
                        </c15:formulaRef>
                      </c:ext>
                    </c:extLst>
                    <c:numCache>
                      <c:formatCode>General</c:formatCode>
                      <c:ptCount val="5"/>
                    </c:numCache>
                  </c:numRef>
                </c:val>
                <c:extLst>
                  <c:ext xmlns:c16="http://schemas.microsoft.com/office/drawing/2014/chart" uri="{C3380CC4-5D6E-409C-BE32-E72D297353CC}">
                    <c16:uniqueId val="{00000008-4C43-45E0-95D0-D8BE79FBDF83}"/>
                  </c:ext>
                </c:extLst>
              </c15:ser>
            </c15:filteredBarSeries>
          </c:ext>
        </c:extLst>
      </c:barChart>
      <c:catAx>
        <c:axId val="-326154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326144000"/>
        <c:crosses val="autoZero"/>
        <c:auto val="1"/>
        <c:lblAlgn val="ctr"/>
        <c:lblOffset val="100"/>
        <c:noMultiLvlLbl val="0"/>
      </c:catAx>
      <c:valAx>
        <c:axId val="-32614400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3261543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0.55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'0.55'!$A$3</c:f>
              <c:strCache>
                <c:ptCount val="1"/>
                <c:pt idx="0">
                  <c:v>3:7-0.45</c:v>
                </c:pt>
              </c:strCache>
            </c:strRef>
          </c:tx>
          <c:spPr>
            <a:solidFill>
              <a:schemeClr val="accent2"/>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'0.55'!$B$3:$F$3</c15:sqref>
                  </c15:fullRef>
                </c:ext>
              </c:extLst>
              <c:f>'0.55'!$D$3:$F$3</c:f>
              <c:numCache>
                <c:formatCode>General</c:formatCode>
                <c:ptCount val="3"/>
                <c:pt idx="0">
                  <c:v>0.17</c:v>
                </c:pt>
                <c:pt idx="1">
                  <c:v>0.1</c:v>
                </c:pt>
                <c:pt idx="2">
                  <c:v>0.04</c:v>
                </c:pt>
              </c:numCache>
            </c:numRef>
          </c:val>
          <c:extLst>
            <c:ext xmlns:c16="http://schemas.microsoft.com/office/drawing/2014/chart" uri="{C3380CC4-5D6E-409C-BE32-E72D297353CC}">
              <c16:uniqueId val="{00000000-891D-457F-9BDC-55E1B90691BE}"/>
            </c:ext>
          </c:extLst>
        </c:ser>
        <c:ser>
          <c:idx val="2"/>
          <c:order val="2"/>
          <c:tx>
            <c:strRef>
              <c:f>'0.55'!$A$4</c:f>
              <c:strCache>
                <c:ptCount val="1"/>
                <c:pt idx="0">
                  <c:v>3:7-0.5</c:v>
                </c:pt>
              </c:strCache>
            </c:strRef>
          </c:tx>
          <c:spPr>
            <a:solidFill>
              <a:schemeClr val="accent3"/>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'0.55'!$B$4:$F$4</c15:sqref>
                  </c15:fullRef>
                </c:ext>
              </c:extLst>
              <c:f>'0.55'!$D$4:$F$4</c:f>
              <c:numCache>
                <c:formatCode>General</c:formatCode>
                <c:ptCount val="3"/>
                <c:pt idx="0">
                  <c:v>0.77</c:v>
                </c:pt>
                <c:pt idx="1">
                  <c:v>0.65</c:v>
                </c:pt>
                <c:pt idx="2">
                  <c:v>0.48</c:v>
                </c:pt>
              </c:numCache>
            </c:numRef>
          </c:val>
          <c:extLst>
            <c:ext xmlns:c16="http://schemas.microsoft.com/office/drawing/2014/chart" uri="{C3380CC4-5D6E-409C-BE32-E72D297353CC}">
              <c16:uniqueId val="{00000001-891D-457F-9BDC-55E1B90691BE}"/>
            </c:ext>
          </c:extLst>
        </c:ser>
        <c:ser>
          <c:idx val="3"/>
          <c:order val="3"/>
          <c:tx>
            <c:strRef>
              <c:f>'0.55'!$A$5</c:f>
              <c:strCache>
                <c:ptCount val="1"/>
                <c:pt idx="0">
                  <c:v>3:7-0.55</c:v>
                </c:pt>
              </c:strCache>
            </c:strRef>
          </c:tx>
          <c:spPr>
            <a:solidFill>
              <a:schemeClr val="accent4"/>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'0.55'!$B$5:$F$5</c15:sqref>
                  </c15:fullRef>
                </c:ext>
              </c:extLst>
              <c:f>'0.55'!$D$5:$F$5</c:f>
              <c:numCache>
                <c:formatCode>General</c:formatCode>
                <c:ptCount val="3"/>
                <c:pt idx="0">
                  <c:v>0.91</c:v>
                </c:pt>
                <c:pt idx="1">
                  <c:v>0.9</c:v>
                </c:pt>
                <c:pt idx="2">
                  <c:v>0.88</c:v>
                </c:pt>
              </c:numCache>
            </c:numRef>
          </c:val>
          <c:extLst>
            <c:ext xmlns:c16="http://schemas.microsoft.com/office/drawing/2014/chart" uri="{C3380CC4-5D6E-409C-BE32-E72D297353CC}">
              <c16:uniqueId val="{00000002-891D-457F-9BDC-55E1B90691BE}"/>
            </c:ext>
          </c:extLst>
        </c:ser>
        <c:ser>
          <c:idx val="4"/>
          <c:order val="4"/>
          <c:tx>
            <c:strRef>
              <c:f>'0.55'!$A$6</c:f>
              <c:strCache>
                <c:ptCount val="1"/>
                <c:pt idx="0">
                  <c:v>3:7-0.6</c:v>
                </c:pt>
              </c:strCache>
            </c:strRef>
          </c:tx>
          <c:spPr>
            <a:solidFill>
              <a:schemeClr val="accent5"/>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'0.55'!$B$6:$F$6</c15:sqref>
                  </c15:fullRef>
                </c:ext>
              </c:extLst>
              <c:f>'0.55'!$D$6:$F$6</c:f>
              <c:numCache>
                <c:formatCode>General</c:formatCode>
                <c:ptCount val="3"/>
                <c:pt idx="0">
                  <c:v>0.91</c:v>
                </c:pt>
                <c:pt idx="1">
                  <c:v>0.89</c:v>
                </c:pt>
                <c:pt idx="2">
                  <c:v>0.88</c:v>
                </c:pt>
              </c:numCache>
            </c:numRef>
          </c:val>
          <c:extLst>
            <c:ext xmlns:c16="http://schemas.microsoft.com/office/drawing/2014/chart" uri="{C3380CC4-5D6E-409C-BE32-E72D297353CC}">
              <c16:uniqueId val="{00000003-891D-457F-9BDC-55E1B90691BE}"/>
            </c:ext>
          </c:extLst>
        </c:ser>
        <c:ser>
          <c:idx val="5"/>
          <c:order val="5"/>
          <c:tx>
            <c:strRef>
              <c:f>'0.55'!$A$7</c:f>
              <c:strCache>
                <c:ptCount val="1"/>
                <c:pt idx="0">
                  <c:v>3:7-0.65</c:v>
                </c:pt>
              </c:strCache>
            </c:strRef>
          </c:tx>
          <c:spPr>
            <a:solidFill>
              <a:schemeClr val="accent6"/>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'0.55'!$B$7:$F$7</c15:sqref>
                  </c15:fullRef>
                </c:ext>
              </c:extLst>
              <c:f>'0.55'!$D$7:$F$7</c:f>
              <c:numCache>
                <c:formatCode>General</c:formatCode>
                <c:ptCount val="3"/>
                <c:pt idx="0">
                  <c:v>0.91</c:v>
                </c:pt>
                <c:pt idx="1">
                  <c:v>0.89</c:v>
                </c:pt>
                <c:pt idx="2">
                  <c:v>0.88</c:v>
                </c:pt>
              </c:numCache>
            </c:numRef>
          </c:val>
          <c:extLst>
            <c:ext xmlns:c16="http://schemas.microsoft.com/office/drawing/2014/chart" uri="{C3380CC4-5D6E-409C-BE32-E72D297353CC}">
              <c16:uniqueId val="{00000004-891D-457F-9BDC-55E1B90691BE}"/>
            </c:ext>
          </c:extLst>
        </c:ser>
        <c:ser>
          <c:idx val="6"/>
          <c:order val="6"/>
          <c:tx>
            <c:strRef>
              <c:f>'0.55'!$A$8</c:f>
              <c:strCache>
                <c:ptCount val="1"/>
                <c:pt idx="0">
                  <c:v>4:6-0.45</c:v>
                </c:pt>
              </c:strCache>
            </c:strRef>
          </c:tx>
          <c:spPr>
            <a:solidFill>
              <a:schemeClr val="accent1">
                <a:lumMod val="6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'0.55'!$B$8:$F$8</c15:sqref>
                  </c15:fullRef>
                </c:ext>
              </c:extLst>
              <c:f>'0.55'!$D$8:$F$8</c:f>
              <c:numCache>
                <c:formatCode>General</c:formatCode>
                <c:ptCount val="3"/>
                <c:pt idx="0">
                  <c:v>0.45</c:v>
                </c:pt>
                <c:pt idx="1">
                  <c:v>0.3</c:v>
                </c:pt>
                <c:pt idx="2">
                  <c:v>0.14000000000000001</c:v>
                </c:pt>
              </c:numCache>
            </c:numRef>
          </c:val>
          <c:extLst>
            <c:ext xmlns:c16="http://schemas.microsoft.com/office/drawing/2014/chart" uri="{C3380CC4-5D6E-409C-BE32-E72D297353CC}">
              <c16:uniqueId val="{00000005-891D-457F-9BDC-55E1B90691BE}"/>
            </c:ext>
          </c:extLst>
        </c:ser>
        <c:ser>
          <c:idx val="7"/>
          <c:order val="7"/>
          <c:tx>
            <c:strRef>
              <c:f>'0.55'!$A$9</c:f>
              <c:strCache>
                <c:ptCount val="1"/>
                <c:pt idx="0">
                  <c:v>4:6-0.5</c:v>
                </c:pt>
              </c:strCache>
            </c:strRef>
          </c:tx>
          <c:spPr>
            <a:solidFill>
              <a:schemeClr val="accent2">
                <a:lumMod val="6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'0.55'!$B$9:$F$9</c15:sqref>
                  </c15:fullRef>
                </c:ext>
              </c:extLst>
              <c:f>'0.55'!$D$9:$F$9</c:f>
              <c:numCache>
                <c:formatCode>General</c:formatCode>
                <c:ptCount val="3"/>
                <c:pt idx="0">
                  <c:v>0.83</c:v>
                </c:pt>
                <c:pt idx="1">
                  <c:v>0.75</c:v>
                </c:pt>
                <c:pt idx="2">
                  <c:v>0.63</c:v>
                </c:pt>
              </c:numCache>
            </c:numRef>
          </c:val>
          <c:extLst>
            <c:ext xmlns:c16="http://schemas.microsoft.com/office/drawing/2014/chart" uri="{C3380CC4-5D6E-409C-BE32-E72D297353CC}">
              <c16:uniqueId val="{00000006-891D-457F-9BDC-55E1B90691BE}"/>
            </c:ext>
          </c:extLst>
        </c:ser>
        <c:ser>
          <c:idx val="8"/>
          <c:order val="8"/>
          <c:tx>
            <c:strRef>
              <c:f>'0.55'!$A$10</c:f>
              <c:strCache>
                <c:ptCount val="1"/>
                <c:pt idx="0">
                  <c:v>4:6-0.55</c:v>
                </c:pt>
              </c:strCache>
            </c:strRef>
          </c:tx>
          <c:spPr>
            <a:solidFill>
              <a:schemeClr val="accent3">
                <a:lumMod val="6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'0.55'!$B$10:$F$10</c15:sqref>
                  </c15:fullRef>
                </c:ext>
              </c:extLst>
              <c:f>'0.55'!$D$10:$F$10</c:f>
              <c:numCache>
                <c:formatCode>General</c:formatCode>
                <c:ptCount val="3"/>
                <c:pt idx="0">
                  <c:v>0.92</c:v>
                </c:pt>
                <c:pt idx="1">
                  <c:v>0.9</c:v>
                </c:pt>
                <c:pt idx="2">
                  <c:v>0.88</c:v>
                </c:pt>
              </c:numCache>
            </c:numRef>
          </c:val>
          <c:extLst>
            <c:ext xmlns:c16="http://schemas.microsoft.com/office/drawing/2014/chart" uri="{C3380CC4-5D6E-409C-BE32-E72D297353CC}">
              <c16:uniqueId val="{00000007-891D-457F-9BDC-55E1B90691BE}"/>
            </c:ext>
          </c:extLst>
        </c:ser>
        <c:ser>
          <c:idx val="9"/>
          <c:order val="9"/>
          <c:tx>
            <c:strRef>
              <c:f>'0.55'!$A$11</c:f>
              <c:strCache>
                <c:ptCount val="1"/>
                <c:pt idx="0">
                  <c:v>4:6-0.6</c:v>
                </c:pt>
              </c:strCache>
            </c:strRef>
          </c:tx>
          <c:spPr>
            <a:solidFill>
              <a:schemeClr val="accent4">
                <a:lumMod val="6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'0.55'!$B$11:$F$11</c15:sqref>
                  </c15:fullRef>
                </c:ext>
              </c:extLst>
              <c:f>'0.55'!$D$11:$F$11</c:f>
              <c:numCache>
                <c:formatCode>General</c:formatCode>
                <c:ptCount val="3"/>
                <c:pt idx="0">
                  <c:v>0.91</c:v>
                </c:pt>
                <c:pt idx="1">
                  <c:v>0.89</c:v>
                </c:pt>
                <c:pt idx="2">
                  <c:v>0.88</c:v>
                </c:pt>
              </c:numCache>
            </c:numRef>
          </c:val>
          <c:extLst>
            <c:ext xmlns:c16="http://schemas.microsoft.com/office/drawing/2014/chart" uri="{C3380CC4-5D6E-409C-BE32-E72D297353CC}">
              <c16:uniqueId val="{00000008-891D-457F-9BDC-55E1B90691BE}"/>
            </c:ext>
          </c:extLst>
        </c:ser>
        <c:ser>
          <c:idx val="10"/>
          <c:order val="10"/>
          <c:tx>
            <c:strRef>
              <c:f>'0.55'!$A$12</c:f>
              <c:strCache>
                <c:ptCount val="1"/>
                <c:pt idx="0">
                  <c:v>4:6-0.65</c:v>
                </c:pt>
              </c:strCache>
            </c:strRef>
          </c:tx>
          <c:spPr>
            <a:solidFill>
              <a:schemeClr val="accent5">
                <a:lumMod val="6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'0.55'!$B$12:$F$12</c15:sqref>
                  </c15:fullRef>
                </c:ext>
              </c:extLst>
              <c:f>'0.55'!$D$12:$F$12</c:f>
              <c:numCache>
                <c:formatCode>General</c:formatCode>
                <c:ptCount val="3"/>
                <c:pt idx="0">
                  <c:v>0.91</c:v>
                </c:pt>
                <c:pt idx="1">
                  <c:v>0.89</c:v>
                </c:pt>
                <c:pt idx="2">
                  <c:v>0.88</c:v>
                </c:pt>
              </c:numCache>
            </c:numRef>
          </c:val>
          <c:extLst>
            <c:ext xmlns:c16="http://schemas.microsoft.com/office/drawing/2014/chart" uri="{C3380CC4-5D6E-409C-BE32-E72D297353CC}">
              <c16:uniqueId val="{00000009-891D-457F-9BDC-55E1B90691BE}"/>
            </c:ext>
          </c:extLst>
        </c:ser>
        <c:ser>
          <c:idx val="11"/>
          <c:order val="11"/>
          <c:tx>
            <c:strRef>
              <c:f>'0.55'!$A$13</c:f>
              <c:strCache>
                <c:ptCount val="1"/>
                <c:pt idx="0">
                  <c:v>5:5-0.45</c:v>
                </c:pt>
              </c:strCache>
            </c:strRef>
          </c:tx>
          <c:spPr>
            <a:solidFill>
              <a:schemeClr val="accent6">
                <a:lumMod val="6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'0.55'!$B$13:$F$13</c15:sqref>
                  </c15:fullRef>
                </c:ext>
              </c:extLst>
              <c:f>'0.55'!$D$13:$F$13</c:f>
              <c:numCache>
                <c:formatCode>General</c:formatCode>
                <c:ptCount val="3"/>
                <c:pt idx="0">
                  <c:v>0.59</c:v>
                </c:pt>
                <c:pt idx="1">
                  <c:v>0.43</c:v>
                </c:pt>
                <c:pt idx="2">
                  <c:v>0.22</c:v>
                </c:pt>
              </c:numCache>
            </c:numRef>
          </c:val>
          <c:extLst>
            <c:ext xmlns:c16="http://schemas.microsoft.com/office/drawing/2014/chart" uri="{C3380CC4-5D6E-409C-BE32-E72D297353CC}">
              <c16:uniqueId val="{0000000A-891D-457F-9BDC-55E1B90691BE}"/>
            </c:ext>
          </c:extLst>
        </c:ser>
        <c:ser>
          <c:idx val="12"/>
          <c:order val="12"/>
          <c:tx>
            <c:strRef>
              <c:f>'0.55'!$A$14</c:f>
              <c:strCache>
                <c:ptCount val="1"/>
                <c:pt idx="0">
                  <c:v>5:5-0.5</c:v>
                </c:pt>
              </c:strCache>
            </c:strRef>
          </c:tx>
          <c:spPr>
            <a:solidFill>
              <a:schemeClr val="accent1">
                <a:lumMod val="80000"/>
                <a:lumOff val="2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'0.55'!$B$14:$F$14</c15:sqref>
                  </c15:fullRef>
                </c:ext>
              </c:extLst>
              <c:f>'0.55'!$D$14:$F$14</c:f>
              <c:numCache>
                <c:formatCode>General</c:formatCode>
                <c:ptCount val="3"/>
                <c:pt idx="0">
                  <c:v>0.86</c:v>
                </c:pt>
                <c:pt idx="1">
                  <c:v>0.79</c:v>
                </c:pt>
                <c:pt idx="2">
                  <c:v>0.7</c:v>
                </c:pt>
              </c:numCache>
            </c:numRef>
          </c:val>
          <c:extLst>
            <c:ext xmlns:c16="http://schemas.microsoft.com/office/drawing/2014/chart" uri="{C3380CC4-5D6E-409C-BE32-E72D297353CC}">
              <c16:uniqueId val="{0000000B-891D-457F-9BDC-55E1B90691BE}"/>
            </c:ext>
          </c:extLst>
        </c:ser>
        <c:ser>
          <c:idx val="13"/>
          <c:order val="13"/>
          <c:tx>
            <c:strRef>
              <c:f>'0.55'!$A$15</c:f>
              <c:strCache>
                <c:ptCount val="1"/>
                <c:pt idx="0">
                  <c:v>5:5-0.55</c:v>
                </c:pt>
              </c:strCache>
            </c:strRef>
          </c:tx>
          <c:spPr>
            <a:solidFill>
              <a:schemeClr val="accent2">
                <a:lumMod val="80000"/>
                <a:lumOff val="2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'0.55'!$B$15:$F$15</c15:sqref>
                  </c15:fullRef>
                </c:ext>
              </c:extLst>
              <c:f>'0.55'!$D$15:$F$15</c:f>
              <c:numCache>
                <c:formatCode>General</c:formatCode>
                <c:ptCount val="3"/>
                <c:pt idx="0">
                  <c:v>0.92</c:v>
                </c:pt>
                <c:pt idx="1">
                  <c:v>0.9</c:v>
                </c:pt>
                <c:pt idx="2">
                  <c:v>0.88</c:v>
                </c:pt>
              </c:numCache>
            </c:numRef>
          </c:val>
          <c:extLst>
            <c:ext xmlns:c16="http://schemas.microsoft.com/office/drawing/2014/chart" uri="{C3380CC4-5D6E-409C-BE32-E72D297353CC}">
              <c16:uniqueId val="{0000000C-891D-457F-9BDC-55E1B90691BE}"/>
            </c:ext>
          </c:extLst>
        </c:ser>
        <c:ser>
          <c:idx val="14"/>
          <c:order val="14"/>
          <c:tx>
            <c:strRef>
              <c:f>'0.55'!$A$16</c:f>
              <c:strCache>
                <c:ptCount val="1"/>
                <c:pt idx="0">
                  <c:v>5:5-0.6</c:v>
                </c:pt>
              </c:strCache>
            </c:strRef>
          </c:tx>
          <c:spPr>
            <a:solidFill>
              <a:schemeClr val="accent3">
                <a:lumMod val="80000"/>
                <a:lumOff val="2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'0.55'!$B$16:$F$16</c15:sqref>
                  </c15:fullRef>
                </c:ext>
              </c:extLst>
              <c:f>'0.55'!$D$16:$F$16</c:f>
              <c:numCache>
                <c:formatCode>General</c:formatCode>
                <c:ptCount val="3"/>
                <c:pt idx="0">
                  <c:v>0.91</c:v>
                </c:pt>
                <c:pt idx="1">
                  <c:v>0.89</c:v>
                </c:pt>
                <c:pt idx="2">
                  <c:v>0.88</c:v>
                </c:pt>
              </c:numCache>
            </c:numRef>
          </c:val>
          <c:extLst>
            <c:ext xmlns:c16="http://schemas.microsoft.com/office/drawing/2014/chart" uri="{C3380CC4-5D6E-409C-BE32-E72D297353CC}">
              <c16:uniqueId val="{0000000D-891D-457F-9BDC-55E1B90691BE}"/>
            </c:ext>
          </c:extLst>
        </c:ser>
        <c:ser>
          <c:idx val="15"/>
          <c:order val="15"/>
          <c:tx>
            <c:strRef>
              <c:f>'0.55'!$A$17</c:f>
              <c:strCache>
                <c:ptCount val="1"/>
                <c:pt idx="0">
                  <c:v>5:5-0.65</c:v>
                </c:pt>
              </c:strCache>
            </c:strRef>
          </c:tx>
          <c:spPr>
            <a:solidFill>
              <a:schemeClr val="accent4">
                <a:lumMod val="80000"/>
                <a:lumOff val="2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'0.55'!$B$17:$F$17</c15:sqref>
                  </c15:fullRef>
                </c:ext>
              </c:extLst>
              <c:f>'0.55'!$D$17:$F$17</c:f>
              <c:numCache>
                <c:formatCode>General</c:formatCode>
                <c:ptCount val="3"/>
                <c:pt idx="0">
                  <c:v>0.91</c:v>
                </c:pt>
                <c:pt idx="1">
                  <c:v>0.89</c:v>
                </c:pt>
                <c:pt idx="2">
                  <c:v>0.88</c:v>
                </c:pt>
              </c:numCache>
            </c:numRef>
          </c:val>
          <c:extLst>
            <c:ext xmlns:c16="http://schemas.microsoft.com/office/drawing/2014/chart" uri="{C3380CC4-5D6E-409C-BE32-E72D297353CC}">
              <c16:uniqueId val="{0000000E-891D-457F-9BDC-55E1B90691BE}"/>
            </c:ext>
          </c:extLst>
        </c:ser>
        <c:ser>
          <c:idx val="16"/>
          <c:order val="16"/>
          <c:tx>
            <c:strRef>
              <c:f>'0.55'!$A$18</c:f>
              <c:strCache>
                <c:ptCount val="1"/>
                <c:pt idx="0">
                  <c:v>6:4-0.45</c:v>
                </c:pt>
              </c:strCache>
            </c:strRef>
          </c:tx>
          <c:spPr>
            <a:solidFill>
              <a:schemeClr val="accent5">
                <a:lumMod val="80000"/>
                <a:lumOff val="2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'0.55'!$B$18:$F$18</c15:sqref>
                  </c15:fullRef>
                </c:ext>
              </c:extLst>
              <c:f>'0.55'!$D$18:$F$18</c:f>
              <c:numCache>
                <c:formatCode>General</c:formatCode>
                <c:ptCount val="3"/>
                <c:pt idx="0">
                  <c:v>0.68</c:v>
                </c:pt>
                <c:pt idx="1">
                  <c:v>0.52</c:v>
                </c:pt>
                <c:pt idx="2">
                  <c:v>0.31</c:v>
                </c:pt>
              </c:numCache>
            </c:numRef>
          </c:val>
          <c:extLst>
            <c:ext xmlns:c16="http://schemas.microsoft.com/office/drawing/2014/chart" uri="{C3380CC4-5D6E-409C-BE32-E72D297353CC}">
              <c16:uniqueId val="{0000000F-891D-457F-9BDC-55E1B90691BE}"/>
            </c:ext>
          </c:extLst>
        </c:ser>
        <c:ser>
          <c:idx val="17"/>
          <c:order val="17"/>
          <c:tx>
            <c:strRef>
              <c:f>'0.55'!$A$19</c:f>
              <c:strCache>
                <c:ptCount val="1"/>
                <c:pt idx="0">
                  <c:v>6:4-0.5</c:v>
                </c:pt>
              </c:strCache>
            </c:strRef>
          </c:tx>
          <c:spPr>
            <a:solidFill>
              <a:schemeClr val="accent6">
                <a:lumMod val="80000"/>
                <a:lumOff val="2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'0.55'!$B$19:$F$19</c15:sqref>
                  </c15:fullRef>
                </c:ext>
              </c:extLst>
              <c:f>'0.55'!$D$19:$F$19</c:f>
              <c:numCache>
                <c:formatCode>General</c:formatCode>
                <c:ptCount val="3"/>
                <c:pt idx="0">
                  <c:v>0.88</c:v>
                </c:pt>
                <c:pt idx="1">
                  <c:v>0.84</c:v>
                </c:pt>
                <c:pt idx="2">
                  <c:v>0.76</c:v>
                </c:pt>
              </c:numCache>
            </c:numRef>
          </c:val>
          <c:extLst>
            <c:ext xmlns:c16="http://schemas.microsoft.com/office/drawing/2014/chart" uri="{C3380CC4-5D6E-409C-BE32-E72D297353CC}">
              <c16:uniqueId val="{00000010-891D-457F-9BDC-55E1B90691BE}"/>
            </c:ext>
          </c:extLst>
        </c:ser>
        <c:ser>
          <c:idx val="18"/>
          <c:order val="18"/>
          <c:tx>
            <c:strRef>
              <c:f>'0.55'!$A$20</c:f>
              <c:strCache>
                <c:ptCount val="1"/>
                <c:pt idx="0">
                  <c:v>6:4-0.55</c:v>
                </c:pt>
              </c:strCache>
            </c:strRef>
          </c:tx>
          <c:spPr>
            <a:solidFill>
              <a:schemeClr val="accent1">
                <a:lumMod val="8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'0.55'!$B$20:$F$20</c15:sqref>
                  </c15:fullRef>
                </c:ext>
              </c:extLst>
              <c:f>'0.55'!$D$20:$F$20</c:f>
              <c:numCache>
                <c:formatCode>General</c:formatCode>
                <c:ptCount val="3"/>
                <c:pt idx="0">
                  <c:v>0.91</c:v>
                </c:pt>
                <c:pt idx="1">
                  <c:v>0.89</c:v>
                </c:pt>
                <c:pt idx="2">
                  <c:v>0.88</c:v>
                </c:pt>
              </c:numCache>
            </c:numRef>
          </c:val>
          <c:extLst>
            <c:ext xmlns:c16="http://schemas.microsoft.com/office/drawing/2014/chart" uri="{C3380CC4-5D6E-409C-BE32-E72D297353CC}">
              <c16:uniqueId val="{00000011-891D-457F-9BDC-55E1B90691BE}"/>
            </c:ext>
          </c:extLst>
        </c:ser>
        <c:ser>
          <c:idx val="19"/>
          <c:order val="19"/>
          <c:tx>
            <c:strRef>
              <c:f>'0.55'!$A$21</c:f>
              <c:strCache>
                <c:ptCount val="1"/>
                <c:pt idx="0">
                  <c:v>6:4-0.6</c:v>
                </c:pt>
              </c:strCache>
            </c:strRef>
          </c:tx>
          <c:spPr>
            <a:solidFill>
              <a:schemeClr val="accent2">
                <a:lumMod val="8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'0.55'!$B$21:$F$21</c15:sqref>
                  </c15:fullRef>
                </c:ext>
              </c:extLst>
              <c:f>'0.55'!$D$21:$F$21</c:f>
              <c:numCache>
                <c:formatCode>General</c:formatCode>
                <c:ptCount val="3"/>
                <c:pt idx="0">
                  <c:v>0.91</c:v>
                </c:pt>
                <c:pt idx="1">
                  <c:v>0.89</c:v>
                </c:pt>
                <c:pt idx="2">
                  <c:v>0.88</c:v>
                </c:pt>
              </c:numCache>
            </c:numRef>
          </c:val>
          <c:extLst>
            <c:ext xmlns:c16="http://schemas.microsoft.com/office/drawing/2014/chart" uri="{C3380CC4-5D6E-409C-BE32-E72D297353CC}">
              <c16:uniqueId val="{00000012-891D-457F-9BDC-55E1B90691BE}"/>
            </c:ext>
          </c:extLst>
        </c:ser>
        <c:ser>
          <c:idx val="20"/>
          <c:order val="20"/>
          <c:tx>
            <c:strRef>
              <c:f>'0.55'!$A$22</c:f>
              <c:strCache>
                <c:ptCount val="1"/>
                <c:pt idx="0">
                  <c:v>6:4-0.65</c:v>
                </c:pt>
              </c:strCache>
            </c:strRef>
          </c:tx>
          <c:spPr>
            <a:solidFill>
              <a:schemeClr val="accent3">
                <a:lumMod val="8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'0.55'!$B$22:$F$22</c15:sqref>
                  </c15:fullRef>
                </c:ext>
              </c:extLst>
              <c:f>'0.55'!$D$22:$F$22</c:f>
              <c:numCache>
                <c:formatCode>General</c:formatCode>
                <c:ptCount val="3"/>
                <c:pt idx="0">
                  <c:v>0.91</c:v>
                </c:pt>
                <c:pt idx="1">
                  <c:v>0.89</c:v>
                </c:pt>
                <c:pt idx="2">
                  <c:v>0.88</c:v>
                </c:pt>
              </c:numCache>
            </c:numRef>
          </c:val>
          <c:extLst>
            <c:ext xmlns:c16="http://schemas.microsoft.com/office/drawing/2014/chart" uri="{C3380CC4-5D6E-409C-BE32-E72D297353CC}">
              <c16:uniqueId val="{00000013-891D-457F-9BDC-55E1B90691BE}"/>
            </c:ext>
          </c:extLst>
        </c:ser>
        <c:ser>
          <c:idx val="21"/>
          <c:order val="21"/>
          <c:tx>
            <c:strRef>
              <c:f>'0.55'!$A$23</c:f>
              <c:strCache>
                <c:ptCount val="1"/>
                <c:pt idx="0">
                  <c:v>7:3-0.45</c:v>
                </c:pt>
              </c:strCache>
            </c:strRef>
          </c:tx>
          <c:spPr>
            <a:solidFill>
              <a:schemeClr val="accent4">
                <a:lumMod val="8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'0.55'!$B$23:$F$23</c15:sqref>
                  </c15:fullRef>
                </c:ext>
              </c:extLst>
              <c:f>'0.55'!$D$23:$F$23</c:f>
              <c:numCache>
                <c:formatCode>General</c:formatCode>
                <c:ptCount val="3"/>
                <c:pt idx="0">
                  <c:v>0.73</c:v>
                </c:pt>
                <c:pt idx="1">
                  <c:v>0.6</c:v>
                </c:pt>
                <c:pt idx="2">
                  <c:v>0.4</c:v>
                </c:pt>
              </c:numCache>
            </c:numRef>
          </c:val>
          <c:extLst>
            <c:ext xmlns:c16="http://schemas.microsoft.com/office/drawing/2014/chart" uri="{C3380CC4-5D6E-409C-BE32-E72D297353CC}">
              <c16:uniqueId val="{00000014-891D-457F-9BDC-55E1B90691BE}"/>
            </c:ext>
          </c:extLst>
        </c:ser>
        <c:ser>
          <c:idx val="22"/>
          <c:order val="22"/>
          <c:tx>
            <c:strRef>
              <c:f>'0.55'!$A$24</c:f>
              <c:strCache>
                <c:ptCount val="1"/>
                <c:pt idx="0">
                  <c:v>7:3-0.5</c:v>
                </c:pt>
              </c:strCache>
            </c:strRef>
          </c:tx>
          <c:spPr>
            <a:solidFill>
              <a:schemeClr val="accent5">
                <a:lumMod val="8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'0.55'!$B$24:$F$24</c15:sqref>
                  </c15:fullRef>
                </c:ext>
              </c:extLst>
              <c:f>'0.55'!$D$24:$F$24</c:f>
              <c:numCache>
                <c:formatCode>General</c:formatCode>
                <c:ptCount val="3"/>
                <c:pt idx="0">
                  <c:v>0.89</c:v>
                </c:pt>
                <c:pt idx="1">
                  <c:v>0.86</c:v>
                </c:pt>
                <c:pt idx="2">
                  <c:v>0.81</c:v>
                </c:pt>
              </c:numCache>
            </c:numRef>
          </c:val>
          <c:extLst>
            <c:ext xmlns:c16="http://schemas.microsoft.com/office/drawing/2014/chart" uri="{C3380CC4-5D6E-409C-BE32-E72D297353CC}">
              <c16:uniqueId val="{00000015-891D-457F-9BDC-55E1B90691BE}"/>
            </c:ext>
          </c:extLst>
        </c:ser>
        <c:ser>
          <c:idx val="23"/>
          <c:order val="23"/>
          <c:tx>
            <c:strRef>
              <c:f>'0.55'!$A$25</c:f>
              <c:strCache>
                <c:ptCount val="1"/>
                <c:pt idx="0">
                  <c:v>7:3-0.55</c:v>
                </c:pt>
              </c:strCache>
            </c:strRef>
          </c:tx>
          <c:spPr>
            <a:solidFill>
              <a:schemeClr val="accent6">
                <a:lumMod val="8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'0.55'!$B$25:$F$25</c15:sqref>
                  </c15:fullRef>
                </c:ext>
              </c:extLst>
              <c:f>'0.55'!$D$25:$F$25</c:f>
              <c:numCache>
                <c:formatCode>General</c:formatCode>
                <c:ptCount val="3"/>
                <c:pt idx="0">
                  <c:v>0.91</c:v>
                </c:pt>
                <c:pt idx="1">
                  <c:v>0.89</c:v>
                </c:pt>
                <c:pt idx="2">
                  <c:v>0.88</c:v>
                </c:pt>
              </c:numCache>
            </c:numRef>
          </c:val>
          <c:extLst>
            <c:ext xmlns:c16="http://schemas.microsoft.com/office/drawing/2014/chart" uri="{C3380CC4-5D6E-409C-BE32-E72D297353CC}">
              <c16:uniqueId val="{00000016-891D-457F-9BDC-55E1B90691BE}"/>
            </c:ext>
          </c:extLst>
        </c:ser>
        <c:ser>
          <c:idx val="24"/>
          <c:order val="24"/>
          <c:tx>
            <c:strRef>
              <c:f>'0.55'!$A$26</c:f>
              <c:strCache>
                <c:ptCount val="1"/>
                <c:pt idx="0">
                  <c:v>7:3-0.6</c:v>
                </c:pt>
              </c:strCache>
            </c:strRef>
          </c:tx>
          <c:spPr>
            <a:solidFill>
              <a:schemeClr val="accent1">
                <a:lumMod val="60000"/>
                <a:lumOff val="4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'0.55'!$B$26:$F$26</c15:sqref>
                  </c15:fullRef>
                </c:ext>
              </c:extLst>
              <c:f>'0.55'!$D$26:$F$26</c:f>
              <c:numCache>
                <c:formatCode>General</c:formatCode>
                <c:ptCount val="3"/>
                <c:pt idx="0">
                  <c:v>0.91</c:v>
                </c:pt>
                <c:pt idx="1">
                  <c:v>0.89</c:v>
                </c:pt>
                <c:pt idx="2">
                  <c:v>0.88</c:v>
                </c:pt>
              </c:numCache>
            </c:numRef>
          </c:val>
          <c:extLst>
            <c:ext xmlns:c16="http://schemas.microsoft.com/office/drawing/2014/chart" uri="{C3380CC4-5D6E-409C-BE32-E72D297353CC}">
              <c16:uniqueId val="{00000017-891D-457F-9BDC-55E1B90691BE}"/>
            </c:ext>
          </c:extLst>
        </c:ser>
        <c:ser>
          <c:idx val="25"/>
          <c:order val="25"/>
          <c:tx>
            <c:strRef>
              <c:f>'0.55'!$A$27</c:f>
              <c:strCache>
                <c:ptCount val="1"/>
                <c:pt idx="0">
                  <c:v>7:3-0.65</c:v>
                </c:pt>
              </c:strCache>
            </c:strRef>
          </c:tx>
          <c:spPr>
            <a:solidFill>
              <a:schemeClr val="accent2">
                <a:lumMod val="60000"/>
                <a:lumOff val="4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'0.55'!$B$27:$F$27</c15:sqref>
                  </c15:fullRef>
                </c:ext>
              </c:extLst>
              <c:f>'0.55'!$D$27:$F$27</c:f>
              <c:numCache>
                <c:formatCode>General</c:formatCode>
                <c:ptCount val="3"/>
                <c:pt idx="0">
                  <c:v>0.91</c:v>
                </c:pt>
                <c:pt idx="1">
                  <c:v>0.89</c:v>
                </c:pt>
                <c:pt idx="2">
                  <c:v>0.88</c:v>
                </c:pt>
              </c:numCache>
            </c:numRef>
          </c:val>
          <c:extLst>
            <c:ext xmlns:c16="http://schemas.microsoft.com/office/drawing/2014/chart" uri="{C3380CC4-5D6E-409C-BE32-E72D297353CC}">
              <c16:uniqueId val="{00000018-891D-457F-9BDC-55E1B90691BE}"/>
            </c:ext>
          </c:extLst>
        </c:ser>
        <c:ser>
          <c:idx val="26"/>
          <c:order val="26"/>
          <c:tx>
            <c:strRef>
              <c:f>'0.55'!$A$28</c:f>
              <c:strCache>
                <c:ptCount val="1"/>
                <c:pt idx="0">
                  <c:v>8:2-0.45</c:v>
                </c:pt>
              </c:strCache>
            </c:strRef>
          </c:tx>
          <c:spPr>
            <a:solidFill>
              <a:schemeClr val="accent3">
                <a:lumMod val="60000"/>
                <a:lumOff val="4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'0.55'!$B$28:$F$28</c15:sqref>
                  </c15:fullRef>
                </c:ext>
              </c:extLst>
              <c:f>'0.55'!$D$28:$F$28</c:f>
              <c:numCache>
                <c:formatCode>General</c:formatCode>
                <c:ptCount val="3"/>
                <c:pt idx="0">
                  <c:v>0.77</c:v>
                </c:pt>
                <c:pt idx="1">
                  <c:v>0.65</c:v>
                </c:pt>
                <c:pt idx="2">
                  <c:v>0.47</c:v>
                </c:pt>
              </c:numCache>
            </c:numRef>
          </c:val>
          <c:extLst>
            <c:ext xmlns:c16="http://schemas.microsoft.com/office/drawing/2014/chart" uri="{C3380CC4-5D6E-409C-BE32-E72D297353CC}">
              <c16:uniqueId val="{00000019-891D-457F-9BDC-55E1B90691BE}"/>
            </c:ext>
          </c:extLst>
        </c:ser>
        <c:ser>
          <c:idx val="27"/>
          <c:order val="27"/>
          <c:tx>
            <c:strRef>
              <c:f>'0.55'!$A$29</c:f>
              <c:strCache>
                <c:ptCount val="1"/>
                <c:pt idx="0">
                  <c:v>8:2-0.5</c:v>
                </c:pt>
              </c:strCache>
            </c:strRef>
          </c:tx>
          <c:spPr>
            <a:solidFill>
              <a:schemeClr val="accent4">
                <a:lumMod val="60000"/>
                <a:lumOff val="4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'0.55'!$B$29:$F$29</c15:sqref>
                  </c15:fullRef>
                </c:ext>
              </c:extLst>
              <c:f>'0.55'!$D$29:$F$29</c:f>
              <c:numCache>
                <c:formatCode>General</c:formatCode>
                <c:ptCount val="3"/>
                <c:pt idx="0">
                  <c:v>0.9</c:v>
                </c:pt>
                <c:pt idx="1">
                  <c:v>0.87</c:v>
                </c:pt>
                <c:pt idx="2">
                  <c:v>0.83</c:v>
                </c:pt>
              </c:numCache>
            </c:numRef>
          </c:val>
          <c:extLst>
            <c:ext xmlns:c16="http://schemas.microsoft.com/office/drawing/2014/chart" uri="{C3380CC4-5D6E-409C-BE32-E72D297353CC}">
              <c16:uniqueId val="{0000001A-891D-457F-9BDC-55E1B90691BE}"/>
            </c:ext>
          </c:extLst>
        </c:ser>
        <c:ser>
          <c:idx val="28"/>
          <c:order val="28"/>
          <c:tx>
            <c:strRef>
              <c:f>'0.55'!$A$30</c:f>
              <c:strCache>
                <c:ptCount val="1"/>
                <c:pt idx="0">
                  <c:v>8:2-0.55</c:v>
                </c:pt>
              </c:strCache>
            </c:strRef>
          </c:tx>
          <c:spPr>
            <a:solidFill>
              <a:schemeClr val="accent5">
                <a:lumMod val="60000"/>
                <a:lumOff val="4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'0.55'!$B$30:$F$30</c15:sqref>
                  </c15:fullRef>
                </c:ext>
              </c:extLst>
              <c:f>'0.55'!$D$30:$F$30</c:f>
              <c:numCache>
                <c:formatCode>General</c:formatCode>
                <c:ptCount val="3"/>
                <c:pt idx="0">
                  <c:v>0.91</c:v>
                </c:pt>
                <c:pt idx="1">
                  <c:v>0.89</c:v>
                </c:pt>
                <c:pt idx="2">
                  <c:v>0.88</c:v>
                </c:pt>
              </c:numCache>
            </c:numRef>
          </c:val>
          <c:extLst>
            <c:ext xmlns:c16="http://schemas.microsoft.com/office/drawing/2014/chart" uri="{C3380CC4-5D6E-409C-BE32-E72D297353CC}">
              <c16:uniqueId val="{0000001B-891D-457F-9BDC-55E1B90691BE}"/>
            </c:ext>
          </c:extLst>
        </c:ser>
        <c:ser>
          <c:idx val="29"/>
          <c:order val="29"/>
          <c:tx>
            <c:strRef>
              <c:f>'0.55'!$A$31</c:f>
              <c:strCache>
                <c:ptCount val="1"/>
                <c:pt idx="0">
                  <c:v>8:2-0.6</c:v>
                </c:pt>
              </c:strCache>
            </c:strRef>
          </c:tx>
          <c:spPr>
            <a:solidFill>
              <a:schemeClr val="accent6">
                <a:lumMod val="60000"/>
                <a:lumOff val="4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'0.55'!$B$31:$F$31</c15:sqref>
                  </c15:fullRef>
                </c:ext>
              </c:extLst>
              <c:f>'0.55'!$D$31:$F$31</c:f>
              <c:numCache>
                <c:formatCode>General</c:formatCode>
                <c:ptCount val="3"/>
                <c:pt idx="0">
                  <c:v>0.91</c:v>
                </c:pt>
                <c:pt idx="1">
                  <c:v>0.89</c:v>
                </c:pt>
                <c:pt idx="2">
                  <c:v>0.88</c:v>
                </c:pt>
              </c:numCache>
            </c:numRef>
          </c:val>
          <c:extLst>
            <c:ext xmlns:c16="http://schemas.microsoft.com/office/drawing/2014/chart" uri="{C3380CC4-5D6E-409C-BE32-E72D297353CC}">
              <c16:uniqueId val="{0000001C-891D-457F-9BDC-55E1B90691BE}"/>
            </c:ext>
          </c:extLst>
        </c:ser>
        <c:ser>
          <c:idx val="30"/>
          <c:order val="30"/>
          <c:tx>
            <c:strRef>
              <c:f>'0.55'!$A$32</c:f>
              <c:strCache>
                <c:ptCount val="1"/>
                <c:pt idx="0">
                  <c:v>8:2-0.65</c:v>
                </c:pt>
              </c:strCache>
            </c:strRef>
          </c:tx>
          <c:spPr>
            <a:solidFill>
              <a:schemeClr val="accent1">
                <a:lumMod val="5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'0.55'!$B$32:$F$32</c15:sqref>
                  </c15:fullRef>
                </c:ext>
              </c:extLst>
              <c:f>'0.55'!$D$32:$F$32</c:f>
              <c:numCache>
                <c:formatCode>General</c:formatCode>
                <c:ptCount val="3"/>
                <c:pt idx="0">
                  <c:v>0.91</c:v>
                </c:pt>
                <c:pt idx="1">
                  <c:v>0.89</c:v>
                </c:pt>
                <c:pt idx="2">
                  <c:v>0.88</c:v>
                </c:pt>
              </c:numCache>
            </c:numRef>
          </c:val>
          <c:extLst>
            <c:ext xmlns:c16="http://schemas.microsoft.com/office/drawing/2014/chart" uri="{C3380CC4-5D6E-409C-BE32-E72D297353CC}">
              <c16:uniqueId val="{0000001D-891D-457F-9BDC-55E1B90691BE}"/>
            </c:ext>
          </c:extLst>
        </c:ser>
        <c:ser>
          <c:idx val="31"/>
          <c:order val="31"/>
          <c:tx>
            <c:strRef>
              <c:f>'0.55'!$A$33</c:f>
              <c:strCache>
                <c:ptCount val="1"/>
                <c:pt idx="0">
                  <c:v>9:1-0.45</c:v>
                </c:pt>
              </c:strCache>
            </c:strRef>
          </c:tx>
          <c:spPr>
            <a:solidFill>
              <a:schemeClr val="accent2">
                <a:lumMod val="5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'0.55'!$B$33:$F$33</c15:sqref>
                  </c15:fullRef>
                </c:ext>
              </c:extLst>
              <c:f>'0.55'!$D$33:$F$33</c:f>
              <c:numCache>
                <c:formatCode>General</c:formatCode>
                <c:ptCount val="3"/>
                <c:pt idx="0">
                  <c:v>0.8</c:v>
                </c:pt>
                <c:pt idx="1">
                  <c:v>0.7</c:v>
                </c:pt>
                <c:pt idx="2">
                  <c:v>0.53</c:v>
                </c:pt>
              </c:numCache>
            </c:numRef>
          </c:val>
          <c:extLst>
            <c:ext xmlns:c16="http://schemas.microsoft.com/office/drawing/2014/chart" uri="{C3380CC4-5D6E-409C-BE32-E72D297353CC}">
              <c16:uniqueId val="{0000001E-891D-457F-9BDC-55E1B90691BE}"/>
            </c:ext>
          </c:extLst>
        </c:ser>
        <c:ser>
          <c:idx val="32"/>
          <c:order val="32"/>
          <c:tx>
            <c:strRef>
              <c:f>'0.55'!$A$34</c:f>
              <c:strCache>
                <c:ptCount val="1"/>
                <c:pt idx="0">
                  <c:v>9:1-0.5</c:v>
                </c:pt>
              </c:strCache>
            </c:strRef>
          </c:tx>
          <c:spPr>
            <a:solidFill>
              <a:schemeClr val="accent3">
                <a:lumMod val="5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'0.55'!$B$34:$F$34</c15:sqref>
                  </c15:fullRef>
                </c:ext>
              </c:extLst>
              <c:f>'0.55'!$D$34:$F$34</c:f>
              <c:numCache>
                <c:formatCode>General</c:formatCode>
                <c:ptCount val="3"/>
                <c:pt idx="0">
                  <c:v>0.9</c:v>
                </c:pt>
                <c:pt idx="1">
                  <c:v>0.88</c:v>
                </c:pt>
                <c:pt idx="2">
                  <c:v>0.84</c:v>
                </c:pt>
              </c:numCache>
            </c:numRef>
          </c:val>
          <c:extLst>
            <c:ext xmlns:c16="http://schemas.microsoft.com/office/drawing/2014/chart" uri="{C3380CC4-5D6E-409C-BE32-E72D297353CC}">
              <c16:uniqueId val="{0000001F-891D-457F-9BDC-55E1B90691BE}"/>
            </c:ext>
          </c:extLst>
        </c:ser>
        <c:ser>
          <c:idx val="33"/>
          <c:order val="33"/>
          <c:tx>
            <c:strRef>
              <c:f>'0.55'!$A$35</c:f>
              <c:strCache>
                <c:ptCount val="1"/>
                <c:pt idx="0">
                  <c:v>9:1-0.55</c:v>
                </c:pt>
              </c:strCache>
            </c:strRef>
          </c:tx>
          <c:spPr>
            <a:solidFill>
              <a:schemeClr val="accent4">
                <a:lumMod val="5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'0.55'!$B$35:$F$35</c15:sqref>
                  </c15:fullRef>
                </c:ext>
              </c:extLst>
              <c:f>'0.55'!$D$35:$F$35</c:f>
              <c:numCache>
                <c:formatCode>General</c:formatCode>
                <c:ptCount val="3"/>
                <c:pt idx="0">
                  <c:v>0.91</c:v>
                </c:pt>
                <c:pt idx="1">
                  <c:v>0.89</c:v>
                </c:pt>
                <c:pt idx="2">
                  <c:v>0.88</c:v>
                </c:pt>
              </c:numCache>
            </c:numRef>
          </c:val>
          <c:extLst>
            <c:ext xmlns:c16="http://schemas.microsoft.com/office/drawing/2014/chart" uri="{C3380CC4-5D6E-409C-BE32-E72D297353CC}">
              <c16:uniqueId val="{00000020-891D-457F-9BDC-55E1B90691BE}"/>
            </c:ext>
          </c:extLst>
        </c:ser>
        <c:ser>
          <c:idx val="34"/>
          <c:order val="34"/>
          <c:tx>
            <c:strRef>
              <c:f>'0.55'!$A$36</c:f>
              <c:strCache>
                <c:ptCount val="1"/>
                <c:pt idx="0">
                  <c:v>9:1-0.6</c:v>
                </c:pt>
              </c:strCache>
            </c:strRef>
          </c:tx>
          <c:spPr>
            <a:solidFill>
              <a:schemeClr val="accent5">
                <a:lumMod val="5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'0.55'!$B$36:$F$36</c15:sqref>
                  </c15:fullRef>
                </c:ext>
              </c:extLst>
              <c:f>'0.55'!$D$36:$F$36</c:f>
              <c:numCache>
                <c:formatCode>General</c:formatCode>
                <c:ptCount val="3"/>
                <c:pt idx="0">
                  <c:v>0.91</c:v>
                </c:pt>
                <c:pt idx="1">
                  <c:v>0.89</c:v>
                </c:pt>
                <c:pt idx="2">
                  <c:v>0.88</c:v>
                </c:pt>
              </c:numCache>
            </c:numRef>
          </c:val>
          <c:extLst>
            <c:ext xmlns:c16="http://schemas.microsoft.com/office/drawing/2014/chart" uri="{C3380CC4-5D6E-409C-BE32-E72D297353CC}">
              <c16:uniqueId val="{00000021-891D-457F-9BDC-55E1B90691BE}"/>
            </c:ext>
          </c:extLst>
        </c:ser>
        <c:ser>
          <c:idx val="35"/>
          <c:order val="35"/>
          <c:tx>
            <c:strRef>
              <c:f>'0.55'!$A$37</c:f>
              <c:strCache>
                <c:ptCount val="1"/>
                <c:pt idx="0">
                  <c:v>9:1-0.65</c:v>
                </c:pt>
              </c:strCache>
            </c:strRef>
          </c:tx>
          <c:spPr>
            <a:solidFill>
              <a:schemeClr val="accent6">
                <a:lumMod val="50000"/>
              </a:schemeClr>
            </a:solidFill>
            <a:ln>
              <a:noFill/>
            </a:ln>
            <a:effectLst/>
          </c:spPr>
          <c:invertIfNegative val="0"/>
          <c:cat>
            <c:strRef>
              <c:extLst>
                <c:ext xmlns:c15="http://schemas.microsoft.com/office/drawing/2012/chart" uri="{02D57815-91ED-43cb-92C2-25804820EDAC}">
                  <c15:fullRef>
                    <c15:sqref>'0.55'!$B$1:$F$1</c15:sqref>
                  </c15:fullRef>
                </c:ext>
              </c:extLst>
              <c:f>'0.55'!$D$1:$F$1</c:f>
              <c:strCache>
                <c:ptCount val="3"/>
                <c:pt idx="0">
                  <c:v>V-measure</c:v>
                </c:pt>
                <c:pt idx="1">
                  <c:v>AMI</c:v>
                </c:pt>
                <c:pt idx="2">
                  <c:v>ARI</c:v>
                </c:pt>
              </c:strCache>
            </c:strRef>
          </c:cat>
          <c:val>
            <c:numRef>
              <c:extLst>
                <c:ext xmlns:c15="http://schemas.microsoft.com/office/drawing/2012/chart" uri="{02D57815-91ED-43cb-92C2-25804820EDAC}">
                  <c15:fullRef>
                    <c15:sqref>'0.55'!$B$37:$F$37</c15:sqref>
                  </c15:fullRef>
                </c:ext>
              </c:extLst>
              <c:f>'0.55'!$D$37:$F$37</c:f>
              <c:numCache>
                <c:formatCode>General</c:formatCode>
                <c:ptCount val="3"/>
                <c:pt idx="0">
                  <c:v>0.91</c:v>
                </c:pt>
                <c:pt idx="1">
                  <c:v>0.89</c:v>
                </c:pt>
                <c:pt idx="2">
                  <c:v>0.88</c:v>
                </c:pt>
              </c:numCache>
            </c:numRef>
          </c:val>
          <c:extLst>
            <c:ext xmlns:c16="http://schemas.microsoft.com/office/drawing/2014/chart" uri="{C3380CC4-5D6E-409C-BE32-E72D297353CC}">
              <c16:uniqueId val="{00000022-891D-457F-9BDC-55E1B90691BE}"/>
            </c:ext>
          </c:extLst>
        </c:ser>
        <c:dLbls>
          <c:showLegendKey val="0"/>
          <c:showVal val="0"/>
          <c:showCatName val="0"/>
          <c:showSerName val="0"/>
          <c:showPercent val="0"/>
          <c:showBubbleSize val="0"/>
        </c:dLbls>
        <c:gapWidth val="219"/>
        <c:overlap val="-27"/>
        <c:axId val="1430952928"/>
        <c:axId val="1430938240"/>
        <c:extLst>
          <c:ext xmlns:c15="http://schemas.microsoft.com/office/drawing/2012/chart" uri="{02D57815-91ED-43cb-92C2-25804820EDAC}">
            <c15:filteredBarSeries>
              <c15:ser>
                <c:idx val="0"/>
                <c:order val="0"/>
                <c:tx>
                  <c:strRef>
                    <c:extLst>
                      <c:ext uri="{02D57815-91ED-43cb-92C2-25804820EDAC}">
                        <c15:formulaRef>
                          <c15:sqref>'0.55'!$A$2</c15:sqref>
                        </c15:formulaRef>
                      </c:ext>
                    </c:extLst>
                    <c:strCache>
                      <c:ptCount val="1"/>
                      <c:pt idx="0">
                        <c:v>mean</c:v>
                      </c:pt>
                    </c:strCache>
                  </c:strRef>
                </c:tx>
                <c:spPr>
                  <a:solidFill>
                    <a:schemeClr val="accent1"/>
                  </a:solidFill>
                  <a:ln>
                    <a:noFill/>
                  </a:ln>
                  <a:effectLst/>
                </c:spPr>
                <c:invertIfNegative val="0"/>
                <c:cat>
                  <c:strRef>
                    <c:extLst>
                      <c:ext uri="{02D57815-91ED-43cb-92C2-25804820EDAC}">
                        <c15:fullRef>
                          <c15:sqref>'0.55'!$B$1:$F$1</c15:sqref>
                        </c15:fullRef>
                        <c15:formulaRef>
                          <c15:sqref>'0.55'!$D$1:$F$1</c15:sqref>
                        </c15:formulaRef>
                      </c:ext>
                    </c:extLst>
                    <c:strCache>
                      <c:ptCount val="3"/>
                      <c:pt idx="0">
                        <c:v>V-measure</c:v>
                      </c:pt>
                      <c:pt idx="1">
                        <c:v>AMI</c:v>
                      </c:pt>
                      <c:pt idx="2">
                        <c:v>ARI</c:v>
                      </c:pt>
                    </c:strCache>
                  </c:strRef>
                </c:cat>
                <c:val>
                  <c:numRef>
                    <c:extLst>
                      <c:ext uri="{02D57815-91ED-43cb-92C2-25804820EDAC}">
                        <c15:fullRef>
                          <c15:sqref>'0.55'!$B$2:$F$2</c15:sqref>
                        </c15:fullRef>
                        <c15:formulaRef>
                          <c15:sqref>'0.55'!$D$2:$F$2</c15:sqref>
                        </c15:formulaRef>
                      </c:ext>
                    </c:extLst>
                    <c:numCache>
                      <c:formatCode>General</c:formatCode>
                      <c:ptCount val="3"/>
                    </c:numCache>
                  </c:numRef>
                </c:val>
                <c:extLst>
                  <c:ext xmlns:c16="http://schemas.microsoft.com/office/drawing/2014/chart" uri="{C3380CC4-5D6E-409C-BE32-E72D297353CC}">
                    <c16:uniqueId val="{00000023-891D-457F-9BDC-55E1B90691BE}"/>
                  </c:ext>
                </c:extLst>
              </c15:ser>
            </c15:filteredBarSeries>
          </c:ext>
        </c:extLst>
      </c:barChart>
      <c:catAx>
        <c:axId val="143095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30938240"/>
        <c:crosses val="autoZero"/>
        <c:auto val="1"/>
        <c:lblAlgn val="ctr"/>
        <c:lblOffset val="100"/>
        <c:noMultiLvlLbl val="0"/>
      </c:catAx>
      <c:valAx>
        <c:axId val="143093824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309529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0.6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'0.6'!$A$3</c:f>
              <c:strCache>
                <c:ptCount val="1"/>
                <c:pt idx="0">
                  <c:v>3:7-0.45</c:v>
                </c:pt>
              </c:strCache>
            </c:strRef>
          </c:tx>
          <c:spPr>
            <a:solidFill>
              <a:schemeClr val="accent2"/>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'0.6'!$B$3:$F$3</c15:sqref>
                  </c15:fullRef>
                </c:ext>
              </c:extLst>
              <c:f>'0.6'!$D$3:$F$3</c:f>
              <c:numCache>
                <c:formatCode>General</c:formatCode>
                <c:ptCount val="3"/>
                <c:pt idx="0">
                  <c:v>0.16</c:v>
                </c:pt>
                <c:pt idx="1">
                  <c:v>0.09</c:v>
                </c:pt>
                <c:pt idx="2">
                  <c:v>0.04</c:v>
                </c:pt>
              </c:numCache>
            </c:numRef>
          </c:val>
          <c:extLst>
            <c:ext xmlns:c16="http://schemas.microsoft.com/office/drawing/2014/chart" uri="{C3380CC4-5D6E-409C-BE32-E72D297353CC}">
              <c16:uniqueId val="{00000000-A6E6-4EE6-ADE5-A457869A9B46}"/>
            </c:ext>
          </c:extLst>
        </c:ser>
        <c:ser>
          <c:idx val="2"/>
          <c:order val="2"/>
          <c:tx>
            <c:strRef>
              <c:f>'0.6'!$A$4</c:f>
              <c:strCache>
                <c:ptCount val="1"/>
                <c:pt idx="0">
                  <c:v>3:7-0.5</c:v>
                </c:pt>
              </c:strCache>
            </c:strRef>
          </c:tx>
          <c:spPr>
            <a:solidFill>
              <a:schemeClr val="accent3"/>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'0.6'!$B$4:$F$4</c15:sqref>
                  </c15:fullRef>
                </c:ext>
              </c:extLst>
              <c:f>'0.6'!$D$4:$F$4</c:f>
              <c:numCache>
                <c:formatCode>General</c:formatCode>
                <c:ptCount val="3"/>
                <c:pt idx="0">
                  <c:v>0.77</c:v>
                </c:pt>
                <c:pt idx="1">
                  <c:v>0.66</c:v>
                </c:pt>
                <c:pt idx="2">
                  <c:v>0.5</c:v>
                </c:pt>
              </c:numCache>
            </c:numRef>
          </c:val>
          <c:extLst>
            <c:ext xmlns:c16="http://schemas.microsoft.com/office/drawing/2014/chart" uri="{C3380CC4-5D6E-409C-BE32-E72D297353CC}">
              <c16:uniqueId val="{00000001-A6E6-4EE6-ADE5-A457869A9B46}"/>
            </c:ext>
          </c:extLst>
        </c:ser>
        <c:ser>
          <c:idx val="3"/>
          <c:order val="3"/>
          <c:tx>
            <c:strRef>
              <c:f>'0.6'!$A$5</c:f>
              <c:strCache>
                <c:ptCount val="1"/>
                <c:pt idx="0">
                  <c:v>3:7-0.55</c:v>
                </c:pt>
              </c:strCache>
            </c:strRef>
          </c:tx>
          <c:spPr>
            <a:solidFill>
              <a:schemeClr val="accent4"/>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'0.6'!$B$5:$F$5</c15:sqref>
                  </c15:fullRef>
                </c:ext>
              </c:extLst>
              <c:f>'0.6'!$D$5:$F$5</c:f>
              <c:numCache>
                <c:formatCode>General</c:formatCode>
                <c:ptCount val="3"/>
                <c:pt idx="0">
                  <c:v>0.92</c:v>
                </c:pt>
                <c:pt idx="1">
                  <c:v>0.9</c:v>
                </c:pt>
                <c:pt idx="2">
                  <c:v>0.88</c:v>
                </c:pt>
              </c:numCache>
            </c:numRef>
          </c:val>
          <c:extLst>
            <c:ext xmlns:c16="http://schemas.microsoft.com/office/drawing/2014/chart" uri="{C3380CC4-5D6E-409C-BE32-E72D297353CC}">
              <c16:uniqueId val="{00000002-A6E6-4EE6-ADE5-A457869A9B46}"/>
            </c:ext>
          </c:extLst>
        </c:ser>
        <c:ser>
          <c:idx val="4"/>
          <c:order val="4"/>
          <c:tx>
            <c:strRef>
              <c:f>'0.6'!$A$6</c:f>
              <c:strCache>
                <c:ptCount val="1"/>
                <c:pt idx="0">
                  <c:v>3:7-0.6</c:v>
                </c:pt>
              </c:strCache>
            </c:strRef>
          </c:tx>
          <c:spPr>
            <a:solidFill>
              <a:schemeClr val="accent5"/>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'0.6'!$B$6:$F$6</c15:sqref>
                  </c15:fullRef>
                </c:ext>
              </c:extLst>
              <c:f>'0.6'!$D$6:$F$6</c:f>
              <c:numCache>
                <c:formatCode>General</c:formatCode>
                <c:ptCount val="3"/>
                <c:pt idx="0">
                  <c:v>0.91</c:v>
                </c:pt>
                <c:pt idx="1">
                  <c:v>0.85</c:v>
                </c:pt>
                <c:pt idx="2">
                  <c:v>0.86</c:v>
                </c:pt>
              </c:numCache>
            </c:numRef>
          </c:val>
          <c:extLst>
            <c:ext xmlns:c16="http://schemas.microsoft.com/office/drawing/2014/chart" uri="{C3380CC4-5D6E-409C-BE32-E72D297353CC}">
              <c16:uniqueId val="{00000003-A6E6-4EE6-ADE5-A457869A9B46}"/>
            </c:ext>
          </c:extLst>
        </c:ser>
        <c:ser>
          <c:idx val="5"/>
          <c:order val="5"/>
          <c:tx>
            <c:strRef>
              <c:f>'0.6'!$A$7</c:f>
              <c:strCache>
                <c:ptCount val="1"/>
                <c:pt idx="0">
                  <c:v>3:7-0.65</c:v>
                </c:pt>
              </c:strCache>
            </c:strRef>
          </c:tx>
          <c:spPr>
            <a:solidFill>
              <a:schemeClr val="accent6"/>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'0.6'!$B$7:$F$7</c15:sqref>
                  </c15:fullRef>
                </c:ext>
              </c:extLst>
              <c:f>'0.6'!$D$7:$F$7</c:f>
              <c:numCache>
                <c:formatCode>General</c:formatCode>
                <c:ptCount val="3"/>
                <c:pt idx="0">
                  <c:v>0.9</c:v>
                </c:pt>
                <c:pt idx="1">
                  <c:v>0.82</c:v>
                </c:pt>
                <c:pt idx="2">
                  <c:v>0.84</c:v>
                </c:pt>
              </c:numCache>
            </c:numRef>
          </c:val>
          <c:extLst>
            <c:ext xmlns:c16="http://schemas.microsoft.com/office/drawing/2014/chart" uri="{C3380CC4-5D6E-409C-BE32-E72D297353CC}">
              <c16:uniqueId val="{00000004-A6E6-4EE6-ADE5-A457869A9B46}"/>
            </c:ext>
          </c:extLst>
        </c:ser>
        <c:ser>
          <c:idx val="6"/>
          <c:order val="6"/>
          <c:tx>
            <c:strRef>
              <c:f>'0.6'!$A$8</c:f>
              <c:strCache>
                <c:ptCount val="1"/>
                <c:pt idx="0">
                  <c:v>4:6-0.45</c:v>
                </c:pt>
              </c:strCache>
            </c:strRef>
          </c:tx>
          <c:spPr>
            <a:solidFill>
              <a:schemeClr val="accent1">
                <a:lumMod val="6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'0.6'!$B$8:$F$8</c15:sqref>
                  </c15:fullRef>
                </c:ext>
              </c:extLst>
              <c:f>'0.6'!$D$8:$F$8</c:f>
              <c:numCache>
                <c:formatCode>General</c:formatCode>
                <c:ptCount val="3"/>
                <c:pt idx="0">
                  <c:v>0.43</c:v>
                </c:pt>
                <c:pt idx="1">
                  <c:v>0.28000000000000003</c:v>
                </c:pt>
                <c:pt idx="2">
                  <c:v>0.13</c:v>
                </c:pt>
              </c:numCache>
            </c:numRef>
          </c:val>
          <c:extLst>
            <c:ext xmlns:c16="http://schemas.microsoft.com/office/drawing/2014/chart" uri="{C3380CC4-5D6E-409C-BE32-E72D297353CC}">
              <c16:uniqueId val="{00000005-A6E6-4EE6-ADE5-A457869A9B46}"/>
            </c:ext>
          </c:extLst>
        </c:ser>
        <c:ser>
          <c:idx val="7"/>
          <c:order val="7"/>
          <c:tx>
            <c:strRef>
              <c:f>'0.6'!$A$9</c:f>
              <c:strCache>
                <c:ptCount val="1"/>
                <c:pt idx="0">
                  <c:v>4:6-0.5</c:v>
                </c:pt>
              </c:strCache>
            </c:strRef>
          </c:tx>
          <c:spPr>
            <a:solidFill>
              <a:schemeClr val="accent2">
                <a:lumMod val="6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'0.6'!$B$9:$F$9</c15:sqref>
                  </c15:fullRef>
                </c:ext>
              </c:extLst>
              <c:f>'0.6'!$D$9:$F$9</c:f>
              <c:numCache>
                <c:formatCode>General</c:formatCode>
                <c:ptCount val="3"/>
                <c:pt idx="0">
                  <c:v>0.83</c:v>
                </c:pt>
                <c:pt idx="1">
                  <c:v>0.75</c:v>
                </c:pt>
                <c:pt idx="2">
                  <c:v>0.63</c:v>
                </c:pt>
              </c:numCache>
            </c:numRef>
          </c:val>
          <c:extLst>
            <c:ext xmlns:c16="http://schemas.microsoft.com/office/drawing/2014/chart" uri="{C3380CC4-5D6E-409C-BE32-E72D297353CC}">
              <c16:uniqueId val="{00000006-A6E6-4EE6-ADE5-A457869A9B46}"/>
            </c:ext>
          </c:extLst>
        </c:ser>
        <c:ser>
          <c:idx val="8"/>
          <c:order val="8"/>
          <c:tx>
            <c:strRef>
              <c:f>'0.6'!$A$10</c:f>
              <c:strCache>
                <c:ptCount val="1"/>
                <c:pt idx="0">
                  <c:v>4:6-0.55</c:v>
                </c:pt>
              </c:strCache>
            </c:strRef>
          </c:tx>
          <c:spPr>
            <a:solidFill>
              <a:schemeClr val="accent3">
                <a:lumMod val="6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'0.6'!$B$10:$F$10</c15:sqref>
                  </c15:fullRef>
                </c:ext>
              </c:extLst>
              <c:f>'0.6'!$D$10:$F$10</c:f>
              <c:numCache>
                <c:formatCode>General</c:formatCode>
                <c:ptCount val="3"/>
                <c:pt idx="0">
                  <c:v>0.92</c:v>
                </c:pt>
                <c:pt idx="1">
                  <c:v>0.9</c:v>
                </c:pt>
                <c:pt idx="2">
                  <c:v>0.89</c:v>
                </c:pt>
              </c:numCache>
            </c:numRef>
          </c:val>
          <c:extLst>
            <c:ext xmlns:c16="http://schemas.microsoft.com/office/drawing/2014/chart" uri="{C3380CC4-5D6E-409C-BE32-E72D297353CC}">
              <c16:uniqueId val="{00000007-A6E6-4EE6-ADE5-A457869A9B46}"/>
            </c:ext>
          </c:extLst>
        </c:ser>
        <c:ser>
          <c:idx val="9"/>
          <c:order val="9"/>
          <c:tx>
            <c:strRef>
              <c:f>'0.6'!$A$11</c:f>
              <c:strCache>
                <c:ptCount val="1"/>
                <c:pt idx="0">
                  <c:v>4:6-0.6</c:v>
                </c:pt>
              </c:strCache>
            </c:strRef>
          </c:tx>
          <c:spPr>
            <a:solidFill>
              <a:schemeClr val="accent4">
                <a:lumMod val="6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'0.6'!$B$11:$F$11</c15:sqref>
                  </c15:fullRef>
                </c:ext>
              </c:extLst>
              <c:f>'0.6'!$D$11:$F$11</c:f>
              <c:numCache>
                <c:formatCode>General</c:formatCode>
                <c:ptCount val="3"/>
                <c:pt idx="0">
                  <c:v>0.9</c:v>
                </c:pt>
                <c:pt idx="1">
                  <c:v>0.84</c:v>
                </c:pt>
                <c:pt idx="2">
                  <c:v>0.85</c:v>
                </c:pt>
              </c:numCache>
            </c:numRef>
          </c:val>
          <c:extLst>
            <c:ext xmlns:c16="http://schemas.microsoft.com/office/drawing/2014/chart" uri="{C3380CC4-5D6E-409C-BE32-E72D297353CC}">
              <c16:uniqueId val="{00000008-A6E6-4EE6-ADE5-A457869A9B46}"/>
            </c:ext>
          </c:extLst>
        </c:ser>
        <c:ser>
          <c:idx val="10"/>
          <c:order val="10"/>
          <c:tx>
            <c:strRef>
              <c:f>'0.6'!$A$12</c:f>
              <c:strCache>
                <c:ptCount val="1"/>
                <c:pt idx="0">
                  <c:v>4:6-0.65</c:v>
                </c:pt>
              </c:strCache>
            </c:strRef>
          </c:tx>
          <c:spPr>
            <a:solidFill>
              <a:schemeClr val="accent5">
                <a:lumMod val="6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'0.6'!$B$12:$F$12</c15:sqref>
                  </c15:fullRef>
                </c:ext>
              </c:extLst>
              <c:f>'0.6'!$D$12:$F$12</c:f>
              <c:numCache>
                <c:formatCode>General</c:formatCode>
                <c:ptCount val="3"/>
                <c:pt idx="0">
                  <c:v>0.9</c:v>
                </c:pt>
                <c:pt idx="1">
                  <c:v>0.82</c:v>
                </c:pt>
                <c:pt idx="2">
                  <c:v>0.84</c:v>
                </c:pt>
              </c:numCache>
            </c:numRef>
          </c:val>
          <c:extLst>
            <c:ext xmlns:c16="http://schemas.microsoft.com/office/drawing/2014/chart" uri="{C3380CC4-5D6E-409C-BE32-E72D297353CC}">
              <c16:uniqueId val="{00000009-A6E6-4EE6-ADE5-A457869A9B46}"/>
            </c:ext>
          </c:extLst>
        </c:ser>
        <c:ser>
          <c:idx val="11"/>
          <c:order val="11"/>
          <c:tx>
            <c:strRef>
              <c:f>'0.6'!$A$13</c:f>
              <c:strCache>
                <c:ptCount val="1"/>
                <c:pt idx="0">
                  <c:v>5:5-0.45</c:v>
                </c:pt>
              </c:strCache>
            </c:strRef>
          </c:tx>
          <c:spPr>
            <a:solidFill>
              <a:schemeClr val="accent6">
                <a:lumMod val="6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'0.6'!$B$13:$F$13</c15:sqref>
                  </c15:fullRef>
                </c:ext>
              </c:extLst>
              <c:f>'0.6'!$D$13:$F$13</c:f>
              <c:numCache>
                <c:formatCode>General</c:formatCode>
                <c:ptCount val="3"/>
                <c:pt idx="0">
                  <c:v>0.59</c:v>
                </c:pt>
                <c:pt idx="1">
                  <c:v>0.43</c:v>
                </c:pt>
                <c:pt idx="2">
                  <c:v>0.24</c:v>
                </c:pt>
              </c:numCache>
            </c:numRef>
          </c:val>
          <c:extLst>
            <c:ext xmlns:c16="http://schemas.microsoft.com/office/drawing/2014/chart" uri="{C3380CC4-5D6E-409C-BE32-E72D297353CC}">
              <c16:uniqueId val="{0000000A-A6E6-4EE6-ADE5-A457869A9B46}"/>
            </c:ext>
          </c:extLst>
        </c:ser>
        <c:ser>
          <c:idx val="12"/>
          <c:order val="12"/>
          <c:tx>
            <c:strRef>
              <c:f>'0.6'!$A$14</c:f>
              <c:strCache>
                <c:ptCount val="1"/>
                <c:pt idx="0">
                  <c:v>5:5-0.5</c:v>
                </c:pt>
              </c:strCache>
            </c:strRef>
          </c:tx>
          <c:spPr>
            <a:solidFill>
              <a:schemeClr val="accent1">
                <a:lumMod val="80000"/>
                <a:lumOff val="2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'0.6'!$B$14:$F$14</c15:sqref>
                  </c15:fullRef>
                </c:ext>
              </c:extLst>
              <c:f>'0.6'!$D$14:$F$14</c:f>
              <c:numCache>
                <c:formatCode>General</c:formatCode>
                <c:ptCount val="3"/>
                <c:pt idx="0">
                  <c:v>0.86</c:v>
                </c:pt>
                <c:pt idx="1">
                  <c:v>0.79</c:v>
                </c:pt>
                <c:pt idx="2">
                  <c:v>0.69</c:v>
                </c:pt>
              </c:numCache>
            </c:numRef>
          </c:val>
          <c:extLst>
            <c:ext xmlns:c16="http://schemas.microsoft.com/office/drawing/2014/chart" uri="{C3380CC4-5D6E-409C-BE32-E72D297353CC}">
              <c16:uniqueId val="{0000000B-A6E6-4EE6-ADE5-A457869A9B46}"/>
            </c:ext>
          </c:extLst>
        </c:ser>
        <c:ser>
          <c:idx val="13"/>
          <c:order val="13"/>
          <c:tx>
            <c:strRef>
              <c:f>'0.6'!$A$15</c:f>
              <c:strCache>
                <c:ptCount val="1"/>
                <c:pt idx="0">
                  <c:v>5:5-0.55</c:v>
                </c:pt>
              </c:strCache>
            </c:strRef>
          </c:tx>
          <c:spPr>
            <a:solidFill>
              <a:schemeClr val="accent2">
                <a:lumMod val="80000"/>
                <a:lumOff val="2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'0.6'!$B$15:$F$15</c15:sqref>
                  </c15:fullRef>
                </c:ext>
              </c:extLst>
              <c:f>'0.6'!$D$15:$F$15</c:f>
              <c:numCache>
                <c:formatCode>General</c:formatCode>
                <c:ptCount val="3"/>
                <c:pt idx="0">
                  <c:v>0.92</c:v>
                </c:pt>
                <c:pt idx="1">
                  <c:v>0.9</c:v>
                </c:pt>
                <c:pt idx="2">
                  <c:v>0.9</c:v>
                </c:pt>
              </c:numCache>
            </c:numRef>
          </c:val>
          <c:extLst>
            <c:ext xmlns:c16="http://schemas.microsoft.com/office/drawing/2014/chart" uri="{C3380CC4-5D6E-409C-BE32-E72D297353CC}">
              <c16:uniqueId val="{0000000C-A6E6-4EE6-ADE5-A457869A9B46}"/>
            </c:ext>
          </c:extLst>
        </c:ser>
        <c:ser>
          <c:idx val="14"/>
          <c:order val="14"/>
          <c:tx>
            <c:strRef>
              <c:f>'0.6'!$A$16</c:f>
              <c:strCache>
                <c:ptCount val="1"/>
                <c:pt idx="0">
                  <c:v>5:5-0.6</c:v>
                </c:pt>
              </c:strCache>
            </c:strRef>
          </c:tx>
          <c:spPr>
            <a:solidFill>
              <a:schemeClr val="accent3">
                <a:lumMod val="80000"/>
                <a:lumOff val="2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'0.6'!$B$16:$F$16</c15:sqref>
                  </c15:fullRef>
                </c:ext>
              </c:extLst>
              <c:f>'0.6'!$D$16:$F$16</c:f>
              <c:numCache>
                <c:formatCode>General</c:formatCode>
                <c:ptCount val="3"/>
                <c:pt idx="0">
                  <c:v>0.9</c:v>
                </c:pt>
                <c:pt idx="1">
                  <c:v>0.83</c:v>
                </c:pt>
                <c:pt idx="2">
                  <c:v>0.85</c:v>
                </c:pt>
              </c:numCache>
            </c:numRef>
          </c:val>
          <c:extLst>
            <c:ext xmlns:c16="http://schemas.microsoft.com/office/drawing/2014/chart" uri="{C3380CC4-5D6E-409C-BE32-E72D297353CC}">
              <c16:uniqueId val="{0000000D-A6E6-4EE6-ADE5-A457869A9B46}"/>
            </c:ext>
          </c:extLst>
        </c:ser>
        <c:ser>
          <c:idx val="15"/>
          <c:order val="15"/>
          <c:tx>
            <c:strRef>
              <c:f>'0.6'!$A$17</c:f>
              <c:strCache>
                <c:ptCount val="1"/>
                <c:pt idx="0">
                  <c:v>5:5-0.65</c:v>
                </c:pt>
              </c:strCache>
            </c:strRef>
          </c:tx>
          <c:spPr>
            <a:solidFill>
              <a:schemeClr val="accent4">
                <a:lumMod val="80000"/>
                <a:lumOff val="2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'0.6'!$B$17:$F$17</c15:sqref>
                  </c15:fullRef>
                </c:ext>
              </c:extLst>
              <c:f>'0.6'!$D$17:$F$17</c:f>
              <c:numCache>
                <c:formatCode>General</c:formatCode>
                <c:ptCount val="3"/>
                <c:pt idx="0">
                  <c:v>0.9</c:v>
                </c:pt>
                <c:pt idx="1">
                  <c:v>0.82</c:v>
                </c:pt>
                <c:pt idx="2">
                  <c:v>0.84</c:v>
                </c:pt>
              </c:numCache>
            </c:numRef>
          </c:val>
          <c:extLst>
            <c:ext xmlns:c16="http://schemas.microsoft.com/office/drawing/2014/chart" uri="{C3380CC4-5D6E-409C-BE32-E72D297353CC}">
              <c16:uniqueId val="{0000000E-A6E6-4EE6-ADE5-A457869A9B46}"/>
            </c:ext>
          </c:extLst>
        </c:ser>
        <c:ser>
          <c:idx val="16"/>
          <c:order val="16"/>
          <c:tx>
            <c:strRef>
              <c:f>'0.6'!$A$18</c:f>
              <c:strCache>
                <c:ptCount val="1"/>
                <c:pt idx="0">
                  <c:v>6:4-0.45</c:v>
                </c:pt>
              </c:strCache>
            </c:strRef>
          </c:tx>
          <c:spPr>
            <a:solidFill>
              <a:schemeClr val="accent5">
                <a:lumMod val="80000"/>
                <a:lumOff val="2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'0.6'!$B$18:$F$18</c15:sqref>
                  </c15:fullRef>
                </c:ext>
              </c:extLst>
              <c:f>'0.6'!$D$18:$F$18</c:f>
              <c:numCache>
                <c:formatCode>General</c:formatCode>
                <c:ptCount val="3"/>
                <c:pt idx="0">
                  <c:v>0.68</c:v>
                </c:pt>
                <c:pt idx="1">
                  <c:v>0.52</c:v>
                </c:pt>
                <c:pt idx="2">
                  <c:v>0.32</c:v>
                </c:pt>
              </c:numCache>
            </c:numRef>
          </c:val>
          <c:extLst>
            <c:ext xmlns:c16="http://schemas.microsoft.com/office/drawing/2014/chart" uri="{C3380CC4-5D6E-409C-BE32-E72D297353CC}">
              <c16:uniqueId val="{0000000F-A6E6-4EE6-ADE5-A457869A9B46}"/>
            </c:ext>
          </c:extLst>
        </c:ser>
        <c:ser>
          <c:idx val="17"/>
          <c:order val="17"/>
          <c:tx>
            <c:strRef>
              <c:f>'0.6'!$A$19</c:f>
              <c:strCache>
                <c:ptCount val="1"/>
                <c:pt idx="0">
                  <c:v>6:4-0.5</c:v>
                </c:pt>
              </c:strCache>
            </c:strRef>
          </c:tx>
          <c:spPr>
            <a:solidFill>
              <a:schemeClr val="accent6">
                <a:lumMod val="80000"/>
                <a:lumOff val="2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'0.6'!$B$19:$F$19</c15:sqref>
                  </c15:fullRef>
                </c:ext>
              </c:extLst>
              <c:f>'0.6'!$D$19:$F$19</c:f>
              <c:numCache>
                <c:formatCode>General</c:formatCode>
                <c:ptCount val="3"/>
                <c:pt idx="0">
                  <c:v>0.88</c:v>
                </c:pt>
                <c:pt idx="1">
                  <c:v>0.84</c:v>
                </c:pt>
                <c:pt idx="2">
                  <c:v>0.77</c:v>
                </c:pt>
              </c:numCache>
            </c:numRef>
          </c:val>
          <c:extLst>
            <c:ext xmlns:c16="http://schemas.microsoft.com/office/drawing/2014/chart" uri="{C3380CC4-5D6E-409C-BE32-E72D297353CC}">
              <c16:uniqueId val="{00000010-A6E6-4EE6-ADE5-A457869A9B46}"/>
            </c:ext>
          </c:extLst>
        </c:ser>
        <c:ser>
          <c:idx val="18"/>
          <c:order val="18"/>
          <c:tx>
            <c:strRef>
              <c:f>'0.6'!$A$20</c:f>
              <c:strCache>
                <c:ptCount val="1"/>
                <c:pt idx="0">
                  <c:v>6:4-0.55</c:v>
                </c:pt>
              </c:strCache>
            </c:strRef>
          </c:tx>
          <c:spPr>
            <a:solidFill>
              <a:schemeClr val="accent1">
                <a:lumMod val="8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'0.6'!$B$20:$F$20</c15:sqref>
                  </c15:fullRef>
                </c:ext>
              </c:extLst>
              <c:f>'0.6'!$D$20:$F$20</c:f>
              <c:numCache>
                <c:formatCode>General</c:formatCode>
                <c:ptCount val="3"/>
                <c:pt idx="0">
                  <c:v>0.92</c:v>
                </c:pt>
                <c:pt idx="1">
                  <c:v>0.89</c:v>
                </c:pt>
                <c:pt idx="2">
                  <c:v>0.9</c:v>
                </c:pt>
              </c:numCache>
            </c:numRef>
          </c:val>
          <c:extLst>
            <c:ext xmlns:c16="http://schemas.microsoft.com/office/drawing/2014/chart" uri="{C3380CC4-5D6E-409C-BE32-E72D297353CC}">
              <c16:uniqueId val="{00000011-A6E6-4EE6-ADE5-A457869A9B46}"/>
            </c:ext>
          </c:extLst>
        </c:ser>
        <c:ser>
          <c:idx val="19"/>
          <c:order val="19"/>
          <c:tx>
            <c:strRef>
              <c:f>'0.6'!$A$21</c:f>
              <c:strCache>
                <c:ptCount val="1"/>
                <c:pt idx="0">
                  <c:v>6:4-0.6</c:v>
                </c:pt>
              </c:strCache>
            </c:strRef>
          </c:tx>
          <c:spPr>
            <a:solidFill>
              <a:schemeClr val="accent2">
                <a:lumMod val="8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'0.6'!$B$21:$F$21</c15:sqref>
                  </c15:fullRef>
                </c:ext>
              </c:extLst>
              <c:f>'0.6'!$D$21:$F$21</c:f>
              <c:numCache>
                <c:formatCode>General</c:formatCode>
                <c:ptCount val="3"/>
                <c:pt idx="0">
                  <c:v>0.9</c:v>
                </c:pt>
                <c:pt idx="1">
                  <c:v>0.83</c:v>
                </c:pt>
                <c:pt idx="2">
                  <c:v>0.85</c:v>
                </c:pt>
              </c:numCache>
            </c:numRef>
          </c:val>
          <c:extLst>
            <c:ext xmlns:c16="http://schemas.microsoft.com/office/drawing/2014/chart" uri="{C3380CC4-5D6E-409C-BE32-E72D297353CC}">
              <c16:uniqueId val="{00000012-A6E6-4EE6-ADE5-A457869A9B46}"/>
            </c:ext>
          </c:extLst>
        </c:ser>
        <c:ser>
          <c:idx val="20"/>
          <c:order val="20"/>
          <c:tx>
            <c:strRef>
              <c:f>'0.6'!$A$22</c:f>
              <c:strCache>
                <c:ptCount val="1"/>
                <c:pt idx="0">
                  <c:v>6:4-0.65</c:v>
                </c:pt>
              </c:strCache>
            </c:strRef>
          </c:tx>
          <c:spPr>
            <a:solidFill>
              <a:schemeClr val="accent3">
                <a:lumMod val="8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'0.6'!$B$22:$F$22</c15:sqref>
                  </c15:fullRef>
                </c:ext>
              </c:extLst>
              <c:f>'0.6'!$D$22:$F$22</c:f>
              <c:numCache>
                <c:formatCode>General</c:formatCode>
                <c:ptCount val="3"/>
                <c:pt idx="0">
                  <c:v>0.9</c:v>
                </c:pt>
                <c:pt idx="1">
                  <c:v>0.82</c:v>
                </c:pt>
                <c:pt idx="2">
                  <c:v>0.84</c:v>
                </c:pt>
              </c:numCache>
            </c:numRef>
          </c:val>
          <c:extLst>
            <c:ext xmlns:c16="http://schemas.microsoft.com/office/drawing/2014/chart" uri="{C3380CC4-5D6E-409C-BE32-E72D297353CC}">
              <c16:uniqueId val="{00000013-A6E6-4EE6-ADE5-A457869A9B46}"/>
            </c:ext>
          </c:extLst>
        </c:ser>
        <c:ser>
          <c:idx val="21"/>
          <c:order val="21"/>
          <c:tx>
            <c:strRef>
              <c:f>'0.6'!$A$23</c:f>
              <c:strCache>
                <c:ptCount val="1"/>
                <c:pt idx="0">
                  <c:v>7:3-0.45</c:v>
                </c:pt>
              </c:strCache>
            </c:strRef>
          </c:tx>
          <c:spPr>
            <a:solidFill>
              <a:schemeClr val="accent4">
                <a:lumMod val="8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'0.6'!$B$23:$F$23</c15:sqref>
                  </c15:fullRef>
                </c:ext>
              </c:extLst>
              <c:f>'0.6'!$D$23:$F$23</c:f>
              <c:numCache>
                <c:formatCode>General</c:formatCode>
                <c:ptCount val="3"/>
                <c:pt idx="0">
                  <c:v>0.74</c:v>
                </c:pt>
                <c:pt idx="1">
                  <c:v>0.61</c:v>
                </c:pt>
                <c:pt idx="2">
                  <c:v>0.41</c:v>
                </c:pt>
              </c:numCache>
            </c:numRef>
          </c:val>
          <c:extLst>
            <c:ext xmlns:c16="http://schemas.microsoft.com/office/drawing/2014/chart" uri="{C3380CC4-5D6E-409C-BE32-E72D297353CC}">
              <c16:uniqueId val="{00000014-A6E6-4EE6-ADE5-A457869A9B46}"/>
            </c:ext>
          </c:extLst>
        </c:ser>
        <c:ser>
          <c:idx val="22"/>
          <c:order val="22"/>
          <c:tx>
            <c:strRef>
              <c:f>'0.6'!$A$24</c:f>
              <c:strCache>
                <c:ptCount val="1"/>
                <c:pt idx="0">
                  <c:v>7:3-0.5</c:v>
                </c:pt>
              </c:strCache>
            </c:strRef>
          </c:tx>
          <c:spPr>
            <a:solidFill>
              <a:schemeClr val="accent5">
                <a:lumMod val="8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'0.6'!$B$24:$F$24</c15:sqref>
                  </c15:fullRef>
                </c:ext>
              </c:extLst>
              <c:f>'0.6'!$D$24:$F$24</c:f>
              <c:numCache>
                <c:formatCode>General</c:formatCode>
                <c:ptCount val="3"/>
                <c:pt idx="0">
                  <c:v>0.89</c:v>
                </c:pt>
                <c:pt idx="1">
                  <c:v>0.86</c:v>
                </c:pt>
                <c:pt idx="2">
                  <c:v>0.81</c:v>
                </c:pt>
              </c:numCache>
            </c:numRef>
          </c:val>
          <c:extLst>
            <c:ext xmlns:c16="http://schemas.microsoft.com/office/drawing/2014/chart" uri="{C3380CC4-5D6E-409C-BE32-E72D297353CC}">
              <c16:uniqueId val="{00000015-A6E6-4EE6-ADE5-A457869A9B46}"/>
            </c:ext>
          </c:extLst>
        </c:ser>
        <c:ser>
          <c:idx val="23"/>
          <c:order val="23"/>
          <c:tx>
            <c:strRef>
              <c:f>'0.6'!$A$25</c:f>
              <c:strCache>
                <c:ptCount val="1"/>
                <c:pt idx="0">
                  <c:v>7:3-0.55</c:v>
                </c:pt>
              </c:strCache>
            </c:strRef>
          </c:tx>
          <c:spPr>
            <a:solidFill>
              <a:schemeClr val="accent6">
                <a:lumMod val="8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'0.6'!$B$25:$F$25</c15:sqref>
                  </c15:fullRef>
                </c:ext>
              </c:extLst>
              <c:f>'0.6'!$D$25:$F$25</c:f>
              <c:numCache>
                <c:formatCode>General</c:formatCode>
                <c:ptCount val="3"/>
                <c:pt idx="0">
                  <c:v>0.92</c:v>
                </c:pt>
                <c:pt idx="1">
                  <c:v>0.89</c:v>
                </c:pt>
                <c:pt idx="2">
                  <c:v>0.89</c:v>
                </c:pt>
              </c:numCache>
            </c:numRef>
          </c:val>
          <c:extLst>
            <c:ext xmlns:c16="http://schemas.microsoft.com/office/drawing/2014/chart" uri="{C3380CC4-5D6E-409C-BE32-E72D297353CC}">
              <c16:uniqueId val="{00000016-A6E6-4EE6-ADE5-A457869A9B46}"/>
            </c:ext>
          </c:extLst>
        </c:ser>
        <c:ser>
          <c:idx val="24"/>
          <c:order val="24"/>
          <c:tx>
            <c:strRef>
              <c:f>'0.6'!$A$26</c:f>
              <c:strCache>
                <c:ptCount val="1"/>
                <c:pt idx="0">
                  <c:v>7:3-0.6</c:v>
                </c:pt>
              </c:strCache>
            </c:strRef>
          </c:tx>
          <c:spPr>
            <a:solidFill>
              <a:schemeClr val="accent1">
                <a:lumMod val="60000"/>
                <a:lumOff val="4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'0.6'!$B$26:$F$26</c15:sqref>
                  </c15:fullRef>
                </c:ext>
              </c:extLst>
              <c:f>'0.6'!$D$26:$F$26</c:f>
              <c:numCache>
                <c:formatCode>General</c:formatCode>
                <c:ptCount val="3"/>
                <c:pt idx="0">
                  <c:v>0.9</c:v>
                </c:pt>
                <c:pt idx="1">
                  <c:v>0.83</c:v>
                </c:pt>
                <c:pt idx="2">
                  <c:v>0.84</c:v>
                </c:pt>
              </c:numCache>
            </c:numRef>
          </c:val>
          <c:extLst>
            <c:ext xmlns:c16="http://schemas.microsoft.com/office/drawing/2014/chart" uri="{C3380CC4-5D6E-409C-BE32-E72D297353CC}">
              <c16:uniqueId val="{00000017-A6E6-4EE6-ADE5-A457869A9B46}"/>
            </c:ext>
          </c:extLst>
        </c:ser>
        <c:ser>
          <c:idx val="25"/>
          <c:order val="25"/>
          <c:tx>
            <c:strRef>
              <c:f>'0.6'!$A$27</c:f>
              <c:strCache>
                <c:ptCount val="1"/>
                <c:pt idx="0">
                  <c:v>7:3-0.65</c:v>
                </c:pt>
              </c:strCache>
            </c:strRef>
          </c:tx>
          <c:spPr>
            <a:solidFill>
              <a:schemeClr val="accent2">
                <a:lumMod val="60000"/>
                <a:lumOff val="4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'0.6'!$B$27:$F$27</c15:sqref>
                  </c15:fullRef>
                </c:ext>
              </c:extLst>
              <c:f>'0.6'!$D$27:$F$27</c:f>
              <c:numCache>
                <c:formatCode>General</c:formatCode>
                <c:ptCount val="3"/>
                <c:pt idx="0">
                  <c:v>0.9</c:v>
                </c:pt>
                <c:pt idx="1">
                  <c:v>0.82</c:v>
                </c:pt>
                <c:pt idx="2">
                  <c:v>0.84</c:v>
                </c:pt>
              </c:numCache>
            </c:numRef>
          </c:val>
          <c:extLst>
            <c:ext xmlns:c16="http://schemas.microsoft.com/office/drawing/2014/chart" uri="{C3380CC4-5D6E-409C-BE32-E72D297353CC}">
              <c16:uniqueId val="{00000018-A6E6-4EE6-ADE5-A457869A9B46}"/>
            </c:ext>
          </c:extLst>
        </c:ser>
        <c:ser>
          <c:idx val="26"/>
          <c:order val="26"/>
          <c:tx>
            <c:strRef>
              <c:f>'0.6'!$A$28</c:f>
              <c:strCache>
                <c:ptCount val="1"/>
                <c:pt idx="0">
                  <c:v>8:2-0.45</c:v>
                </c:pt>
              </c:strCache>
            </c:strRef>
          </c:tx>
          <c:spPr>
            <a:solidFill>
              <a:schemeClr val="accent3">
                <a:lumMod val="60000"/>
                <a:lumOff val="4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'0.6'!$B$28:$F$28</c15:sqref>
                  </c15:fullRef>
                </c:ext>
              </c:extLst>
              <c:f>'0.6'!$D$28:$F$28</c:f>
              <c:numCache>
                <c:formatCode>General</c:formatCode>
                <c:ptCount val="3"/>
                <c:pt idx="0">
                  <c:v>0.77</c:v>
                </c:pt>
                <c:pt idx="1">
                  <c:v>0.65</c:v>
                </c:pt>
                <c:pt idx="2">
                  <c:v>0.46</c:v>
                </c:pt>
              </c:numCache>
            </c:numRef>
          </c:val>
          <c:extLst>
            <c:ext xmlns:c16="http://schemas.microsoft.com/office/drawing/2014/chart" uri="{C3380CC4-5D6E-409C-BE32-E72D297353CC}">
              <c16:uniqueId val="{00000019-A6E6-4EE6-ADE5-A457869A9B46}"/>
            </c:ext>
          </c:extLst>
        </c:ser>
        <c:ser>
          <c:idx val="27"/>
          <c:order val="27"/>
          <c:tx>
            <c:strRef>
              <c:f>'0.6'!$A$29</c:f>
              <c:strCache>
                <c:ptCount val="1"/>
                <c:pt idx="0">
                  <c:v>8:2-0.5</c:v>
                </c:pt>
              </c:strCache>
            </c:strRef>
          </c:tx>
          <c:spPr>
            <a:solidFill>
              <a:schemeClr val="accent4">
                <a:lumMod val="60000"/>
                <a:lumOff val="4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'0.6'!$B$29:$F$29</c15:sqref>
                  </c15:fullRef>
                </c:ext>
              </c:extLst>
              <c:f>'0.6'!$D$29:$F$29</c:f>
              <c:numCache>
                <c:formatCode>General</c:formatCode>
                <c:ptCount val="3"/>
                <c:pt idx="0">
                  <c:v>0.9</c:v>
                </c:pt>
                <c:pt idx="1">
                  <c:v>0.87</c:v>
                </c:pt>
                <c:pt idx="2">
                  <c:v>0.82</c:v>
                </c:pt>
              </c:numCache>
            </c:numRef>
          </c:val>
          <c:extLst>
            <c:ext xmlns:c16="http://schemas.microsoft.com/office/drawing/2014/chart" uri="{C3380CC4-5D6E-409C-BE32-E72D297353CC}">
              <c16:uniqueId val="{0000001A-A6E6-4EE6-ADE5-A457869A9B46}"/>
            </c:ext>
          </c:extLst>
        </c:ser>
        <c:ser>
          <c:idx val="28"/>
          <c:order val="28"/>
          <c:tx>
            <c:strRef>
              <c:f>'0.6'!$A$30</c:f>
              <c:strCache>
                <c:ptCount val="1"/>
                <c:pt idx="0">
                  <c:v>8:2-0.55</c:v>
                </c:pt>
              </c:strCache>
            </c:strRef>
          </c:tx>
          <c:spPr>
            <a:solidFill>
              <a:schemeClr val="accent5">
                <a:lumMod val="60000"/>
                <a:lumOff val="4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'0.6'!$B$30:$F$30</c15:sqref>
                  </c15:fullRef>
                </c:ext>
              </c:extLst>
              <c:f>'0.6'!$D$30:$F$30</c:f>
              <c:numCache>
                <c:formatCode>General</c:formatCode>
                <c:ptCount val="3"/>
                <c:pt idx="0">
                  <c:v>0.92</c:v>
                </c:pt>
                <c:pt idx="1">
                  <c:v>0.88</c:v>
                </c:pt>
                <c:pt idx="2">
                  <c:v>0.89</c:v>
                </c:pt>
              </c:numCache>
            </c:numRef>
          </c:val>
          <c:extLst>
            <c:ext xmlns:c16="http://schemas.microsoft.com/office/drawing/2014/chart" uri="{C3380CC4-5D6E-409C-BE32-E72D297353CC}">
              <c16:uniqueId val="{0000001B-A6E6-4EE6-ADE5-A457869A9B46}"/>
            </c:ext>
          </c:extLst>
        </c:ser>
        <c:ser>
          <c:idx val="29"/>
          <c:order val="29"/>
          <c:tx>
            <c:strRef>
              <c:f>'0.6'!$A$31</c:f>
              <c:strCache>
                <c:ptCount val="1"/>
                <c:pt idx="0">
                  <c:v>8:2-0.6</c:v>
                </c:pt>
              </c:strCache>
            </c:strRef>
          </c:tx>
          <c:spPr>
            <a:solidFill>
              <a:schemeClr val="accent6">
                <a:lumMod val="60000"/>
                <a:lumOff val="4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'0.6'!$B$31:$F$31</c15:sqref>
                  </c15:fullRef>
                </c:ext>
              </c:extLst>
              <c:f>'0.6'!$D$31:$F$31</c:f>
              <c:numCache>
                <c:formatCode>General</c:formatCode>
                <c:ptCount val="3"/>
                <c:pt idx="0">
                  <c:v>0.9</c:v>
                </c:pt>
                <c:pt idx="1">
                  <c:v>0.82</c:v>
                </c:pt>
                <c:pt idx="2">
                  <c:v>0.84</c:v>
                </c:pt>
              </c:numCache>
            </c:numRef>
          </c:val>
          <c:extLst>
            <c:ext xmlns:c16="http://schemas.microsoft.com/office/drawing/2014/chart" uri="{C3380CC4-5D6E-409C-BE32-E72D297353CC}">
              <c16:uniqueId val="{0000001C-A6E6-4EE6-ADE5-A457869A9B46}"/>
            </c:ext>
          </c:extLst>
        </c:ser>
        <c:ser>
          <c:idx val="30"/>
          <c:order val="30"/>
          <c:tx>
            <c:strRef>
              <c:f>'0.6'!$A$32</c:f>
              <c:strCache>
                <c:ptCount val="1"/>
                <c:pt idx="0">
                  <c:v>8:2-0.65</c:v>
                </c:pt>
              </c:strCache>
            </c:strRef>
          </c:tx>
          <c:spPr>
            <a:solidFill>
              <a:schemeClr val="accent1">
                <a:lumMod val="5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'0.6'!$B$32:$F$32</c15:sqref>
                  </c15:fullRef>
                </c:ext>
              </c:extLst>
              <c:f>'0.6'!$D$32:$F$32</c:f>
              <c:numCache>
                <c:formatCode>General</c:formatCode>
                <c:ptCount val="3"/>
                <c:pt idx="0">
                  <c:v>0.9</c:v>
                </c:pt>
                <c:pt idx="1">
                  <c:v>0.82</c:v>
                </c:pt>
                <c:pt idx="2">
                  <c:v>0.84</c:v>
                </c:pt>
              </c:numCache>
            </c:numRef>
          </c:val>
          <c:extLst>
            <c:ext xmlns:c16="http://schemas.microsoft.com/office/drawing/2014/chart" uri="{C3380CC4-5D6E-409C-BE32-E72D297353CC}">
              <c16:uniqueId val="{0000001D-A6E6-4EE6-ADE5-A457869A9B46}"/>
            </c:ext>
          </c:extLst>
        </c:ser>
        <c:ser>
          <c:idx val="31"/>
          <c:order val="31"/>
          <c:tx>
            <c:strRef>
              <c:f>'0.6'!$A$33</c:f>
              <c:strCache>
                <c:ptCount val="1"/>
                <c:pt idx="0">
                  <c:v>9:1-0.45</c:v>
                </c:pt>
              </c:strCache>
            </c:strRef>
          </c:tx>
          <c:spPr>
            <a:solidFill>
              <a:schemeClr val="accent2">
                <a:lumMod val="5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'0.6'!$B$33:$F$33</c15:sqref>
                  </c15:fullRef>
                </c:ext>
              </c:extLst>
              <c:f>'0.6'!$D$33:$F$33</c:f>
              <c:numCache>
                <c:formatCode>General</c:formatCode>
                <c:ptCount val="3"/>
                <c:pt idx="0">
                  <c:v>0.8</c:v>
                </c:pt>
                <c:pt idx="1">
                  <c:v>0.7</c:v>
                </c:pt>
                <c:pt idx="2">
                  <c:v>0.53</c:v>
                </c:pt>
              </c:numCache>
            </c:numRef>
          </c:val>
          <c:extLst>
            <c:ext xmlns:c16="http://schemas.microsoft.com/office/drawing/2014/chart" uri="{C3380CC4-5D6E-409C-BE32-E72D297353CC}">
              <c16:uniqueId val="{0000001E-A6E6-4EE6-ADE5-A457869A9B46}"/>
            </c:ext>
          </c:extLst>
        </c:ser>
        <c:ser>
          <c:idx val="32"/>
          <c:order val="32"/>
          <c:tx>
            <c:strRef>
              <c:f>'0.6'!$A$34</c:f>
              <c:strCache>
                <c:ptCount val="1"/>
                <c:pt idx="0">
                  <c:v>9:1-0.5</c:v>
                </c:pt>
              </c:strCache>
            </c:strRef>
          </c:tx>
          <c:spPr>
            <a:solidFill>
              <a:schemeClr val="accent3">
                <a:lumMod val="5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'0.6'!$B$34:$F$34</c15:sqref>
                  </c15:fullRef>
                </c:ext>
              </c:extLst>
              <c:f>'0.6'!$D$34:$F$34</c:f>
              <c:numCache>
                <c:formatCode>General</c:formatCode>
                <c:ptCount val="3"/>
                <c:pt idx="0">
                  <c:v>0.9</c:v>
                </c:pt>
                <c:pt idx="1">
                  <c:v>0.88</c:v>
                </c:pt>
                <c:pt idx="2">
                  <c:v>0.83</c:v>
                </c:pt>
              </c:numCache>
            </c:numRef>
          </c:val>
          <c:extLst>
            <c:ext xmlns:c16="http://schemas.microsoft.com/office/drawing/2014/chart" uri="{C3380CC4-5D6E-409C-BE32-E72D297353CC}">
              <c16:uniqueId val="{0000001F-A6E6-4EE6-ADE5-A457869A9B46}"/>
            </c:ext>
          </c:extLst>
        </c:ser>
        <c:ser>
          <c:idx val="33"/>
          <c:order val="33"/>
          <c:tx>
            <c:strRef>
              <c:f>'0.6'!$A$35</c:f>
              <c:strCache>
                <c:ptCount val="1"/>
                <c:pt idx="0">
                  <c:v>9:1-0.55</c:v>
                </c:pt>
              </c:strCache>
            </c:strRef>
          </c:tx>
          <c:spPr>
            <a:solidFill>
              <a:schemeClr val="accent4">
                <a:lumMod val="5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'0.6'!$B$35:$F$35</c15:sqref>
                  </c15:fullRef>
                </c:ext>
              </c:extLst>
              <c:f>'0.6'!$D$35:$F$35</c:f>
              <c:numCache>
                <c:formatCode>General</c:formatCode>
                <c:ptCount val="3"/>
                <c:pt idx="0">
                  <c:v>0.92</c:v>
                </c:pt>
                <c:pt idx="1">
                  <c:v>0.88</c:v>
                </c:pt>
                <c:pt idx="2">
                  <c:v>0.89</c:v>
                </c:pt>
              </c:numCache>
            </c:numRef>
          </c:val>
          <c:extLst>
            <c:ext xmlns:c16="http://schemas.microsoft.com/office/drawing/2014/chart" uri="{C3380CC4-5D6E-409C-BE32-E72D297353CC}">
              <c16:uniqueId val="{00000020-A6E6-4EE6-ADE5-A457869A9B46}"/>
            </c:ext>
          </c:extLst>
        </c:ser>
        <c:ser>
          <c:idx val="34"/>
          <c:order val="34"/>
          <c:tx>
            <c:strRef>
              <c:f>'0.6'!$A$36</c:f>
              <c:strCache>
                <c:ptCount val="1"/>
                <c:pt idx="0">
                  <c:v>9:1-0.6</c:v>
                </c:pt>
              </c:strCache>
            </c:strRef>
          </c:tx>
          <c:spPr>
            <a:solidFill>
              <a:schemeClr val="accent5">
                <a:lumMod val="5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'0.6'!$B$36:$F$36</c15:sqref>
                  </c15:fullRef>
                </c:ext>
              </c:extLst>
              <c:f>'0.6'!$D$36:$F$36</c:f>
              <c:numCache>
                <c:formatCode>General</c:formatCode>
                <c:ptCount val="3"/>
                <c:pt idx="0">
                  <c:v>0.9</c:v>
                </c:pt>
                <c:pt idx="1">
                  <c:v>0.82</c:v>
                </c:pt>
                <c:pt idx="2">
                  <c:v>0.84</c:v>
                </c:pt>
              </c:numCache>
            </c:numRef>
          </c:val>
          <c:extLst>
            <c:ext xmlns:c16="http://schemas.microsoft.com/office/drawing/2014/chart" uri="{C3380CC4-5D6E-409C-BE32-E72D297353CC}">
              <c16:uniqueId val="{00000021-A6E6-4EE6-ADE5-A457869A9B46}"/>
            </c:ext>
          </c:extLst>
        </c:ser>
        <c:ser>
          <c:idx val="35"/>
          <c:order val="35"/>
          <c:tx>
            <c:strRef>
              <c:f>'0.6'!$A$37</c:f>
              <c:strCache>
                <c:ptCount val="1"/>
                <c:pt idx="0">
                  <c:v>9:1-0.65</c:v>
                </c:pt>
              </c:strCache>
            </c:strRef>
          </c:tx>
          <c:spPr>
            <a:solidFill>
              <a:schemeClr val="accent6">
                <a:lumMod val="50000"/>
              </a:schemeClr>
            </a:solidFill>
            <a:ln>
              <a:noFill/>
            </a:ln>
            <a:effectLst/>
          </c:spPr>
          <c:invertIfNegative val="0"/>
          <c:cat>
            <c:strRef>
              <c:extLst>
                <c:ext xmlns:c15="http://schemas.microsoft.com/office/drawing/2012/chart" uri="{02D57815-91ED-43cb-92C2-25804820EDAC}">
                  <c15:fullRef>
                    <c15:sqref>'0.6'!$B$1:$F$1</c15:sqref>
                  </c15:fullRef>
                </c:ext>
              </c:extLst>
              <c:f>'0.6'!$D$1:$F$1</c:f>
              <c:strCache>
                <c:ptCount val="3"/>
                <c:pt idx="0">
                  <c:v>V-measure</c:v>
                </c:pt>
                <c:pt idx="1">
                  <c:v>AMI</c:v>
                </c:pt>
                <c:pt idx="2">
                  <c:v>ARI</c:v>
                </c:pt>
              </c:strCache>
            </c:strRef>
          </c:cat>
          <c:val>
            <c:numRef>
              <c:extLst>
                <c:ext xmlns:c15="http://schemas.microsoft.com/office/drawing/2012/chart" uri="{02D57815-91ED-43cb-92C2-25804820EDAC}">
                  <c15:fullRef>
                    <c15:sqref>'0.6'!$B$37:$F$37</c15:sqref>
                  </c15:fullRef>
                </c:ext>
              </c:extLst>
              <c:f>'0.6'!$D$37:$F$37</c:f>
              <c:numCache>
                <c:formatCode>General</c:formatCode>
                <c:ptCount val="3"/>
                <c:pt idx="0">
                  <c:v>0.9</c:v>
                </c:pt>
                <c:pt idx="1">
                  <c:v>0.82</c:v>
                </c:pt>
                <c:pt idx="2">
                  <c:v>0.84</c:v>
                </c:pt>
              </c:numCache>
            </c:numRef>
          </c:val>
          <c:extLst>
            <c:ext xmlns:c16="http://schemas.microsoft.com/office/drawing/2014/chart" uri="{C3380CC4-5D6E-409C-BE32-E72D297353CC}">
              <c16:uniqueId val="{00000022-A6E6-4EE6-ADE5-A457869A9B46}"/>
            </c:ext>
          </c:extLst>
        </c:ser>
        <c:dLbls>
          <c:showLegendKey val="0"/>
          <c:showVal val="0"/>
          <c:showCatName val="0"/>
          <c:showSerName val="0"/>
          <c:showPercent val="0"/>
          <c:showBubbleSize val="0"/>
        </c:dLbls>
        <c:gapWidth val="219"/>
        <c:overlap val="-27"/>
        <c:axId val="1648256352"/>
        <c:axId val="1648263424"/>
        <c:extLst>
          <c:ext xmlns:c15="http://schemas.microsoft.com/office/drawing/2012/chart" uri="{02D57815-91ED-43cb-92C2-25804820EDAC}">
            <c15:filteredBarSeries>
              <c15:ser>
                <c:idx val="0"/>
                <c:order val="0"/>
                <c:tx>
                  <c:strRef>
                    <c:extLst>
                      <c:ext uri="{02D57815-91ED-43cb-92C2-25804820EDAC}">
                        <c15:formulaRef>
                          <c15:sqref>'0.6'!$A$2</c15:sqref>
                        </c15:formulaRef>
                      </c:ext>
                    </c:extLst>
                    <c:strCache>
                      <c:ptCount val="1"/>
                      <c:pt idx="0">
                        <c:v>mean</c:v>
                      </c:pt>
                    </c:strCache>
                  </c:strRef>
                </c:tx>
                <c:spPr>
                  <a:solidFill>
                    <a:schemeClr val="accent1"/>
                  </a:solidFill>
                  <a:ln>
                    <a:noFill/>
                  </a:ln>
                  <a:effectLst/>
                </c:spPr>
                <c:invertIfNegative val="0"/>
                <c:cat>
                  <c:strRef>
                    <c:extLst>
                      <c:ext uri="{02D57815-91ED-43cb-92C2-25804820EDAC}">
                        <c15:fullRef>
                          <c15:sqref>'0.6'!$B$1:$F$1</c15:sqref>
                        </c15:fullRef>
                        <c15:formulaRef>
                          <c15:sqref>'0.6'!$D$1:$F$1</c15:sqref>
                        </c15:formulaRef>
                      </c:ext>
                    </c:extLst>
                    <c:strCache>
                      <c:ptCount val="3"/>
                      <c:pt idx="0">
                        <c:v>V-measure</c:v>
                      </c:pt>
                      <c:pt idx="1">
                        <c:v>AMI</c:v>
                      </c:pt>
                      <c:pt idx="2">
                        <c:v>ARI</c:v>
                      </c:pt>
                    </c:strCache>
                  </c:strRef>
                </c:cat>
                <c:val>
                  <c:numRef>
                    <c:extLst>
                      <c:ext uri="{02D57815-91ED-43cb-92C2-25804820EDAC}">
                        <c15:fullRef>
                          <c15:sqref>'0.6'!$B$2:$F$2</c15:sqref>
                        </c15:fullRef>
                        <c15:formulaRef>
                          <c15:sqref>'0.6'!$D$2:$F$2</c15:sqref>
                        </c15:formulaRef>
                      </c:ext>
                    </c:extLst>
                    <c:numCache>
                      <c:formatCode>General</c:formatCode>
                      <c:ptCount val="3"/>
                    </c:numCache>
                  </c:numRef>
                </c:val>
                <c:extLst>
                  <c:ext xmlns:c16="http://schemas.microsoft.com/office/drawing/2014/chart" uri="{C3380CC4-5D6E-409C-BE32-E72D297353CC}">
                    <c16:uniqueId val="{00000023-A6E6-4EE6-ADE5-A457869A9B46}"/>
                  </c:ext>
                </c:extLst>
              </c15:ser>
            </c15:filteredBarSeries>
          </c:ext>
        </c:extLst>
      </c:barChart>
      <c:catAx>
        <c:axId val="1648256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48263424"/>
        <c:crosses val="autoZero"/>
        <c:auto val="1"/>
        <c:lblAlgn val="ctr"/>
        <c:lblOffset val="100"/>
        <c:noMultiLvlLbl val="0"/>
      </c:catAx>
      <c:valAx>
        <c:axId val="164826342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482563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0.65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'0.65'!$A$3</c:f>
              <c:strCache>
                <c:ptCount val="1"/>
                <c:pt idx="0">
                  <c:v>3:7-0.45</c:v>
                </c:pt>
              </c:strCache>
            </c:strRef>
          </c:tx>
          <c:spPr>
            <a:solidFill>
              <a:schemeClr val="accent2"/>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'0.65'!$B$3:$F$3</c15:sqref>
                  </c15:fullRef>
                </c:ext>
              </c:extLst>
              <c:f>'0.65'!$D$3:$F$3</c:f>
              <c:numCache>
                <c:formatCode>General</c:formatCode>
                <c:ptCount val="3"/>
                <c:pt idx="0">
                  <c:v>0.21</c:v>
                </c:pt>
                <c:pt idx="1">
                  <c:v>0.12</c:v>
                </c:pt>
                <c:pt idx="2">
                  <c:v>0.05</c:v>
                </c:pt>
              </c:numCache>
            </c:numRef>
          </c:val>
          <c:extLst>
            <c:ext xmlns:c16="http://schemas.microsoft.com/office/drawing/2014/chart" uri="{C3380CC4-5D6E-409C-BE32-E72D297353CC}">
              <c16:uniqueId val="{00000000-DC9D-449D-91A7-2187889AB547}"/>
            </c:ext>
          </c:extLst>
        </c:ser>
        <c:ser>
          <c:idx val="2"/>
          <c:order val="2"/>
          <c:tx>
            <c:strRef>
              <c:f>'0.65'!$A$4</c:f>
              <c:strCache>
                <c:ptCount val="1"/>
                <c:pt idx="0">
                  <c:v>3:7-0.5</c:v>
                </c:pt>
              </c:strCache>
            </c:strRef>
          </c:tx>
          <c:spPr>
            <a:solidFill>
              <a:schemeClr val="accent3"/>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'0.65'!$B$4:$F$4</c15:sqref>
                  </c15:fullRef>
                </c:ext>
              </c:extLst>
              <c:f>'0.65'!$D$4:$F$4</c:f>
              <c:numCache>
                <c:formatCode>General</c:formatCode>
                <c:ptCount val="3"/>
                <c:pt idx="0">
                  <c:v>0.78</c:v>
                </c:pt>
                <c:pt idx="1">
                  <c:v>0.66</c:v>
                </c:pt>
                <c:pt idx="2">
                  <c:v>0.51</c:v>
                </c:pt>
              </c:numCache>
            </c:numRef>
          </c:val>
          <c:extLst>
            <c:ext xmlns:c16="http://schemas.microsoft.com/office/drawing/2014/chart" uri="{C3380CC4-5D6E-409C-BE32-E72D297353CC}">
              <c16:uniqueId val="{00000001-DC9D-449D-91A7-2187889AB547}"/>
            </c:ext>
          </c:extLst>
        </c:ser>
        <c:ser>
          <c:idx val="3"/>
          <c:order val="3"/>
          <c:tx>
            <c:strRef>
              <c:f>'0.65'!$A$5</c:f>
              <c:strCache>
                <c:ptCount val="1"/>
                <c:pt idx="0">
                  <c:v>3:7-0.55</c:v>
                </c:pt>
              </c:strCache>
            </c:strRef>
          </c:tx>
          <c:spPr>
            <a:solidFill>
              <a:schemeClr val="accent4"/>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'0.65'!$B$5:$F$5</c15:sqref>
                  </c15:fullRef>
                </c:ext>
              </c:extLst>
              <c:f>'0.65'!$D$5:$F$5</c:f>
              <c:numCache>
                <c:formatCode>General</c:formatCode>
                <c:ptCount val="3"/>
                <c:pt idx="0">
                  <c:v>0.91</c:v>
                </c:pt>
                <c:pt idx="1">
                  <c:v>0.9</c:v>
                </c:pt>
                <c:pt idx="2">
                  <c:v>0.87</c:v>
                </c:pt>
              </c:numCache>
            </c:numRef>
          </c:val>
          <c:extLst>
            <c:ext xmlns:c16="http://schemas.microsoft.com/office/drawing/2014/chart" uri="{C3380CC4-5D6E-409C-BE32-E72D297353CC}">
              <c16:uniqueId val="{00000002-DC9D-449D-91A7-2187889AB547}"/>
            </c:ext>
          </c:extLst>
        </c:ser>
        <c:ser>
          <c:idx val="4"/>
          <c:order val="4"/>
          <c:tx>
            <c:strRef>
              <c:f>'0.65'!$A$6</c:f>
              <c:strCache>
                <c:ptCount val="1"/>
                <c:pt idx="0">
                  <c:v>3:7-0.6</c:v>
                </c:pt>
              </c:strCache>
            </c:strRef>
          </c:tx>
          <c:spPr>
            <a:solidFill>
              <a:schemeClr val="accent5"/>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'0.65'!$B$6:$F$6</c15:sqref>
                  </c15:fullRef>
                </c:ext>
              </c:extLst>
              <c:f>'0.65'!$D$6:$F$6</c:f>
              <c:numCache>
                <c:formatCode>General</c:formatCode>
                <c:ptCount val="3"/>
                <c:pt idx="0">
                  <c:v>0.9</c:v>
                </c:pt>
                <c:pt idx="1">
                  <c:v>0.81</c:v>
                </c:pt>
                <c:pt idx="2">
                  <c:v>0.82</c:v>
                </c:pt>
              </c:numCache>
            </c:numRef>
          </c:val>
          <c:extLst>
            <c:ext xmlns:c16="http://schemas.microsoft.com/office/drawing/2014/chart" uri="{C3380CC4-5D6E-409C-BE32-E72D297353CC}">
              <c16:uniqueId val="{00000003-DC9D-449D-91A7-2187889AB547}"/>
            </c:ext>
          </c:extLst>
        </c:ser>
        <c:ser>
          <c:idx val="5"/>
          <c:order val="5"/>
          <c:tx>
            <c:strRef>
              <c:f>'0.65'!$A$7</c:f>
              <c:strCache>
                <c:ptCount val="1"/>
                <c:pt idx="0">
                  <c:v>3:7-0.65</c:v>
                </c:pt>
              </c:strCache>
            </c:strRef>
          </c:tx>
          <c:spPr>
            <a:solidFill>
              <a:schemeClr val="accent6"/>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'0.65'!$B$7:$F$7</c15:sqref>
                  </c15:fullRef>
                </c:ext>
              </c:extLst>
              <c:f>'0.65'!$D$7:$F$7</c:f>
              <c:numCache>
                <c:formatCode>General</c:formatCode>
                <c:ptCount val="3"/>
                <c:pt idx="0">
                  <c:v>0.86</c:v>
                </c:pt>
                <c:pt idx="1">
                  <c:v>0.72</c:v>
                </c:pt>
                <c:pt idx="2">
                  <c:v>0.72</c:v>
                </c:pt>
              </c:numCache>
            </c:numRef>
          </c:val>
          <c:extLst>
            <c:ext xmlns:c16="http://schemas.microsoft.com/office/drawing/2014/chart" uri="{C3380CC4-5D6E-409C-BE32-E72D297353CC}">
              <c16:uniqueId val="{00000004-DC9D-449D-91A7-2187889AB547}"/>
            </c:ext>
          </c:extLst>
        </c:ser>
        <c:ser>
          <c:idx val="6"/>
          <c:order val="6"/>
          <c:tx>
            <c:strRef>
              <c:f>'0.65'!$A$8</c:f>
              <c:strCache>
                <c:ptCount val="1"/>
                <c:pt idx="0">
                  <c:v>4:6-0.45</c:v>
                </c:pt>
              </c:strCache>
            </c:strRef>
          </c:tx>
          <c:spPr>
            <a:solidFill>
              <a:schemeClr val="accent1">
                <a:lumMod val="6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'0.65'!$B$8:$F$8</c15:sqref>
                  </c15:fullRef>
                </c:ext>
              </c:extLst>
              <c:f>'0.65'!$D$8:$F$8</c:f>
              <c:numCache>
                <c:formatCode>General</c:formatCode>
                <c:ptCount val="3"/>
                <c:pt idx="0">
                  <c:v>0.46</c:v>
                </c:pt>
                <c:pt idx="1">
                  <c:v>0.31</c:v>
                </c:pt>
                <c:pt idx="2">
                  <c:v>0.15</c:v>
                </c:pt>
              </c:numCache>
            </c:numRef>
          </c:val>
          <c:extLst>
            <c:ext xmlns:c16="http://schemas.microsoft.com/office/drawing/2014/chart" uri="{C3380CC4-5D6E-409C-BE32-E72D297353CC}">
              <c16:uniqueId val="{00000005-DC9D-449D-91A7-2187889AB547}"/>
            </c:ext>
          </c:extLst>
        </c:ser>
        <c:ser>
          <c:idx val="7"/>
          <c:order val="7"/>
          <c:tx>
            <c:strRef>
              <c:f>'0.65'!$A$9</c:f>
              <c:strCache>
                <c:ptCount val="1"/>
                <c:pt idx="0">
                  <c:v>4:6-0.5</c:v>
                </c:pt>
              </c:strCache>
            </c:strRef>
          </c:tx>
          <c:spPr>
            <a:solidFill>
              <a:schemeClr val="accent2">
                <a:lumMod val="6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'0.65'!$B$9:$F$9</c15:sqref>
                  </c15:fullRef>
                </c:ext>
              </c:extLst>
              <c:f>'0.65'!$D$9:$F$9</c:f>
              <c:numCache>
                <c:formatCode>General</c:formatCode>
                <c:ptCount val="3"/>
                <c:pt idx="0">
                  <c:v>0.83</c:v>
                </c:pt>
                <c:pt idx="1">
                  <c:v>0.74</c:v>
                </c:pt>
                <c:pt idx="2">
                  <c:v>0.63</c:v>
                </c:pt>
              </c:numCache>
            </c:numRef>
          </c:val>
          <c:extLst>
            <c:ext xmlns:c16="http://schemas.microsoft.com/office/drawing/2014/chart" uri="{C3380CC4-5D6E-409C-BE32-E72D297353CC}">
              <c16:uniqueId val="{00000006-DC9D-449D-91A7-2187889AB547}"/>
            </c:ext>
          </c:extLst>
        </c:ser>
        <c:ser>
          <c:idx val="8"/>
          <c:order val="8"/>
          <c:tx>
            <c:strRef>
              <c:f>'0.65'!$A$10</c:f>
              <c:strCache>
                <c:ptCount val="1"/>
                <c:pt idx="0">
                  <c:v>4:6-0.55</c:v>
                </c:pt>
              </c:strCache>
            </c:strRef>
          </c:tx>
          <c:spPr>
            <a:solidFill>
              <a:schemeClr val="accent3">
                <a:lumMod val="6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'0.65'!$B$10:$F$10</c15:sqref>
                  </c15:fullRef>
                </c:ext>
              </c:extLst>
              <c:f>'0.65'!$D$10:$F$10</c:f>
              <c:numCache>
                <c:formatCode>General</c:formatCode>
                <c:ptCount val="3"/>
                <c:pt idx="0">
                  <c:v>0.92</c:v>
                </c:pt>
                <c:pt idx="1">
                  <c:v>0.9</c:v>
                </c:pt>
                <c:pt idx="2">
                  <c:v>0.89</c:v>
                </c:pt>
              </c:numCache>
            </c:numRef>
          </c:val>
          <c:extLst>
            <c:ext xmlns:c16="http://schemas.microsoft.com/office/drawing/2014/chart" uri="{C3380CC4-5D6E-409C-BE32-E72D297353CC}">
              <c16:uniqueId val="{00000007-DC9D-449D-91A7-2187889AB547}"/>
            </c:ext>
          </c:extLst>
        </c:ser>
        <c:ser>
          <c:idx val="9"/>
          <c:order val="9"/>
          <c:tx>
            <c:strRef>
              <c:f>'0.65'!$A$11</c:f>
              <c:strCache>
                <c:ptCount val="1"/>
                <c:pt idx="0">
                  <c:v>4:6-0.6</c:v>
                </c:pt>
              </c:strCache>
            </c:strRef>
          </c:tx>
          <c:spPr>
            <a:solidFill>
              <a:schemeClr val="accent4">
                <a:lumMod val="6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'0.65'!$B$11:$F$11</c15:sqref>
                  </c15:fullRef>
                </c:ext>
              </c:extLst>
              <c:f>'0.65'!$D$11:$F$11</c:f>
              <c:numCache>
                <c:formatCode>General</c:formatCode>
                <c:ptCount val="3"/>
                <c:pt idx="0">
                  <c:v>0.89</c:v>
                </c:pt>
                <c:pt idx="1">
                  <c:v>0.8</c:v>
                </c:pt>
                <c:pt idx="2">
                  <c:v>0.81</c:v>
                </c:pt>
              </c:numCache>
            </c:numRef>
          </c:val>
          <c:extLst>
            <c:ext xmlns:c16="http://schemas.microsoft.com/office/drawing/2014/chart" uri="{C3380CC4-5D6E-409C-BE32-E72D297353CC}">
              <c16:uniqueId val="{00000008-DC9D-449D-91A7-2187889AB547}"/>
            </c:ext>
          </c:extLst>
        </c:ser>
        <c:ser>
          <c:idx val="10"/>
          <c:order val="10"/>
          <c:tx>
            <c:strRef>
              <c:f>'0.65'!$A$12</c:f>
              <c:strCache>
                <c:ptCount val="1"/>
                <c:pt idx="0">
                  <c:v>4:6-0.65</c:v>
                </c:pt>
              </c:strCache>
            </c:strRef>
          </c:tx>
          <c:spPr>
            <a:solidFill>
              <a:schemeClr val="accent5">
                <a:lumMod val="6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'0.65'!$B$12:$F$12</c15:sqref>
                  </c15:fullRef>
                </c:ext>
              </c:extLst>
              <c:f>'0.65'!$D$12:$F$12</c:f>
              <c:numCache>
                <c:formatCode>General</c:formatCode>
                <c:ptCount val="3"/>
                <c:pt idx="0">
                  <c:v>0.85</c:v>
                </c:pt>
                <c:pt idx="1">
                  <c:v>0.71</c:v>
                </c:pt>
                <c:pt idx="2">
                  <c:v>0.7</c:v>
                </c:pt>
              </c:numCache>
            </c:numRef>
          </c:val>
          <c:extLst>
            <c:ext xmlns:c16="http://schemas.microsoft.com/office/drawing/2014/chart" uri="{C3380CC4-5D6E-409C-BE32-E72D297353CC}">
              <c16:uniqueId val="{00000009-DC9D-449D-91A7-2187889AB547}"/>
            </c:ext>
          </c:extLst>
        </c:ser>
        <c:ser>
          <c:idx val="11"/>
          <c:order val="11"/>
          <c:tx>
            <c:strRef>
              <c:f>'0.65'!$A$13</c:f>
              <c:strCache>
                <c:ptCount val="1"/>
                <c:pt idx="0">
                  <c:v>5:5-0.45</c:v>
                </c:pt>
              </c:strCache>
            </c:strRef>
          </c:tx>
          <c:spPr>
            <a:solidFill>
              <a:schemeClr val="accent6">
                <a:lumMod val="6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'0.65'!$B$13:$F$13</c15:sqref>
                  </c15:fullRef>
                </c:ext>
              </c:extLst>
              <c:f>'0.65'!$D$13:$F$13</c:f>
              <c:numCache>
                <c:formatCode>General</c:formatCode>
                <c:ptCount val="3"/>
                <c:pt idx="0">
                  <c:v>0.6</c:v>
                </c:pt>
                <c:pt idx="1">
                  <c:v>0.44</c:v>
                </c:pt>
                <c:pt idx="2">
                  <c:v>0.26</c:v>
                </c:pt>
              </c:numCache>
            </c:numRef>
          </c:val>
          <c:extLst>
            <c:ext xmlns:c16="http://schemas.microsoft.com/office/drawing/2014/chart" uri="{C3380CC4-5D6E-409C-BE32-E72D297353CC}">
              <c16:uniqueId val="{0000000A-DC9D-449D-91A7-2187889AB547}"/>
            </c:ext>
          </c:extLst>
        </c:ser>
        <c:ser>
          <c:idx val="12"/>
          <c:order val="12"/>
          <c:tx>
            <c:strRef>
              <c:f>'0.65'!$A$14</c:f>
              <c:strCache>
                <c:ptCount val="1"/>
                <c:pt idx="0">
                  <c:v>5:5-0.5</c:v>
                </c:pt>
              </c:strCache>
            </c:strRef>
          </c:tx>
          <c:spPr>
            <a:solidFill>
              <a:schemeClr val="accent1">
                <a:lumMod val="80000"/>
                <a:lumOff val="2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'0.65'!$B$14:$F$14</c15:sqref>
                  </c15:fullRef>
                </c:ext>
              </c:extLst>
              <c:f>'0.65'!$D$14:$F$14</c:f>
              <c:numCache>
                <c:formatCode>General</c:formatCode>
                <c:ptCount val="3"/>
                <c:pt idx="0">
                  <c:v>0.86</c:v>
                </c:pt>
                <c:pt idx="1">
                  <c:v>0.79</c:v>
                </c:pt>
                <c:pt idx="2">
                  <c:v>0.7</c:v>
                </c:pt>
              </c:numCache>
            </c:numRef>
          </c:val>
          <c:extLst>
            <c:ext xmlns:c16="http://schemas.microsoft.com/office/drawing/2014/chart" uri="{C3380CC4-5D6E-409C-BE32-E72D297353CC}">
              <c16:uniqueId val="{0000000B-DC9D-449D-91A7-2187889AB547}"/>
            </c:ext>
          </c:extLst>
        </c:ser>
        <c:ser>
          <c:idx val="13"/>
          <c:order val="13"/>
          <c:tx>
            <c:strRef>
              <c:f>'0.65'!$A$15</c:f>
              <c:strCache>
                <c:ptCount val="1"/>
                <c:pt idx="0">
                  <c:v>5:5-0.55</c:v>
                </c:pt>
              </c:strCache>
            </c:strRef>
          </c:tx>
          <c:spPr>
            <a:solidFill>
              <a:schemeClr val="accent2">
                <a:lumMod val="80000"/>
                <a:lumOff val="2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'0.65'!$B$15:$F$15</c15:sqref>
                  </c15:fullRef>
                </c:ext>
              </c:extLst>
              <c:f>'0.65'!$D$15:$F$15</c:f>
              <c:numCache>
                <c:formatCode>General</c:formatCode>
                <c:ptCount val="3"/>
                <c:pt idx="0">
                  <c:v>0.92</c:v>
                </c:pt>
                <c:pt idx="1">
                  <c:v>0.89</c:v>
                </c:pt>
                <c:pt idx="2">
                  <c:v>0.9</c:v>
                </c:pt>
              </c:numCache>
            </c:numRef>
          </c:val>
          <c:extLst>
            <c:ext xmlns:c16="http://schemas.microsoft.com/office/drawing/2014/chart" uri="{C3380CC4-5D6E-409C-BE32-E72D297353CC}">
              <c16:uniqueId val="{0000000C-DC9D-449D-91A7-2187889AB547}"/>
            </c:ext>
          </c:extLst>
        </c:ser>
        <c:ser>
          <c:idx val="14"/>
          <c:order val="14"/>
          <c:tx>
            <c:strRef>
              <c:f>'0.65'!$A$16</c:f>
              <c:strCache>
                <c:ptCount val="1"/>
                <c:pt idx="0">
                  <c:v>5:5-0.6</c:v>
                </c:pt>
              </c:strCache>
            </c:strRef>
          </c:tx>
          <c:spPr>
            <a:solidFill>
              <a:schemeClr val="accent3">
                <a:lumMod val="80000"/>
                <a:lumOff val="2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'0.65'!$B$16:$F$16</c15:sqref>
                  </c15:fullRef>
                </c:ext>
              </c:extLst>
              <c:f>'0.65'!$D$16:$F$16</c:f>
              <c:numCache>
                <c:formatCode>General</c:formatCode>
                <c:ptCount val="3"/>
                <c:pt idx="0">
                  <c:v>0.89</c:v>
                </c:pt>
                <c:pt idx="1">
                  <c:v>0.79</c:v>
                </c:pt>
                <c:pt idx="2">
                  <c:v>0.81</c:v>
                </c:pt>
              </c:numCache>
            </c:numRef>
          </c:val>
          <c:extLst>
            <c:ext xmlns:c16="http://schemas.microsoft.com/office/drawing/2014/chart" uri="{C3380CC4-5D6E-409C-BE32-E72D297353CC}">
              <c16:uniqueId val="{0000000D-DC9D-449D-91A7-2187889AB547}"/>
            </c:ext>
          </c:extLst>
        </c:ser>
        <c:ser>
          <c:idx val="15"/>
          <c:order val="15"/>
          <c:tx>
            <c:strRef>
              <c:f>'0.65'!$A$17</c:f>
              <c:strCache>
                <c:ptCount val="1"/>
                <c:pt idx="0">
                  <c:v>5:5-0.65</c:v>
                </c:pt>
              </c:strCache>
            </c:strRef>
          </c:tx>
          <c:spPr>
            <a:solidFill>
              <a:schemeClr val="accent4">
                <a:lumMod val="80000"/>
                <a:lumOff val="2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'0.65'!$B$17:$F$17</c15:sqref>
                  </c15:fullRef>
                </c:ext>
              </c:extLst>
              <c:f>'0.65'!$D$17:$F$17</c:f>
              <c:numCache>
                <c:formatCode>General</c:formatCode>
                <c:ptCount val="3"/>
                <c:pt idx="0">
                  <c:v>0.85</c:v>
                </c:pt>
                <c:pt idx="1">
                  <c:v>0.71</c:v>
                </c:pt>
                <c:pt idx="2">
                  <c:v>0.7</c:v>
                </c:pt>
              </c:numCache>
            </c:numRef>
          </c:val>
          <c:extLst>
            <c:ext xmlns:c16="http://schemas.microsoft.com/office/drawing/2014/chart" uri="{C3380CC4-5D6E-409C-BE32-E72D297353CC}">
              <c16:uniqueId val="{0000000E-DC9D-449D-91A7-2187889AB547}"/>
            </c:ext>
          </c:extLst>
        </c:ser>
        <c:ser>
          <c:idx val="16"/>
          <c:order val="16"/>
          <c:tx>
            <c:strRef>
              <c:f>'0.65'!$A$18</c:f>
              <c:strCache>
                <c:ptCount val="1"/>
                <c:pt idx="0">
                  <c:v>6:4-0.45</c:v>
                </c:pt>
              </c:strCache>
            </c:strRef>
          </c:tx>
          <c:spPr>
            <a:solidFill>
              <a:schemeClr val="accent5">
                <a:lumMod val="80000"/>
                <a:lumOff val="2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'0.65'!$B$18:$F$18</c15:sqref>
                  </c15:fullRef>
                </c:ext>
              </c:extLst>
              <c:f>'0.65'!$D$18:$F$18</c:f>
              <c:numCache>
                <c:formatCode>General</c:formatCode>
                <c:ptCount val="3"/>
                <c:pt idx="0">
                  <c:v>0.67</c:v>
                </c:pt>
                <c:pt idx="1">
                  <c:v>0.52</c:v>
                </c:pt>
                <c:pt idx="2">
                  <c:v>0.32</c:v>
                </c:pt>
              </c:numCache>
            </c:numRef>
          </c:val>
          <c:extLst>
            <c:ext xmlns:c16="http://schemas.microsoft.com/office/drawing/2014/chart" uri="{C3380CC4-5D6E-409C-BE32-E72D297353CC}">
              <c16:uniqueId val="{0000000F-DC9D-449D-91A7-2187889AB547}"/>
            </c:ext>
          </c:extLst>
        </c:ser>
        <c:ser>
          <c:idx val="17"/>
          <c:order val="17"/>
          <c:tx>
            <c:strRef>
              <c:f>'0.65'!$A$19</c:f>
              <c:strCache>
                <c:ptCount val="1"/>
                <c:pt idx="0">
                  <c:v>6:4-0.5</c:v>
                </c:pt>
              </c:strCache>
            </c:strRef>
          </c:tx>
          <c:spPr>
            <a:solidFill>
              <a:schemeClr val="accent6">
                <a:lumMod val="80000"/>
                <a:lumOff val="2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'0.65'!$B$19:$F$19</c15:sqref>
                  </c15:fullRef>
                </c:ext>
              </c:extLst>
              <c:f>'0.65'!$D$19:$F$19</c:f>
              <c:numCache>
                <c:formatCode>General</c:formatCode>
                <c:ptCount val="3"/>
                <c:pt idx="0">
                  <c:v>0.88</c:v>
                </c:pt>
                <c:pt idx="1">
                  <c:v>0.84</c:v>
                </c:pt>
                <c:pt idx="2">
                  <c:v>0.77</c:v>
                </c:pt>
              </c:numCache>
            </c:numRef>
          </c:val>
          <c:extLst>
            <c:ext xmlns:c16="http://schemas.microsoft.com/office/drawing/2014/chart" uri="{C3380CC4-5D6E-409C-BE32-E72D297353CC}">
              <c16:uniqueId val="{00000010-DC9D-449D-91A7-2187889AB547}"/>
            </c:ext>
          </c:extLst>
        </c:ser>
        <c:ser>
          <c:idx val="18"/>
          <c:order val="18"/>
          <c:tx>
            <c:strRef>
              <c:f>'0.65'!$A$20</c:f>
              <c:strCache>
                <c:ptCount val="1"/>
                <c:pt idx="0">
                  <c:v>6:4-0.55</c:v>
                </c:pt>
              </c:strCache>
            </c:strRef>
          </c:tx>
          <c:spPr>
            <a:solidFill>
              <a:schemeClr val="accent1">
                <a:lumMod val="8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'0.65'!$B$20:$F$20</c15:sqref>
                  </c15:fullRef>
                </c:ext>
              </c:extLst>
              <c:f>'0.65'!$D$20:$F$20</c:f>
              <c:numCache>
                <c:formatCode>General</c:formatCode>
                <c:ptCount val="3"/>
                <c:pt idx="0">
                  <c:v>0.93</c:v>
                </c:pt>
                <c:pt idx="1">
                  <c:v>0.89</c:v>
                </c:pt>
                <c:pt idx="2">
                  <c:v>0.9</c:v>
                </c:pt>
              </c:numCache>
            </c:numRef>
          </c:val>
          <c:extLst>
            <c:ext xmlns:c16="http://schemas.microsoft.com/office/drawing/2014/chart" uri="{C3380CC4-5D6E-409C-BE32-E72D297353CC}">
              <c16:uniqueId val="{00000011-DC9D-449D-91A7-2187889AB547}"/>
            </c:ext>
          </c:extLst>
        </c:ser>
        <c:ser>
          <c:idx val="19"/>
          <c:order val="19"/>
          <c:tx>
            <c:strRef>
              <c:f>'0.65'!$A$21</c:f>
              <c:strCache>
                <c:ptCount val="1"/>
                <c:pt idx="0">
                  <c:v>6:4-0.6</c:v>
                </c:pt>
              </c:strCache>
            </c:strRef>
          </c:tx>
          <c:spPr>
            <a:solidFill>
              <a:schemeClr val="accent2">
                <a:lumMod val="8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'0.65'!$B$21:$F$21</c15:sqref>
                  </c15:fullRef>
                </c:ext>
              </c:extLst>
              <c:f>'0.65'!$D$21:$F$21</c:f>
              <c:numCache>
                <c:formatCode>General</c:formatCode>
                <c:ptCount val="3"/>
                <c:pt idx="0">
                  <c:v>0.89</c:v>
                </c:pt>
                <c:pt idx="1">
                  <c:v>0.79</c:v>
                </c:pt>
                <c:pt idx="2">
                  <c:v>0.81</c:v>
                </c:pt>
              </c:numCache>
            </c:numRef>
          </c:val>
          <c:extLst>
            <c:ext xmlns:c16="http://schemas.microsoft.com/office/drawing/2014/chart" uri="{C3380CC4-5D6E-409C-BE32-E72D297353CC}">
              <c16:uniqueId val="{00000012-DC9D-449D-91A7-2187889AB547}"/>
            </c:ext>
          </c:extLst>
        </c:ser>
        <c:ser>
          <c:idx val="20"/>
          <c:order val="20"/>
          <c:tx>
            <c:strRef>
              <c:f>'0.65'!$A$22</c:f>
              <c:strCache>
                <c:ptCount val="1"/>
                <c:pt idx="0">
                  <c:v>6:4-0.65</c:v>
                </c:pt>
              </c:strCache>
            </c:strRef>
          </c:tx>
          <c:spPr>
            <a:solidFill>
              <a:schemeClr val="accent3">
                <a:lumMod val="8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'0.65'!$B$22:$F$22</c15:sqref>
                  </c15:fullRef>
                </c:ext>
              </c:extLst>
              <c:f>'0.65'!$D$22:$F$22</c:f>
              <c:numCache>
                <c:formatCode>General</c:formatCode>
                <c:ptCount val="3"/>
                <c:pt idx="0">
                  <c:v>0.85</c:v>
                </c:pt>
                <c:pt idx="1">
                  <c:v>0.71</c:v>
                </c:pt>
                <c:pt idx="2">
                  <c:v>0.7</c:v>
                </c:pt>
              </c:numCache>
            </c:numRef>
          </c:val>
          <c:extLst>
            <c:ext xmlns:c16="http://schemas.microsoft.com/office/drawing/2014/chart" uri="{C3380CC4-5D6E-409C-BE32-E72D297353CC}">
              <c16:uniqueId val="{00000013-DC9D-449D-91A7-2187889AB547}"/>
            </c:ext>
          </c:extLst>
        </c:ser>
        <c:ser>
          <c:idx val="21"/>
          <c:order val="21"/>
          <c:tx>
            <c:strRef>
              <c:f>'0.65'!$A$23</c:f>
              <c:strCache>
                <c:ptCount val="1"/>
                <c:pt idx="0">
                  <c:v>7:3-0.45</c:v>
                </c:pt>
              </c:strCache>
            </c:strRef>
          </c:tx>
          <c:spPr>
            <a:solidFill>
              <a:schemeClr val="accent4">
                <a:lumMod val="8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'0.65'!$B$23:$F$23</c15:sqref>
                  </c15:fullRef>
                </c:ext>
              </c:extLst>
              <c:f>'0.65'!$D$23:$F$23</c:f>
              <c:numCache>
                <c:formatCode>General</c:formatCode>
                <c:ptCount val="3"/>
                <c:pt idx="0">
                  <c:v>0.73</c:v>
                </c:pt>
                <c:pt idx="1">
                  <c:v>0.59</c:v>
                </c:pt>
                <c:pt idx="2">
                  <c:v>0.4</c:v>
                </c:pt>
              </c:numCache>
            </c:numRef>
          </c:val>
          <c:extLst>
            <c:ext xmlns:c16="http://schemas.microsoft.com/office/drawing/2014/chart" uri="{C3380CC4-5D6E-409C-BE32-E72D297353CC}">
              <c16:uniqueId val="{00000014-DC9D-449D-91A7-2187889AB547}"/>
            </c:ext>
          </c:extLst>
        </c:ser>
        <c:ser>
          <c:idx val="22"/>
          <c:order val="22"/>
          <c:tx>
            <c:strRef>
              <c:f>'0.65'!$A$24</c:f>
              <c:strCache>
                <c:ptCount val="1"/>
                <c:pt idx="0">
                  <c:v>7:3-0.5</c:v>
                </c:pt>
              </c:strCache>
            </c:strRef>
          </c:tx>
          <c:spPr>
            <a:solidFill>
              <a:schemeClr val="accent5">
                <a:lumMod val="8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'0.65'!$B$24:$F$24</c15:sqref>
                  </c15:fullRef>
                </c:ext>
              </c:extLst>
              <c:f>'0.65'!$D$24:$F$24</c:f>
              <c:numCache>
                <c:formatCode>General</c:formatCode>
                <c:ptCount val="3"/>
                <c:pt idx="0">
                  <c:v>0.9</c:v>
                </c:pt>
                <c:pt idx="1">
                  <c:v>0.86</c:v>
                </c:pt>
                <c:pt idx="2">
                  <c:v>0.81</c:v>
                </c:pt>
              </c:numCache>
            </c:numRef>
          </c:val>
          <c:extLst>
            <c:ext xmlns:c16="http://schemas.microsoft.com/office/drawing/2014/chart" uri="{C3380CC4-5D6E-409C-BE32-E72D297353CC}">
              <c16:uniqueId val="{00000015-DC9D-449D-91A7-2187889AB547}"/>
            </c:ext>
          </c:extLst>
        </c:ser>
        <c:ser>
          <c:idx val="23"/>
          <c:order val="23"/>
          <c:tx>
            <c:strRef>
              <c:f>'0.65'!$A$25</c:f>
              <c:strCache>
                <c:ptCount val="1"/>
                <c:pt idx="0">
                  <c:v>7:3-0.55</c:v>
                </c:pt>
              </c:strCache>
            </c:strRef>
          </c:tx>
          <c:spPr>
            <a:solidFill>
              <a:schemeClr val="accent6">
                <a:lumMod val="8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'0.65'!$B$25:$F$25</c15:sqref>
                  </c15:fullRef>
                </c:ext>
              </c:extLst>
              <c:f>'0.65'!$D$25:$F$25</c:f>
              <c:numCache>
                <c:formatCode>General</c:formatCode>
                <c:ptCount val="3"/>
                <c:pt idx="0">
                  <c:v>0.92</c:v>
                </c:pt>
                <c:pt idx="1">
                  <c:v>0.88</c:v>
                </c:pt>
                <c:pt idx="2">
                  <c:v>0.9</c:v>
                </c:pt>
              </c:numCache>
            </c:numRef>
          </c:val>
          <c:extLst>
            <c:ext xmlns:c16="http://schemas.microsoft.com/office/drawing/2014/chart" uri="{C3380CC4-5D6E-409C-BE32-E72D297353CC}">
              <c16:uniqueId val="{00000016-DC9D-449D-91A7-2187889AB547}"/>
            </c:ext>
          </c:extLst>
        </c:ser>
        <c:ser>
          <c:idx val="24"/>
          <c:order val="24"/>
          <c:tx>
            <c:strRef>
              <c:f>'0.65'!$A$26</c:f>
              <c:strCache>
                <c:ptCount val="1"/>
                <c:pt idx="0">
                  <c:v>7:3-0.6</c:v>
                </c:pt>
              </c:strCache>
            </c:strRef>
          </c:tx>
          <c:spPr>
            <a:solidFill>
              <a:schemeClr val="accent1">
                <a:lumMod val="60000"/>
                <a:lumOff val="4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'0.65'!$B$26:$F$26</c15:sqref>
                  </c15:fullRef>
                </c:ext>
              </c:extLst>
              <c:f>'0.65'!$D$26:$F$26</c:f>
              <c:numCache>
                <c:formatCode>General</c:formatCode>
                <c:ptCount val="3"/>
                <c:pt idx="0">
                  <c:v>0.89</c:v>
                </c:pt>
                <c:pt idx="1">
                  <c:v>0.79</c:v>
                </c:pt>
                <c:pt idx="2">
                  <c:v>0.81</c:v>
                </c:pt>
              </c:numCache>
            </c:numRef>
          </c:val>
          <c:extLst>
            <c:ext xmlns:c16="http://schemas.microsoft.com/office/drawing/2014/chart" uri="{C3380CC4-5D6E-409C-BE32-E72D297353CC}">
              <c16:uniqueId val="{00000017-DC9D-449D-91A7-2187889AB547}"/>
            </c:ext>
          </c:extLst>
        </c:ser>
        <c:ser>
          <c:idx val="25"/>
          <c:order val="25"/>
          <c:tx>
            <c:strRef>
              <c:f>'0.65'!$A$27</c:f>
              <c:strCache>
                <c:ptCount val="1"/>
                <c:pt idx="0">
                  <c:v>7:3-0.65</c:v>
                </c:pt>
              </c:strCache>
            </c:strRef>
          </c:tx>
          <c:spPr>
            <a:solidFill>
              <a:schemeClr val="accent2">
                <a:lumMod val="60000"/>
                <a:lumOff val="4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'0.65'!$B$27:$F$27</c15:sqref>
                  </c15:fullRef>
                </c:ext>
              </c:extLst>
              <c:f>'0.65'!$D$27:$F$27</c:f>
              <c:numCache>
                <c:formatCode>General</c:formatCode>
                <c:ptCount val="3"/>
                <c:pt idx="0">
                  <c:v>0.85</c:v>
                </c:pt>
                <c:pt idx="1">
                  <c:v>0.71</c:v>
                </c:pt>
                <c:pt idx="2">
                  <c:v>0.7</c:v>
                </c:pt>
              </c:numCache>
            </c:numRef>
          </c:val>
          <c:extLst>
            <c:ext xmlns:c16="http://schemas.microsoft.com/office/drawing/2014/chart" uri="{C3380CC4-5D6E-409C-BE32-E72D297353CC}">
              <c16:uniqueId val="{00000018-DC9D-449D-91A7-2187889AB547}"/>
            </c:ext>
          </c:extLst>
        </c:ser>
        <c:ser>
          <c:idx val="26"/>
          <c:order val="26"/>
          <c:tx>
            <c:strRef>
              <c:f>'0.65'!$A$28</c:f>
              <c:strCache>
                <c:ptCount val="1"/>
                <c:pt idx="0">
                  <c:v>8:2-0.45</c:v>
                </c:pt>
              </c:strCache>
            </c:strRef>
          </c:tx>
          <c:spPr>
            <a:solidFill>
              <a:schemeClr val="accent3">
                <a:lumMod val="60000"/>
                <a:lumOff val="4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'0.65'!$B$28:$F$28</c15:sqref>
                  </c15:fullRef>
                </c:ext>
              </c:extLst>
              <c:f>'0.65'!$D$28:$F$28</c:f>
              <c:numCache>
                <c:formatCode>General</c:formatCode>
                <c:ptCount val="3"/>
                <c:pt idx="0">
                  <c:v>0.77</c:v>
                </c:pt>
                <c:pt idx="1">
                  <c:v>0.65</c:v>
                </c:pt>
                <c:pt idx="2">
                  <c:v>0.47</c:v>
                </c:pt>
              </c:numCache>
            </c:numRef>
          </c:val>
          <c:extLst>
            <c:ext xmlns:c16="http://schemas.microsoft.com/office/drawing/2014/chart" uri="{C3380CC4-5D6E-409C-BE32-E72D297353CC}">
              <c16:uniqueId val="{00000019-DC9D-449D-91A7-2187889AB547}"/>
            </c:ext>
          </c:extLst>
        </c:ser>
        <c:ser>
          <c:idx val="27"/>
          <c:order val="27"/>
          <c:tx>
            <c:strRef>
              <c:f>'0.65'!$A$29</c:f>
              <c:strCache>
                <c:ptCount val="1"/>
                <c:pt idx="0">
                  <c:v>8:2-0.5</c:v>
                </c:pt>
              </c:strCache>
            </c:strRef>
          </c:tx>
          <c:spPr>
            <a:solidFill>
              <a:schemeClr val="accent4">
                <a:lumMod val="60000"/>
                <a:lumOff val="4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'0.65'!$B$29:$F$29</c15:sqref>
                  </c15:fullRef>
                </c:ext>
              </c:extLst>
              <c:f>'0.65'!$D$29:$F$29</c:f>
              <c:numCache>
                <c:formatCode>General</c:formatCode>
                <c:ptCount val="3"/>
                <c:pt idx="0">
                  <c:v>0.9</c:v>
                </c:pt>
                <c:pt idx="1">
                  <c:v>0.88</c:v>
                </c:pt>
                <c:pt idx="2">
                  <c:v>0.83</c:v>
                </c:pt>
              </c:numCache>
            </c:numRef>
          </c:val>
          <c:extLst>
            <c:ext xmlns:c16="http://schemas.microsoft.com/office/drawing/2014/chart" uri="{C3380CC4-5D6E-409C-BE32-E72D297353CC}">
              <c16:uniqueId val="{0000001A-DC9D-449D-91A7-2187889AB547}"/>
            </c:ext>
          </c:extLst>
        </c:ser>
        <c:ser>
          <c:idx val="28"/>
          <c:order val="28"/>
          <c:tx>
            <c:strRef>
              <c:f>'0.65'!$A$30</c:f>
              <c:strCache>
                <c:ptCount val="1"/>
                <c:pt idx="0">
                  <c:v>8:2-0.55</c:v>
                </c:pt>
              </c:strCache>
            </c:strRef>
          </c:tx>
          <c:spPr>
            <a:solidFill>
              <a:schemeClr val="accent5">
                <a:lumMod val="60000"/>
                <a:lumOff val="4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'0.65'!$B$30:$F$30</c15:sqref>
                  </c15:fullRef>
                </c:ext>
              </c:extLst>
              <c:f>'0.65'!$D$30:$F$30</c:f>
              <c:numCache>
                <c:formatCode>General</c:formatCode>
                <c:ptCount val="3"/>
                <c:pt idx="0">
                  <c:v>0.92</c:v>
                </c:pt>
                <c:pt idx="1">
                  <c:v>0.88</c:v>
                </c:pt>
                <c:pt idx="2">
                  <c:v>0.9</c:v>
                </c:pt>
              </c:numCache>
            </c:numRef>
          </c:val>
          <c:extLst>
            <c:ext xmlns:c16="http://schemas.microsoft.com/office/drawing/2014/chart" uri="{C3380CC4-5D6E-409C-BE32-E72D297353CC}">
              <c16:uniqueId val="{0000001B-DC9D-449D-91A7-2187889AB547}"/>
            </c:ext>
          </c:extLst>
        </c:ser>
        <c:ser>
          <c:idx val="29"/>
          <c:order val="29"/>
          <c:tx>
            <c:strRef>
              <c:f>'0.65'!$A$31</c:f>
              <c:strCache>
                <c:ptCount val="1"/>
                <c:pt idx="0">
                  <c:v>8:2-0.6</c:v>
                </c:pt>
              </c:strCache>
            </c:strRef>
          </c:tx>
          <c:spPr>
            <a:solidFill>
              <a:schemeClr val="accent6">
                <a:lumMod val="60000"/>
                <a:lumOff val="4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'0.65'!$B$31:$F$31</c15:sqref>
                  </c15:fullRef>
                </c:ext>
              </c:extLst>
              <c:f>'0.65'!$D$31:$F$31</c:f>
              <c:numCache>
                <c:formatCode>General</c:formatCode>
                <c:ptCount val="3"/>
                <c:pt idx="0">
                  <c:v>0.89</c:v>
                </c:pt>
                <c:pt idx="1">
                  <c:v>0.79</c:v>
                </c:pt>
                <c:pt idx="2">
                  <c:v>0.81</c:v>
                </c:pt>
              </c:numCache>
            </c:numRef>
          </c:val>
          <c:extLst>
            <c:ext xmlns:c16="http://schemas.microsoft.com/office/drawing/2014/chart" uri="{C3380CC4-5D6E-409C-BE32-E72D297353CC}">
              <c16:uniqueId val="{0000001C-DC9D-449D-91A7-2187889AB547}"/>
            </c:ext>
          </c:extLst>
        </c:ser>
        <c:ser>
          <c:idx val="30"/>
          <c:order val="30"/>
          <c:tx>
            <c:strRef>
              <c:f>'0.65'!$A$32</c:f>
              <c:strCache>
                <c:ptCount val="1"/>
                <c:pt idx="0">
                  <c:v>8:2-0.65</c:v>
                </c:pt>
              </c:strCache>
            </c:strRef>
          </c:tx>
          <c:spPr>
            <a:solidFill>
              <a:schemeClr val="accent1">
                <a:lumMod val="5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'0.65'!$B$32:$F$32</c15:sqref>
                  </c15:fullRef>
                </c:ext>
              </c:extLst>
              <c:f>'0.65'!$D$32:$F$32</c:f>
              <c:numCache>
                <c:formatCode>General</c:formatCode>
                <c:ptCount val="3"/>
                <c:pt idx="0">
                  <c:v>0.85</c:v>
                </c:pt>
                <c:pt idx="1">
                  <c:v>0.71</c:v>
                </c:pt>
                <c:pt idx="2">
                  <c:v>0.7</c:v>
                </c:pt>
              </c:numCache>
            </c:numRef>
          </c:val>
          <c:extLst>
            <c:ext xmlns:c16="http://schemas.microsoft.com/office/drawing/2014/chart" uri="{C3380CC4-5D6E-409C-BE32-E72D297353CC}">
              <c16:uniqueId val="{0000001D-DC9D-449D-91A7-2187889AB547}"/>
            </c:ext>
          </c:extLst>
        </c:ser>
        <c:ser>
          <c:idx val="31"/>
          <c:order val="31"/>
          <c:tx>
            <c:strRef>
              <c:f>'0.65'!$A$33</c:f>
              <c:strCache>
                <c:ptCount val="1"/>
                <c:pt idx="0">
                  <c:v>9:1-0.45</c:v>
                </c:pt>
              </c:strCache>
            </c:strRef>
          </c:tx>
          <c:spPr>
            <a:solidFill>
              <a:schemeClr val="accent2">
                <a:lumMod val="5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'0.65'!$B$33:$F$33</c15:sqref>
                  </c15:fullRef>
                </c:ext>
              </c:extLst>
              <c:f>'0.65'!$D$33:$F$33</c:f>
              <c:numCache>
                <c:formatCode>General</c:formatCode>
                <c:ptCount val="3"/>
                <c:pt idx="0">
                  <c:v>0.8</c:v>
                </c:pt>
                <c:pt idx="1">
                  <c:v>0.7</c:v>
                </c:pt>
                <c:pt idx="2">
                  <c:v>0.54</c:v>
                </c:pt>
              </c:numCache>
            </c:numRef>
          </c:val>
          <c:extLst>
            <c:ext xmlns:c16="http://schemas.microsoft.com/office/drawing/2014/chart" uri="{C3380CC4-5D6E-409C-BE32-E72D297353CC}">
              <c16:uniqueId val="{0000001E-DC9D-449D-91A7-2187889AB547}"/>
            </c:ext>
          </c:extLst>
        </c:ser>
        <c:ser>
          <c:idx val="32"/>
          <c:order val="32"/>
          <c:tx>
            <c:strRef>
              <c:f>'0.65'!$A$34</c:f>
              <c:strCache>
                <c:ptCount val="1"/>
                <c:pt idx="0">
                  <c:v>9:1-0.5</c:v>
                </c:pt>
              </c:strCache>
            </c:strRef>
          </c:tx>
          <c:spPr>
            <a:solidFill>
              <a:schemeClr val="accent3">
                <a:lumMod val="5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'0.65'!$B$34:$F$34</c15:sqref>
                  </c15:fullRef>
                </c:ext>
              </c:extLst>
              <c:f>'0.65'!$D$34:$F$34</c:f>
              <c:numCache>
                <c:formatCode>General</c:formatCode>
                <c:ptCount val="3"/>
                <c:pt idx="0">
                  <c:v>0.9</c:v>
                </c:pt>
                <c:pt idx="1">
                  <c:v>0.88</c:v>
                </c:pt>
                <c:pt idx="2">
                  <c:v>0.83</c:v>
                </c:pt>
              </c:numCache>
            </c:numRef>
          </c:val>
          <c:extLst>
            <c:ext xmlns:c16="http://schemas.microsoft.com/office/drawing/2014/chart" uri="{C3380CC4-5D6E-409C-BE32-E72D297353CC}">
              <c16:uniqueId val="{0000001F-DC9D-449D-91A7-2187889AB547}"/>
            </c:ext>
          </c:extLst>
        </c:ser>
        <c:ser>
          <c:idx val="33"/>
          <c:order val="33"/>
          <c:tx>
            <c:strRef>
              <c:f>'0.65'!$A$35</c:f>
              <c:strCache>
                <c:ptCount val="1"/>
                <c:pt idx="0">
                  <c:v>9:1-0.55</c:v>
                </c:pt>
              </c:strCache>
            </c:strRef>
          </c:tx>
          <c:spPr>
            <a:solidFill>
              <a:schemeClr val="accent4">
                <a:lumMod val="5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'0.65'!$B$35:$F$35</c15:sqref>
                  </c15:fullRef>
                </c:ext>
              </c:extLst>
              <c:f>'0.65'!$D$35:$F$35</c:f>
              <c:numCache>
                <c:formatCode>General</c:formatCode>
                <c:ptCount val="3"/>
                <c:pt idx="0">
                  <c:v>0.92</c:v>
                </c:pt>
                <c:pt idx="1">
                  <c:v>0.88</c:v>
                </c:pt>
                <c:pt idx="2">
                  <c:v>0.89</c:v>
                </c:pt>
              </c:numCache>
            </c:numRef>
          </c:val>
          <c:extLst>
            <c:ext xmlns:c16="http://schemas.microsoft.com/office/drawing/2014/chart" uri="{C3380CC4-5D6E-409C-BE32-E72D297353CC}">
              <c16:uniqueId val="{00000020-DC9D-449D-91A7-2187889AB547}"/>
            </c:ext>
          </c:extLst>
        </c:ser>
        <c:ser>
          <c:idx val="34"/>
          <c:order val="34"/>
          <c:tx>
            <c:strRef>
              <c:f>'0.65'!$A$36</c:f>
              <c:strCache>
                <c:ptCount val="1"/>
                <c:pt idx="0">
                  <c:v>9:1-0.6</c:v>
                </c:pt>
              </c:strCache>
            </c:strRef>
          </c:tx>
          <c:spPr>
            <a:solidFill>
              <a:schemeClr val="accent5">
                <a:lumMod val="5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'0.65'!$B$36:$F$36</c15:sqref>
                  </c15:fullRef>
                </c:ext>
              </c:extLst>
              <c:f>'0.65'!$D$36:$F$36</c:f>
              <c:numCache>
                <c:formatCode>General</c:formatCode>
                <c:ptCount val="3"/>
                <c:pt idx="0">
                  <c:v>0.89</c:v>
                </c:pt>
                <c:pt idx="1">
                  <c:v>0.8</c:v>
                </c:pt>
                <c:pt idx="2">
                  <c:v>0.82</c:v>
                </c:pt>
              </c:numCache>
            </c:numRef>
          </c:val>
          <c:extLst>
            <c:ext xmlns:c16="http://schemas.microsoft.com/office/drawing/2014/chart" uri="{C3380CC4-5D6E-409C-BE32-E72D297353CC}">
              <c16:uniqueId val="{00000021-DC9D-449D-91A7-2187889AB547}"/>
            </c:ext>
          </c:extLst>
        </c:ser>
        <c:ser>
          <c:idx val="35"/>
          <c:order val="35"/>
          <c:tx>
            <c:strRef>
              <c:f>'0.65'!$A$37</c:f>
              <c:strCache>
                <c:ptCount val="1"/>
                <c:pt idx="0">
                  <c:v>9:1-0.65</c:v>
                </c:pt>
              </c:strCache>
            </c:strRef>
          </c:tx>
          <c:spPr>
            <a:solidFill>
              <a:schemeClr val="accent6">
                <a:lumMod val="50000"/>
              </a:schemeClr>
            </a:solidFill>
            <a:ln>
              <a:noFill/>
            </a:ln>
            <a:effectLst/>
          </c:spPr>
          <c:invertIfNegative val="0"/>
          <c:cat>
            <c:strRef>
              <c:extLst>
                <c:ext xmlns:c15="http://schemas.microsoft.com/office/drawing/2012/chart" uri="{02D57815-91ED-43cb-92C2-25804820EDAC}">
                  <c15:fullRef>
                    <c15:sqref>'0.65'!$B$1:$F$1</c15:sqref>
                  </c15:fullRef>
                </c:ext>
              </c:extLst>
              <c:f>'0.65'!$D$1:$F$1</c:f>
              <c:strCache>
                <c:ptCount val="3"/>
                <c:pt idx="0">
                  <c:v>V-measure</c:v>
                </c:pt>
                <c:pt idx="1">
                  <c:v>AMI</c:v>
                </c:pt>
                <c:pt idx="2">
                  <c:v>ARI</c:v>
                </c:pt>
              </c:strCache>
            </c:strRef>
          </c:cat>
          <c:val>
            <c:numRef>
              <c:extLst>
                <c:ext xmlns:c15="http://schemas.microsoft.com/office/drawing/2012/chart" uri="{02D57815-91ED-43cb-92C2-25804820EDAC}">
                  <c15:fullRef>
                    <c15:sqref>'0.65'!$B$37:$F$37</c15:sqref>
                  </c15:fullRef>
                </c:ext>
              </c:extLst>
              <c:f>'0.65'!$D$37:$F$37</c:f>
              <c:numCache>
                <c:formatCode>General</c:formatCode>
                <c:ptCount val="3"/>
                <c:pt idx="0">
                  <c:v>0.85</c:v>
                </c:pt>
                <c:pt idx="1">
                  <c:v>0.7</c:v>
                </c:pt>
                <c:pt idx="2">
                  <c:v>0.7</c:v>
                </c:pt>
              </c:numCache>
            </c:numRef>
          </c:val>
          <c:extLst>
            <c:ext xmlns:c16="http://schemas.microsoft.com/office/drawing/2014/chart" uri="{C3380CC4-5D6E-409C-BE32-E72D297353CC}">
              <c16:uniqueId val="{00000022-DC9D-449D-91A7-2187889AB547}"/>
            </c:ext>
          </c:extLst>
        </c:ser>
        <c:dLbls>
          <c:showLegendKey val="0"/>
          <c:showVal val="0"/>
          <c:showCatName val="0"/>
          <c:showSerName val="0"/>
          <c:showPercent val="0"/>
          <c:showBubbleSize val="0"/>
        </c:dLbls>
        <c:gapWidth val="219"/>
        <c:overlap val="-27"/>
        <c:axId val="1648269408"/>
        <c:axId val="1648263968"/>
        <c:extLst>
          <c:ext xmlns:c15="http://schemas.microsoft.com/office/drawing/2012/chart" uri="{02D57815-91ED-43cb-92C2-25804820EDAC}">
            <c15:filteredBarSeries>
              <c15:ser>
                <c:idx val="0"/>
                <c:order val="0"/>
                <c:tx>
                  <c:strRef>
                    <c:extLst>
                      <c:ext uri="{02D57815-91ED-43cb-92C2-25804820EDAC}">
                        <c15:formulaRef>
                          <c15:sqref>'0.65'!$A$2</c15:sqref>
                        </c15:formulaRef>
                      </c:ext>
                    </c:extLst>
                    <c:strCache>
                      <c:ptCount val="1"/>
                      <c:pt idx="0">
                        <c:v>mean</c:v>
                      </c:pt>
                    </c:strCache>
                  </c:strRef>
                </c:tx>
                <c:spPr>
                  <a:solidFill>
                    <a:schemeClr val="accent1"/>
                  </a:solidFill>
                  <a:ln>
                    <a:noFill/>
                  </a:ln>
                  <a:effectLst/>
                </c:spPr>
                <c:invertIfNegative val="0"/>
                <c:cat>
                  <c:strRef>
                    <c:extLst>
                      <c:ext uri="{02D57815-91ED-43cb-92C2-25804820EDAC}">
                        <c15:fullRef>
                          <c15:sqref>'0.65'!$B$1:$F$1</c15:sqref>
                        </c15:fullRef>
                        <c15:formulaRef>
                          <c15:sqref>'0.65'!$D$1:$F$1</c15:sqref>
                        </c15:formulaRef>
                      </c:ext>
                    </c:extLst>
                    <c:strCache>
                      <c:ptCount val="3"/>
                      <c:pt idx="0">
                        <c:v>V-measure</c:v>
                      </c:pt>
                      <c:pt idx="1">
                        <c:v>AMI</c:v>
                      </c:pt>
                      <c:pt idx="2">
                        <c:v>ARI</c:v>
                      </c:pt>
                    </c:strCache>
                  </c:strRef>
                </c:cat>
                <c:val>
                  <c:numRef>
                    <c:extLst>
                      <c:ext uri="{02D57815-91ED-43cb-92C2-25804820EDAC}">
                        <c15:fullRef>
                          <c15:sqref>'0.65'!$B$2:$F$2</c15:sqref>
                        </c15:fullRef>
                        <c15:formulaRef>
                          <c15:sqref>'0.65'!$D$2:$F$2</c15:sqref>
                        </c15:formulaRef>
                      </c:ext>
                    </c:extLst>
                    <c:numCache>
                      <c:formatCode>General</c:formatCode>
                      <c:ptCount val="3"/>
                    </c:numCache>
                  </c:numRef>
                </c:val>
                <c:extLst>
                  <c:ext xmlns:c16="http://schemas.microsoft.com/office/drawing/2014/chart" uri="{C3380CC4-5D6E-409C-BE32-E72D297353CC}">
                    <c16:uniqueId val="{00000023-DC9D-449D-91A7-2187889AB547}"/>
                  </c:ext>
                </c:extLst>
              </c15:ser>
            </c15:filteredBarSeries>
          </c:ext>
        </c:extLst>
      </c:barChart>
      <c:catAx>
        <c:axId val="1648269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48263968"/>
        <c:crosses val="autoZero"/>
        <c:auto val="1"/>
        <c:lblAlgn val="ctr"/>
        <c:lblOffset val="100"/>
        <c:noMultiLvlLbl val="0"/>
      </c:catAx>
      <c:valAx>
        <c:axId val="164826396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482694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0.7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'0.7'!$A$3</c:f>
              <c:strCache>
                <c:ptCount val="1"/>
                <c:pt idx="0">
                  <c:v>3:7-0.45</c:v>
                </c:pt>
              </c:strCache>
            </c:strRef>
          </c:tx>
          <c:spPr>
            <a:solidFill>
              <a:schemeClr val="accent2"/>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'0.7'!$B$3:$F$3</c15:sqref>
                  </c15:fullRef>
                </c:ext>
              </c:extLst>
              <c:f>'0.7'!$D$3:$F$3</c:f>
              <c:numCache>
                <c:formatCode>General</c:formatCode>
                <c:ptCount val="3"/>
                <c:pt idx="0">
                  <c:v>0.21</c:v>
                </c:pt>
                <c:pt idx="1">
                  <c:v>0.12</c:v>
                </c:pt>
                <c:pt idx="2">
                  <c:v>0.05</c:v>
                </c:pt>
              </c:numCache>
            </c:numRef>
          </c:val>
          <c:extLst>
            <c:ext xmlns:c16="http://schemas.microsoft.com/office/drawing/2014/chart" uri="{C3380CC4-5D6E-409C-BE32-E72D297353CC}">
              <c16:uniqueId val="{00000000-5503-4539-81C4-EA3C3D35C211}"/>
            </c:ext>
          </c:extLst>
        </c:ser>
        <c:ser>
          <c:idx val="2"/>
          <c:order val="2"/>
          <c:tx>
            <c:strRef>
              <c:f>'0.7'!$A$4</c:f>
              <c:strCache>
                <c:ptCount val="1"/>
                <c:pt idx="0">
                  <c:v>3:7-0.5</c:v>
                </c:pt>
              </c:strCache>
            </c:strRef>
          </c:tx>
          <c:spPr>
            <a:solidFill>
              <a:schemeClr val="accent3"/>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'0.7'!$B$4:$F$4</c15:sqref>
                  </c15:fullRef>
                </c:ext>
              </c:extLst>
              <c:f>'0.7'!$D$4:$F$4</c:f>
              <c:numCache>
                <c:formatCode>General</c:formatCode>
                <c:ptCount val="3"/>
                <c:pt idx="0">
                  <c:v>0.76</c:v>
                </c:pt>
                <c:pt idx="1">
                  <c:v>0.65</c:v>
                </c:pt>
                <c:pt idx="2">
                  <c:v>0.49</c:v>
                </c:pt>
              </c:numCache>
            </c:numRef>
          </c:val>
          <c:extLst>
            <c:ext xmlns:c16="http://schemas.microsoft.com/office/drawing/2014/chart" uri="{C3380CC4-5D6E-409C-BE32-E72D297353CC}">
              <c16:uniqueId val="{00000001-5503-4539-81C4-EA3C3D35C211}"/>
            </c:ext>
          </c:extLst>
        </c:ser>
        <c:ser>
          <c:idx val="3"/>
          <c:order val="3"/>
          <c:tx>
            <c:strRef>
              <c:f>'0.7'!$A$5</c:f>
              <c:strCache>
                <c:ptCount val="1"/>
                <c:pt idx="0">
                  <c:v>3:7-0.55</c:v>
                </c:pt>
              </c:strCache>
            </c:strRef>
          </c:tx>
          <c:spPr>
            <a:solidFill>
              <a:schemeClr val="accent4"/>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'0.7'!$B$5:$F$5</c15:sqref>
                  </c15:fullRef>
                </c:ext>
              </c:extLst>
              <c:f>'0.7'!$D$5:$F$5</c:f>
              <c:numCache>
                <c:formatCode>General</c:formatCode>
                <c:ptCount val="3"/>
                <c:pt idx="0">
                  <c:v>0.9</c:v>
                </c:pt>
                <c:pt idx="1">
                  <c:v>0.89</c:v>
                </c:pt>
                <c:pt idx="2">
                  <c:v>0.85</c:v>
                </c:pt>
              </c:numCache>
            </c:numRef>
          </c:val>
          <c:extLst>
            <c:ext xmlns:c16="http://schemas.microsoft.com/office/drawing/2014/chart" uri="{C3380CC4-5D6E-409C-BE32-E72D297353CC}">
              <c16:uniqueId val="{00000002-5503-4539-81C4-EA3C3D35C211}"/>
            </c:ext>
          </c:extLst>
        </c:ser>
        <c:ser>
          <c:idx val="4"/>
          <c:order val="4"/>
          <c:tx>
            <c:strRef>
              <c:f>'0.7'!$A$6</c:f>
              <c:strCache>
                <c:ptCount val="1"/>
                <c:pt idx="0">
                  <c:v>3:7-0.6</c:v>
                </c:pt>
              </c:strCache>
            </c:strRef>
          </c:tx>
          <c:spPr>
            <a:solidFill>
              <a:schemeClr val="accent5"/>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'0.7'!$B$6:$F$6</c15:sqref>
                  </c15:fullRef>
                </c:ext>
              </c:extLst>
              <c:f>'0.7'!$D$6:$F$6</c:f>
              <c:numCache>
                <c:formatCode>General</c:formatCode>
                <c:ptCount val="3"/>
                <c:pt idx="0">
                  <c:v>0.88</c:v>
                </c:pt>
                <c:pt idx="1">
                  <c:v>0.78</c:v>
                </c:pt>
                <c:pt idx="2">
                  <c:v>0.79</c:v>
                </c:pt>
              </c:numCache>
            </c:numRef>
          </c:val>
          <c:extLst>
            <c:ext xmlns:c16="http://schemas.microsoft.com/office/drawing/2014/chart" uri="{C3380CC4-5D6E-409C-BE32-E72D297353CC}">
              <c16:uniqueId val="{00000003-5503-4539-81C4-EA3C3D35C211}"/>
            </c:ext>
          </c:extLst>
        </c:ser>
        <c:ser>
          <c:idx val="5"/>
          <c:order val="5"/>
          <c:tx>
            <c:strRef>
              <c:f>'0.7'!$A$7</c:f>
              <c:strCache>
                <c:ptCount val="1"/>
                <c:pt idx="0">
                  <c:v>3:7-0.65</c:v>
                </c:pt>
              </c:strCache>
            </c:strRef>
          </c:tx>
          <c:spPr>
            <a:solidFill>
              <a:schemeClr val="accent6"/>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'0.7'!$B$7:$F$7</c15:sqref>
                  </c15:fullRef>
                </c:ext>
              </c:extLst>
              <c:f>'0.7'!$D$7:$F$7</c:f>
              <c:numCache>
                <c:formatCode>General</c:formatCode>
                <c:ptCount val="3"/>
                <c:pt idx="0">
                  <c:v>0.82</c:v>
                </c:pt>
                <c:pt idx="1">
                  <c:v>0.63</c:v>
                </c:pt>
                <c:pt idx="2">
                  <c:v>0.6</c:v>
                </c:pt>
              </c:numCache>
            </c:numRef>
          </c:val>
          <c:extLst>
            <c:ext xmlns:c16="http://schemas.microsoft.com/office/drawing/2014/chart" uri="{C3380CC4-5D6E-409C-BE32-E72D297353CC}">
              <c16:uniqueId val="{00000004-5503-4539-81C4-EA3C3D35C211}"/>
            </c:ext>
          </c:extLst>
        </c:ser>
        <c:ser>
          <c:idx val="6"/>
          <c:order val="6"/>
          <c:tx>
            <c:strRef>
              <c:f>'0.7'!$A$8</c:f>
              <c:strCache>
                <c:ptCount val="1"/>
                <c:pt idx="0">
                  <c:v>4:6-0.45</c:v>
                </c:pt>
              </c:strCache>
            </c:strRef>
          </c:tx>
          <c:spPr>
            <a:solidFill>
              <a:schemeClr val="accent1">
                <a:lumMod val="6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'0.7'!$B$8:$F$8</c15:sqref>
                  </c15:fullRef>
                </c:ext>
              </c:extLst>
              <c:f>'0.7'!$D$8:$F$8</c:f>
              <c:numCache>
                <c:formatCode>General</c:formatCode>
                <c:ptCount val="3"/>
                <c:pt idx="0">
                  <c:v>0.43</c:v>
                </c:pt>
                <c:pt idx="1">
                  <c:v>0.28000000000000003</c:v>
                </c:pt>
                <c:pt idx="2">
                  <c:v>0.13</c:v>
                </c:pt>
              </c:numCache>
            </c:numRef>
          </c:val>
          <c:extLst>
            <c:ext xmlns:c16="http://schemas.microsoft.com/office/drawing/2014/chart" uri="{C3380CC4-5D6E-409C-BE32-E72D297353CC}">
              <c16:uniqueId val="{00000005-5503-4539-81C4-EA3C3D35C211}"/>
            </c:ext>
          </c:extLst>
        </c:ser>
        <c:ser>
          <c:idx val="7"/>
          <c:order val="7"/>
          <c:tx>
            <c:strRef>
              <c:f>'0.7'!$A$9</c:f>
              <c:strCache>
                <c:ptCount val="1"/>
                <c:pt idx="0">
                  <c:v>4:6-0.5</c:v>
                </c:pt>
              </c:strCache>
            </c:strRef>
          </c:tx>
          <c:spPr>
            <a:solidFill>
              <a:schemeClr val="accent2">
                <a:lumMod val="6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'0.7'!$B$9:$F$9</c15:sqref>
                  </c15:fullRef>
                </c:ext>
              </c:extLst>
              <c:f>'0.7'!$D$9:$F$9</c:f>
              <c:numCache>
                <c:formatCode>General</c:formatCode>
                <c:ptCount val="3"/>
                <c:pt idx="0">
                  <c:v>0.82</c:v>
                </c:pt>
                <c:pt idx="1">
                  <c:v>0.74</c:v>
                </c:pt>
                <c:pt idx="2">
                  <c:v>0.63</c:v>
                </c:pt>
              </c:numCache>
            </c:numRef>
          </c:val>
          <c:extLst>
            <c:ext xmlns:c16="http://schemas.microsoft.com/office/drawing/2014/chart" uri="{C3380CC4-5D6E-409C-BE32-E72D297353CC}">
              <c16:uniqueId val="{00000006-5503-4539-81C4-EA3C3D35C211}"/>
            </c:ext>
          </c:extLst>
        </c:ser>
        <c:ser>
          <c:idx val="8"/>
          <c:order val="8"/>
          <c:tx>
            <c:strRef>
              <c:f>'0.7'!$A$10</c:f>
              <c:strCache>
                <c:ptCount val="1"/>
                <c:pt idx="0">
                  <c:v>4:6-0.55</c:v>
                </c:pt>
              </c:strCache>
            </c:strRef>
          </c:tx>
          <c:spPr>
            <a:solidFill>
              <a:schemeClr val="accent3">
                <a:lumMod val="6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'0.7'!$B$10:$F$10</c15:sqref>
                  </c15:fullRef>
                </c:ext>
              </c:extLst>
              <c:f>'0.7'!$D$10:$F$10</c:f>
              <c:numCache>
                <c:formatCode>General</c:formatCode>
                <c:ptCount val="3"/>
                <c:pt idx="0">
                  <c:v>0.91</c:v>
                </c:pt>
                <c:pt idx="1">
                  <c:v>0.89</c:v>
                </c:pt>
                <c:pt idx="2">
                  <c:v>0.87</c:v>
                </c:pt>
              </c:numCache>
            </c:numRef>
          </c:val>
          <c:extLst>
            <c:ext xmlns:c16="http://schemas.microsoft.com/office/drawing/2014/chart" uri="{C3380CC4-5D6E-409C-BE32-E72D297353CC}">
              <c16:uniqueId val="{00000007-5503-4539-81C4-EA3C3D35C211}"/>
            </c:ext>
          </c:extLst>
        </c:ser>
        <c:ser>
          <c:idx val="9"/>
          <c:order val="9"/>
          <c:tx>
            <c:strRef>
              <c:f>'0.7'!$A$11</c:f>
              <c:strCache>
                <c:ptCount val="1"/>
                <c:pt idx="0">
                  <c:v>4:6-0.6</c:v>
                </c:pt>
              </c:strCache>
            </c:strRef>
          </c:tx>
          <c:spPr>
            <a:solidFill>
              <a:schemeClr val="accent4">
                <a:lumMod val="6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'0.7'!$B$11:$F$11</c15:sqref>
                  </c15:fullRef>
                </c:ext>
              </c:extLst>
              <c:f>'0.7'!$D$11:$F$11</c:f>
              <c:numCache>
                <c:formatCode>General</c:formatCode>
                <c:ptCount val="3"/>
                <c:pt idx="0">
                  <c:v>0.88</c:v>
                </c:pt>
                <c:pt idx="1">
                  <c:v>0.77</c:v>
                </c:pt>
                <c:pt idx="2">
                  <c:v>0.78</c:v>
                </c:pt>
              </c:numCache>
            </c:numRef>
          </c:val>
          <c:extLst>
            <c:ext xmlns:c16="http://schemas.microsoft.com/office/drawing/2014/chart" uri="{C3380CC4-5D6E-409C-BE32-E72D297353CC}">
              <c16:uniqueId val="{00000008-5503-4539-81C4-EA3C3D35C211}"/>
            </c:ext>
          </c:extLst>
        </c:ser>
        <c:ser>
          <c:idx val="10"/>
          <c:order val="10"/>
          <c:tx>
            <c:strRef>
              <c:f>'0.7'!$A$12</c:f>
              <c:strCache>
                <c:ptCount val="1"/>
                <c:pt idx="0">
                  <c:v>4:6-0.65</c:v>
                </c:pt>
              </c:strCache>
            </c:strRef>
          </c:tx>
          <c:spPr>
            <a:solidFill>
              <a:schemeClr val="accent5">
                <a:lumMod val="6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'0.7'!$B$12:$F$12</c15:sqref>
                  </c15:fullRef>
                </c:ext>
              </c:extLst>
              <c:f>'0.7'!$D$12:$F$12</c:f>
              <c:numCache>
                <c:formatCode>General</c:formatCode>
                <c:ptCount val="3"/>
                <c:pt idx="0">
                  <c:v>0.81</c:v>
                </c:pt>
                <c:pt idx="1">
                  <c:v>0.62</c:v>
                </c:pt>
                <c:pt idx="2">
                  <c:v>0.57999999999999996</c:v>
                </c:pt>
              </c:numCache>
            </c:numRef>
          </c:val>
          <c:extLst>
            <c:ext xmlns:c16="http://schemas.microsoft.com/office/drawing/2014/chart" uri="{C3380CC4-5D6E-409C-BE32-E72D297353CC}">
              <c16:uniqueId val="{00000009-5503-4539-81C4-EA3C3D35C211}"/>
            </c:ext>
          </c:extLst>
        </c:ser>
        <c:ser>
          <c:idx val="11"/>
          <c:order val="11"/>
          <c:tx>
            <c:strRef>
              <c:f>'0.7'!$A$13</c:f>
              <c:strCache>
                <c:ptCount val="1"/>
                <c:pt idx="0">
                  <c:v>5:5-0.45</c:v>
                </c:pt>
              </c:strCache>
            </c:strRef>
          </c:tx>
          <c:spPr>
            <a:solidFill>
              <a:schemeClr val="accent6">
                <a:lumMod val="6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'0.7'!$B$13:$F$13</c15:sqref>
                  </c15:fullRef>
                </c:ext>
              </c:extLst>
              <c:f>'0.7'!$D$13:$F$13</c:f>
              <c:numCache>
                <c:formatCode>General</c:formatCode>
                <c:ptCount val="3"/>
                <c:pt idx="0">
                  <c:v>0.59</c:v>
                </c:pt>
                <c:pt idx="1">
                  <c:v>0.43</c:v>
                </c:pt>
                <c:pt idx="2">
                  <c:v>0.24</c:v>
                </c:pt>
              </c:numCache>
            </c:numRef>
          </c:val>
          <c:extLst>
            <c:ext xmlns:c16="http://schemas.microsoft.com/office/drawing/2014/chart" uri="{C3380CC4-5D6E-409C-BE32-E72D297353CC}">
              <c16:uniqueId val="{0000000A-5503-4539-81C4-EA3C3D35C211}"/>
            </c:ext>
          </c:extLst>
        </c:ser>
        <c:ser>
          <c:idx val="12"/>
          <c:order val="12"/>
          <c:tx>
            <c:strRef>
              <c:f>'0.7'!$A$14</c:f>
              <c:strCache>
                <c:ptCount val="1"/>
                <c:pt idx="0">
                  <c:v>5:5-0.5</c:v>
                </c:pt>
              </c:strCache>
            </c:strRef>
          </c:tx>
          <c:spPr>
            <a:solidFill>
              <a:schemeClr val="accent1">
                <a:lumMod val="80000"/>
                <a:lumOff val="2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'0.7'!$B$14:$F$14</c15:sqref>
                  </c15:fullRef>
                </c:ext>
              </c:extLst>
              <c:f>'0.7'!$D$14:$F$14</c:f>
              <c:numCache>
                <c:formatCode>General</c:formatCode>
                <c:ptCount val="3"/>
                <c:pt idx="0">
                  <c:v>0.86</c:v>
                </c:pt>
                <c:pt idx="1">
                  <c:v>0.8</c:v>
                </c:pt>
                <c:pt idx="2">
                  <c:v>0.71</c:v>
                </c:pt>
              </c:numCache>
            </c:numRef>
          </c:val>
          <c:extLst>
            <c:ext xmlns:c16="http://schemas.microsoft.com/office/drawing/2014/chart" uri="{C3380CC4-5D6E-409C-BE32-E72D297353CC}">
              <c16:uniqueId val="{0000000B-5503-4539-81C4-EA3C3D35C211}"/>
            </c:ext>
          </c:extLst>
        </c:ser>
        <c:ser>
          <c:idx val="13"/>
          <c:order val="13"/>
          <c:tx>
            <c:strRef>
              <c:f>'0.7'!$A$15</c:f>
              <c:strCache>
                <c:ptCount val="1"/>
                <c:pt idx="0">
                  <c:v>5:5-0.55</c:v>
                </c:pt>
              </c:strCache>
            </c:strRef>
          </c:tx>
          <c:spPr>
            <a:solidFill>
              <a:schemeClr val="accent2">
                <a:lumMod val="80000"/>
                <a:lumOff val="2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'0.7'!$B$15:$F$15</c15:sqref>
                  </c15:fullRef>
                </c:ext>
              </c:extLst>
              <c:f>'0.7'!$D$15:$F$15</c:f>
              <c:numCache>
                <c:formatCode>General</c:formatCode>
                <c:ptCount val="3"/>
                <c:pt idx="0">
                  <c:v>0.92</c:v>
                </c:pt>
                <c:pt idx="1">
                  <c:v>0.89</c:v>
                </c:pt>
                <c:pt idx="2">
                  <c:v>0.88</c:v>
                </c:pt>
              </c:numCache>
            </c:numRef>
          </c:val>
          <c:extLst>
            <c:ext xmlns:c16="http://schemas.microsoft.com/office/drawing/2014/chart" uri="{C3380CC4-5D6E-409C-BE32-E72D297353CC}">
              <c16:uniqueId val="{0000000C-5503-4539-81C4-EA3C3D35C211}"/>
            </c:ext>
          </c:extLst>
        </c:ser>
        <c:ser>
          <c:idx val="14"/>
          <c:order val="14"/>
          <c:tx>
            <c:strRef>
              <c:f>'0.7'!$A$16</c:f>
              <c:strCache>
                <c:ptCount val="1"/>
                <c:pt idx="0">
                  <c:v>5:5-0.6</c:v>
                </c:pt>
              </c:strCache>
            </c:strRef>
          </c:tx>
          <c:spPr>
            <a:solidFill>
              <a:schemeClr val="accent3">
                <a:lumMod val="80000"/>
                <a:lumOff val="2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'0.7'!$B$16:$F$16</c15:sqref>
                  </c15:fullRef>
                </c:ext>
              </c:extLst>
              <c:f>'0.7'!$D$16:$F$16</c:f>
              <c:numCache>
                <c:formatCode>General</c:formatCode>
                <c:ptCount val="3"/>
                <c:pt idx="0">
                  <c:v>0.88</c:v>
                </c:pt>
                <c:pt idx="1">
                  <c:v>0.77</c:v>
                </c:pt>
                <c:pt idx="2">
                  <c:v>0.78</c:v>
                </c:pt>
              </c:numCache>
            </c:numRef>
          </c:val>
          <c:extLst>
            <c:ext xmlns:c16="http://schemas.microsoft.com/office/drawing/2014/chart" uri="{C3380CC4-5D6E-409C-BE32-E72D297353CC}">
              <c16:uniqueId val="{0000000D-5503-4539-81C4-EA3C3D35C211}"/>
            </c:ext>
          </c:extLst>
        </c:ser>
        <c:ser>
          <c:idx val="15"/>
          <c:order val="15"/>
          <c:tx>
            <c:strRef>
              <c:f>'0.7'!$A$17</c:f>
              <c:strCache>
                <c:ptCount val="1"/>
                <c:pt idx="0">
                  <c:v>5:5-0.65</c:v>
                </c:pt>
              </c:strCache>
            </c:strRef>
          </c:tx>
          <c:spPr>
            <a:solidFill>
              <a:schemeClr val="accent4">
                <a:lumMod val="80000"/>
                <a:lumOff val="2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'0.7'!$B$17:$F$17</c15:sqref>
                  </c15:fullRef>
                </c:ext>
              </c:extLst>
              <c:f>'0.7'!$D$17:$F$17</c:f>
              <c:numCache>
                <c:formatCode>General</c:formatCode>
                <c:ptCount val="3"/>
                <c:pt idx="0">
                  <c:v>0.81</c:v>
                </c:pt>
                <c:pt idx="1">
                  <c:v>0.61</c:v>
                </c:pt>
                <c:pt idx="2">
                  <c:v>0.57999999999999996</c:v>
                </c:pt>
              </c:numCache>
            </c:numRef>
          </c:val>
          <c:extLst>
            <c:ext xmlns:c16="http://schemas.microsoft.com/office/drawing/2014/chart" uri="{C3380CC4-5D6E-409C-BE32-E72D297353CC}">
              <c16:uniqueId val="{0000000E-5503-4539-81C4-EA3C3D35C211}"/>
            </c:ext>
          </c:extLst>
        </c:ser>
        <c:ser>
          <c:idx val="16"/>
          <c:order val="16"/>
          <c:tx>
            <c:strRef>
              <c:f>'0.7'!$A$18</c:f>
              <c:strCache>
                <c:ptCount val="1"/>
                <c:pt idx="0">
                  <c:v>6:4-0.45</c:v>
                </c:pt>
              </c:strCache>
            </c:strRef>
          </c:tx>
          <c:spPr>
            <a:solidFill>
              <a:schemeClr val="accent5">
                <a:lumMod val="80000"/>
                <a:lumOff val="2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'0.7'!$B$18:$F$18</c15:sqref>
                  </c15:fullRef>
                </c:ext>
              </c:extLst>
              <c:f>'0.7'!$D$18:$F$18</c:f>
              <c:numCache>
                <c:formatCode>General</c:formatCode>
                <c:ptCount val="3"/>
                <c:pt idx="0">
                  <c:v>0.68</c:v>
                </c:pt>
                <c:pt idx="1">
                  <c:v>0.53</c:v>
                </c:pt>
                <c:pt idx="2">
                  <c:v>0.34</c:v>
                </c:pt>
              </c:numCache>
            </c:numRef>
          </c:val>
          <c:extLst>
            <c:ext xmlns:c16="http://schemas.microsoft.com/office/drawing/2014/chart" uri="{C3380CC4-5D6E-409C-BE32-E72D297353CC}">
              <c16:uniqueId val="{0000000F-5503-4539-81C4-EA3C3D35C211}"/>
            </c:ext>
          </c:extLst>
        </c:ser>
        <c:ser>
          <c:idx val="17"/>
          <c:order val="17"/>
          <c:tx>
            <c:strRef>
              <c:f>'0.7'!$A$19</c:f>
              <c:strCache>
                <c:ptCount val="1"/>
                <c:pt idx="0">
                  <c:v>6:4-0.5</c:v>
                </c:pt>
              </c:strCache>
            </c:strRef>
          </c:tx>
          <c:spPr>
            <a:solidFill>
              <a:schemeClr val="accent6">
                <a:lumMod val="80000"/>
                <a:lumOff val="2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'0.7'!$B$19:$F$19</c15:sqref>
                  </c15:fullRef>
                </c:ext>
              </c:extLst>
              <c:f>'0.7'!$D$19:$F$19</c:f>
              <c:numCache>
                <c:formatCode>General</c:formatCode>
                <c:ptCount val="3"/>
                <c:pt idx="0">
                  <c:v>0.88</c:v>
                </c:pt>
                <c:pt idx="1">
                  <c:v>0.83</c:v>
                </c:pt>
                <c:pt idx="2">
                  <c:v>0.76</c:v>
                </c:pt>
              </c:numCache>
            </c:numRef>
          </c:val>
          <c:extLst>
            <c:ext xmlns:c16="http://schemas.microsoft.com/office/drawing/2014/chart" uri="{C3380CC4-5D6E-409C-BE32-E72D297353CC}">
              <c16:uniqueId val="{00000010-5503-4539-81C4-EA3C3D35C211}"/>
            </c:ext>
          </c:extLst>
        </c:ser>
        <c:ser>
          <c:idx val="18"/>
          <c:order val="18"/>
          <c:tx>
            <c:strRef>
              <c:f>'0.7'!$A$20</c:f>
              <c:strCache>
                <c:ptCount val="1"/>
                <c:pt idx="0">
                  <c:v>6:4-0.55</c:v>
                </c:pt>
              </c:strCache>
            </c:strRef>
          </c:tx>
          <c:spPr>
            <a:solidFill>
              <a:schemeClr val="accent1">
                <a:lumMod val="8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'0.7'!$B$20:$F$20</c15:sqref>
                  </c15:fullRef>
                </c:ext>
              </c:extLst>
              <c:f>'0.7'!$D$20:$F$20</c:f>
              <c:numCache>
                <c:formatCode>General</c:formatCode>
                <c:ptCount val="3"/>
                <c:pt idx="0">
                  <c:v>0.92</c:v>
                </c:pt>
                <c:pt idx="1">
                  <c:v>0.88</c:v>
                </c:pt>
                <c:pt idx="2">
                  <c:v>0.88</c:v>
                </c:pt>
              </c:numCache>
            </c:numRef>
          </c:val>
          <c:extLst>
            <c:ext xmlns:c16="http://schemas.microsoft.com/office/drawing/2014/chart" uri="{C3380CC4-5D6E-409C-BE32-E72D297353CC}">
              <c16:uniqueId val="{00000011-5503-4539-81C4-EA3C3D35C211}"/>
            </c:ext>
          </c:extLst>
        </c:ser>
        <c:ser>
          <c:idx val="19"/>
          <c:order val="19"/>
          <c:tx>
            <c:strRef>
              <c:f>'0.7'!$A$21</c:f>
              <c:strCache>
                <c:ptCount val="1"/>
                <c:pt idx="0">
                  <c:v>6:4-0.6</c:v>
                </c:pt>
              </c:strCache>
            </c:strRef>
          </c:tx>
          <c:spPr>
            <a:solidFill>
              <a:schemeClr val="accent2">
                <a:lumMod val="8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'0.7'!$B$21:$F$21</c15:sqref>
                  </c15:fullRef>
                </c:ext>
              </c:extLst>
              <c:f>'0.7'!$D$21:$F$21</c:f>
              <c:numCache>
                <c:formatCode>General</c:formatCode>
                <c:ptCount val="3"/>
                <c:pt idx="0">
                  <c:v>0.88</c:v>
                </c:pt>
                <c:pt idx="1">
                  <c:v>0.76</c:v>
                </c:pt>
                <c:pt idx="2">
                  <c:v>0.78</c:v>
                </c:pt>
              </c:numCache>
            </c:numRef>
          </c:val>
          <c:extLst>
            <c:ext xmlns:c16="http://schemas.microsoft.com/office/drawing/2014/chart" uri="{C3380CC4-5D6E-409C-BE32-E72D297353CC}">
              <c16:uniqueId val="{00000012-5503-4539-81C4-EA3C3D35C211}"/>
            </c:ext>
          </c:extLst>
        </c:ser>
        <c:ser>
          <c:idx val="20"/>
          <c:order val="20"/>
          <c:tx>
            <c:strRef>
              <c:f>'0.7'!$A$22</c:f>
              <c:strCache>
                <c:ptCount val="1"/>
                <c:pt idx="0">
                  <c:v>6:4-0.65</c:v>
                </c:pt>
              </c:strCache>
            </c:strRef>
          </c:tx>
          <c:spPr>
            <a:solidFill>
              <a:schemeClr val="accent3">
                <a:lumMod val="8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'0.7'!$B$22:$F$22</c15:sqref>
                  </c15:fullRef>
                </c:ext>
              </c:extLst>
              <c:f>'0.7'!$D$22:$F$22</c:f>
              <c:numCache>
                <c:formatCode>General</c:formatCode>
                <c:ptCount val="3"/>
                <c:pt idx="0">
                  <c:v>0.81</c:v>
                </c:pt>
                <c:pt idx="1">
                  <c:v>0.62</c:v>
                </c:pt>
                <c:pt idx="2">
                  <c:v>0.59</c:v>
                </c:pt>
              </c:numCache>
            </c:numRef>
          </c:val>
          <c:extLst>
            <c:ext xmlns:c16="http://schemas.microsoft.com/office/drawing/2014/chart" uri="{C3380CC4-5D6E-409C-BE32-E72D297353CC}">
              <c16:uniqueId val="{00000013-5503-4539-81C4-EA3C3D35C211}"/>
            </c:ext>
          </c:extLst>
        </c:ser>
        <c:ser>
          <c:idx val="21"/>
          <c:order val="21"/>
          <c:tx>
            <c:strRef>
              <c:f>'0.7'!$A$23</c:f>
              <c:strCache>
                <c:ptCount val="1"/>
                <c:pt idx="0">
                  <c:v>7:3-0.45</c:v>
                </c:pt>
              </c:strCache>
            </c:strRef>
          </c:tx>
          <c:spPr>
            <a:solidFill>
              <a:schemeClr val="accent4">
                <a:lumMod val="8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'0.7'!$B$23:$F$23</c15:sqref>
                  </c15:fullRef>
                </c:ext>
              </c:extLst>
              <c:f>'0.7'!$D$23:$F$23</c:f>
              <c:numCache>
                <c:formatCode>General</c:formatCode>
                <c:ptCount val="3"/>
                <c:pt idx="0">
                  <c:v>0.73</c:v>
                </c:pt>
                <c:pt idx="1">
                  <c:v>0.59</c:v>
                </c:pt>
                <c:pt idx="2">
                  <c:v>0.4</c:v>
                </c:pt>
              </c:numCache>
            </c:numRef>
          </c:val>
          <c:extLst>
            <c:ext xmlns:c16="http://schemas.microsoft.com/office/drawing/2014/chart" uri="{C3380CC4-5D6E-409C-BE32-E72D297353CC}">
              <c16:uniqueId val="{00000014-5503-4539-81C4-EA3C3D35C211}"/>
            </c:ext>
          </c:extLst>
        </c:ser>
        <c:ser>
          <c:idx val="22"/>
          <c:order val="22"/>
          <c:tx>
            <c:strRef>
              <c:f>'0.7'!$A$24</c:f>
              <c:strCache>
                <c:ptCount val="1"/>
                <c:pt idx="0">
                  <c:v>7:3-0.5</c:v>
                </c:pt>
              </c:strCache>
            </c:strRef>
          </c:tx>
          <c:spPr>
            <a:solidFill>
              <a:schemeClr val="accent5">
                <a:lumMod val="8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'0.7'!$B$24:$F$24</c15:sqref>
                  </c15:fullRef>
                </c:ext>
              </c:extLst>
              <c:f>'0.7'!$D$24:$F$24</c:f>
              <c:numCache>
                <c:formatCode>General</c:formatCode>
                <c:ptCount val="3"/>
                <c:pt idx="0">
                  <c:v>0.89</c:v>
                </c:pt>
                <c:pt idx="1">
                  <c:v>0.86</c:v>
                </c:pt>
                <c:pt idx="2">
                  <c:v>0.79</c:v>
                </c:pt>
              </c:numCache>
            </c:numRef>
          </c:val>
          <c:extLst>
            <c:ext xmlns:c16="http://schemas.microsoft.com/office/drawing/2014/chart" uri="{C3380CC4-5D6E-409C-BE32-E72D297353CC}">
              <c16:uniqueId val="{00000015-5503-4539-81C4-EA3C3D35C211}"/>
            </c:ext>
          </c:extLst>
        </c:ser>
        <c:ser>
          <c:idx val="23"/>
          <c:order val="23"/>
          <c:tx>
            <c:strRef>
              <c:f>'0.7'!$A$25</c:f>
              <c:strCache>
                <c:ptCount val="1"/>
                <c:pt idx="0">
                  <c:v>7:3-0.55</c:v>
                </c:pt>
              </c:strCache>
            </c:strRef>
          </c:tx>
          <c:spPr>
            <a:solidFill>
              <a:schemeClr val="accent6">
                <a:lumMod val="8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'0.7'!$B$25:$F$25</c15:sqref>
                  </c15:fullRef>
                </c:ext>
              </c:extLst>
              <c:f>'0.7'!$D$25:$F$25</c:f>
              <c:numCache>
                <c:formatCode>General</c:formatCode>
                <c:ptCount val="3"/>
                <c:pt idx="0">
                  <c:v>0.92</c:v>
                </c:pt>
                <c:pt idx="1">
                  <c:v>0.88</c:v>
                </c:pt>
                <c:pt idx="2">
                  <c:v>0.88</c:v>
                </c:pt>
              </c:numCache>
            </c:numRef>
          </c:val>
          <c:extLst>
            <c:ext xmlns:c16="http://schemas.microsoft.com/office/drawing/2014/chart" uri="{C3380CC4-5D6E-409C-BE32-E72D297353CC}">
              <c16:uniqueId val="{00000016-5503-4539-81C4-EA3C3D35C211}"/>
            </c:ext>
          </c:extLst>
        </c:ser>
        <c:ser>
          <c:idx val="24"/>
          <c:order val="24"/>
          <c:tx>
            <c:strRef>
              <c:f>'0.7'!$A$26</c:f>
              <c:strCache>
                <c:ptCount val="1"/>
                <c:pt idx="0">
                  <c:v>7:3-0.6</c:v>
                </c:pt>
              </c:strCache>
            </c:strRef>
          </c:tx>
          <c:spPr>
            <a:solidFill>
              <a:schemeClr val="accent1">
                <a:lumMod val="60000"/>
                <a:lumOff val="4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'0.7'!$B$26:$F$26</c15:sqref>
                  </c15:fullRef>
                </c:ext>
              </c:extLst>
              <c:f>'0.7'!$D$26:$F$26</c:f>
              <c:numCache>
                <c:formatCode>General</c:formatCode>
                <c:ptCount val="3"/>
                <c:pt idx="0">
                  <c:v>0.88</c:v>
                </c:pt>
                <c:pt idx="1">
                  <c:v>0.77</c:v>
                </c:pt>
                <c:pt idx="2">
                  <c:v>0.79</c:v>
                </c:pt>
              </c:numCache>
            </c:numRef>
          </c:val>
          <c:extLst>
            <c:ext xmlns:c16="http://schemas.microsoft.com/office/drawing/2014/chart" uri="{C3380CC4-5D6E-409C-BE32-E72D297353CC}">
              <c16:uniqueId val="{00000017-5503-4539-81C4-EA3C3D35C211}"/>
            </c:ext>
          </c:extLst>
        </c:ser>
        <c:ser>
          <c:idx val="25"/>
          <c:order val="25"/>
          <c:tx>
            <c:strRef>
              <c:f>'0.7'!$A$27</c:f>
              <c:strCache>
                <c:ptCount val="1"/>
                <c:pt idx="0">
                  <c:v>7:3-0.65</c:v>
                </c:pt>
              </c:strCache>
            </c:strRef>
          </c:tx>
          <c:spPr>
            <a:solidFill>
              <a:schemeClr val="accent2">
                <a:lumMod val="60000"/>
                <a:lumOff val="4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'0.7'!$B$27:$F$27</c15:sqref>
                  </c15:fullRef>
                </c:ext>
              </c:extLst>
              <c:f>'0.7'!$D$27:$F$27</c:f>
              <c:numCache>
                <c:formatCode>General</c:formatCode>
                <c:ptCount val="3"/>
                <c:pt idx="0">
                  <c:v>0.82</c:v>
                </c:pt>
                <c:pt idx="1">
                  <c:v>0.62</c:v>
                </c:pt>
                <c:pt idx="2">
                  <c:v>0.6</c:v>
                </c:pt>
              </c:numCache>
            </c:numRef>
          </c:val>
          <c:extLst>
            <c:ext xmlns:c16="http://schemas.microsoft.com/office/drawing/2014/chart" uri="{C3380CC4-5D6E-409C-BE32-E72D297353CC}">
              <c16:uniqueId val="{00000018-5503-4539-81C4-EA3C3D35C211}"/>
            </c:ext>
          </c:extLst>
        </c:ser>
        <c:ser>
          <c:idx val="26"/>
          <c:order val="26"/>
          <c:tx>
            <c:strRef>
              <c:f>'0.7'!$A$28</c:f>
              <c:strCache>
                <c:ptCount val="1"/>
                <c:pt idx="0">
                  <c:v>8:2-0.45</c:v>
                </c:pt>
              </c:strCache>
            </c:strRef>
          </c:tx>
          <c:spPr>
            <a:solidFill>
              <a:schemeClr val="accent3">
                <a:lumMod val="60000"/>
                <a:lumOff val="4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'0.7'!$B$28:$F$28</c15:sqref>
                  </c15:fullRef>
                </c:ext>
              </c:extLst>
              <c:f>'0.7'!$D$28:$F$28</c:f>
              <c:numCache>
                <c:formatCode>General</c:formatCode>
                <c:ptCount val="3"/>
                <c:pt idx="0">
                  <c:v>0.77</c:v>
                </c:pt>
                <c:pt idx="1">
                  <c:v>0.65</c:v>
                </c:pt>
                <c:pt idx="2">
                  <c:v>0.48</c:v>
                </c:pt>
              </c:numCache>
            </c:numRef>
          </c:val>
          <c:extLst>
            <c:ext xmlns:c16="http://schemas.microsoft.com/office/drawing/2014/chart" uri="{C3380CC4-5D6E-409C-BE32-E72D297353CC}">
              <c16:uniqueId val="{00000019-5503-4539-81C4-EA3C3D35C211}"/>
            </c:ext>
          </c:extLst>
        </c:ser>
        <c:ser>
          <c:idx val="27"/>
          <c:order val="27"/>
          <c:tx>
            <c:strRef>
              <c:f>'0.7'!$A$29</c:f>
              <c:strCache>
                <c:ptCount val="1"/>
                <c:pt idx="0">
                  <c:v>8:2-0.5</c:v>
                </c:pt>
              </c:strCache>
            </c:strRef>
          </c:tx>
          <c:spPr>
            <a:solidFill>
              <a:schemeClr val="accent4">
                <a:lumMod val="60000"/>
                <a:lumOff val="4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'0.7'!$B$29:$F$29</c15:sqref>
                  </c15:fullRef>
                </c:ext>
              </c:extLst>
              <c:f>'0.7'!$D$29:$F$29</c:f>
              <c:numCache>
                <c:formatCode>General</c:formatCode>
                <c:ptCount val="3"/>
                <c:pt idx="0">
                  <c:v>0.89</c:v>
                </c:pt>
                <c:pt idx="1">
                  <c:v>0.86</c:v>
                </c:pt>
                <c:pt idx="2">
                  <c:v>0.8</c:v>
                </c:pt>
              </c:numCache>
            </c:numRef>
          </c:val>
          <c:extLst>
            <c:ext xmlns:c16="http://schemas.microsoft.com/office/drawing/2014/chart" uri="{C3380CC4-5D6E-409C-BE32-E72D297353CC}">
              <c16:uniqueId val="{0000001A-5503-4539-81C4-EA3C3D35C211}"/>
            </c:ext>
          </c:extLst>
        </c:ser>
        <c:ser>
          <c:idx val="28"/>
          <c:order val="28"/>
          <c:tx>
            <c:strRef>
              <c:f>'0.7'!$A$30</c:f>
              <c:strCache>
                <c:ptCount val="1"/>
                <c:pt idx="0">
                  <c:v>8:2-0.55</c:v>
                </c:pt>
              </c:strCache>
            </c:strRef>
          </c:tx>
          <c:spPr>
            <a:solidFill>
              <a:schemeClr val="accent5">
                <a:lumMod val="60000"/>
                <a:lumOff val="4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'0.7'!$B$30:$F$30</c15:sqref>
                  </c15:fullRef>
                </c:ext>
              </c:extLst>
              <c:f>'0.7'!$D$30:$F$30</c:f>
              <c:numCache>
                <c:formatCode>General</c:formatCode>
                <c:ptCount val="3"/>
                <c:pt idx="0">
                  <c:v>0.92</c:v>
                </c:pt>
                <c:pt idx="1">
                  <c:v>0.87</c:v>
                </c:pt>
                <c:pt idx="2">
                  <c:v>0.88</c:v>
                </c:pt>
              </c:numCache>
            </c:numRef>
          </c:val>
          <c:extLst>
            <c:ext xmlns:c16="http://schemas.microsoft.com/office/drawing/2014/chart" uri="{C3380CC4-5D6E-409C-BE32-E72D297353CC}">
              <c16:uniqueId val="{0000001B-5503-4539-81C4-EA3C3D35C211}"/>
            </c:ext>
          </c:extLst>
        </c:ser>
        <c:ser>
          <c:idx val="29"/>
          <c:order val="29"/>
          <c:tx>
            <c:strRef>
              <c:f>'0.7'!$A$31</c:f>
              <c:strCache>
                <c:ptCount val="1"/>
                <c:pt idx="0">
                  <c:v>8:2-0.6</c:v>
                </c:pt>
              </c:strCache>
            </c:strRef>
          </c:tx>
          <c:spPr>
            <a:solidFill>
              <a:schemeClr val="accent6">
                <a:lumMod val="60000"/>
                <a:lumOff val="4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'0.7'!$B$31:$F$31</c15:sqref>
                  </c15:fullRef>
                </c:ext>
              </c:extLst>
              <c:f>'0.7'!$D$31:$F$31</c:f>
              <c:numCache>
                <c:formatCode>General</c:formatCode>
                <c:ptCount val="3"/>
                <c:pt idx="0">
                  <c:v>0.88</c:v>
                </c:pt>
                <c:pt idx="1">
                  <c:v>0.77</c:v>
                </c:pt>
                <c:pt idx="2">
                  <c:v>0.8</c:v>
                </c:pt>
              </c:numCache>
            </c:numRef>
          </c:val>
          <c:extLst>
            <c:ext xmlns:c16="http://schemas.microsoft.com/office/drawing/2014/chart" uri="{C3380CC4-5D6E-409C-BE32-E72D297353CC}">
              <c16:uniqueId val="{0000001C-5503-4539-81C4-EA3C3D35C211}"/>
            </c:ext>
          </c:extLst>
        </c:ser>
        <c:ser>
          <c:idx val="30"/>
          <c:order val="30"/>
          <c:tx>
            <c:strRef>
              <c:f>'0.7'!$A$32</c:f>
              <c:strCache>
                <c:ptCount val="1"/>
                <c:pt idx="0">
                  <c:v>8:2-0.65</c:v>
                </c:pt>
              </c:strCache>
            </c:strRef>
          </c:tx>
          <c:spPr>
            <a:solidFill>
              <a:schemeClr val="accent1">
                <a:lumMod val="5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'0.7'!$B$32:$F$32</c15:sqref>
                  </c15:fullRef>
                </c:ext>
              </c:extLst>
              <c:f>'0.7'!$D$32:$F$32</c:f>
              <c:numCache>
                <c:formatCode>General</c:formatCode>
                <c:ptCount val="3"/>
                <c:pt idx="0">
                  <c:v>0.82</c:v>
                </c:pt>
                <c:pt idx="1">
                  <c:v>0.63</c:v>
                </c:pt>
                <c:pt idx="2">
                  <c:v>0.62</c:v>
                </c:pt>
              </c:numCache>
            </c:numRef>
          </c:val>
          <c:extLst>
            <c:ext xmlns:c16="http://schemas.microsoft.com/office/drawing/2014/chart" uri="{C3380CC4-5D6E-409C-BE32-E72D297353CC}">
              <c16:uniqueId val="{0000001D-5503-4539-81C4-EA3C3D35C211}"/>
            </c:ext>
          </c:extLst>
        </c:ser>
        <c:ser>
          <c:idx val="31"/>
          <c:order val="31"/>
          <c:tx>
            <c:strRef>
              <c:f>'0.7'!$A$33</c:f>
              <c:strCache>
                <c:ptCount val="1"/>
                <c:pt idx="0">
                  <c:v>9:1-0.45</c:v>
                </c:pt>
              </c:strCache>
            </c:strRef>
          </c:tx>
          <c:spPr>
            <a:solidFill>
              <a:schemeClr val="accent2">
                <a:lumMod val="5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'0.7'!$B$33:$F$33</c15:sqref>
                  </c15:fullRef>
                </c:ext>
              </c:extLst>
              <c:f>'0.7'!$D$33:$F$33</c:f>
              <c:numCache>
                <c:formatCode>General</c:formatCode>
                <c:ptCount val="3"/>
                <c:pt idx="0">
                  <c:v>0.8</c:v>
                </c:pt>
                <c:pt idx="1">
                  <c:v>0.7</c:v>
                </c:pt>
                <c:pt idx="2">
                  <c:v>0.53</c:v>
                </c:pt>
              </c:numCache>
            </c:numRef>
          </c:val>
          <c:extLst>
            <c:ext xmlns:c16="http://schemas.microsoft.com/office/drawing/2014/chart" uri="{C3380CC4-5D6E-409C-BE32-E72D297353CC}">
              <c16:uniqueId val="{0000001E-5503-4539-81C4-EA3C3D35C211}"/>
            </c:ext>
          </c:extLst>
        </c:ser>
        <c:ser>
          <c:idx val="32"/>
          <c:order val="32"/>
          <c:tx>
            <c:strRef>
              <c:f>'0.7'!$A$34</c:f>
              <c:strCache>
                <c:ptCount val="1"/>
                <c:pt idx="0">
                  <c:v>9:1-0.5</c:v>
                </c:pt>
              </c:strCache>
            </c:strRef>
          </c:tx>
          <c:spPr>
            <a:solidFill>
              <a:schemeClr val="accent3">
                <a:lumMod val="5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'0.7'!$B$34:$F$34</c15:sqref>
                  </c15:fullRef>
                </c:ext>
              </c:extLst>
              <c:f>'0.7'!$D$34:$F$34</c:f>
              <c:numCache>
                <c:formatCode>General</c:formatCode>
                <c:ptCount val="3"/>
                <c:pt idx="0">
                  <c:v>0.89</c:v>
                </c:pt>
                <c:pt idx="1">
                  <c:v>0.87</c:v>
                </c:pt>
                <c:pt idx="2">
                  <c:v>0.81</c:v>
                </c:pt>
              </c:numCache>
            </c:numRef>
          </c:val>
          <c:extLst>
            <c:ext xmlns:c16="http://schemas.microsoft.com/office/drawing/2014/chart" uri="{C3380CC4-5D6E-409C-BE32-E72D297353CC}">
              <c16:uniqueId val="{0000001F-5503-4539-81C4-EA3C3D35C211}"/>
            </c:ext>
          </c:extLst>
        </c:ser>
        <c:ser>
          <c:idx val="33"/>
          <c:order val="33"/>
          <c:tx>
            <c:strRef>
              <c:f>'0.7'!$A$35</c:f>
              <c:strCache>
                <c:ptCount val="1"/>
                <c:pt idx="0">
                  <c:v>9:1-0.55</c:v>
                </c:pt>
              </c:strCache>
            </c:strRef>
          </c:tx>
          <c:spPr>
            <a:solidFill>
              <a:schemeClr val="accent4">
                <a:lumMod val="5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'0.7'!$B$35:$F$35</c15:sqref>
                  </c15:fullRef>
                </c:ext>
              </c:extLst>
              <c:f>'0.7'!$D$35:$F$35</c:f>
              <c:numCache>
                <c:formatCode>General</c:formatCode>
                <c:ptCount val="3"/>
                <c:pt idx="0">
                  <c:v>0.92</c:v>
                </c:pt>
                <c:pt idx="1">
                  <c:v>0.87</c:v>
                </c:pt>
                <c:pt idx="2">
                  <c:v>0.88</c:v>
                </c:pt>
              </c:numCache>
            </c:numRef>
          </c:val>
          <c:extLst>
            <c:ext xmlns:c16="http://schemas.microsoft.com/office/drawing/2014/chart" uri="{C3380CC4-5D6E-409C-BE32-E72D297353CC}">
              <c16:uniqueId val="{00000020-5503-4539-81C4-EA3C3D35C211}"/>
            </c:ext>
          </c:extLst>
        </c:ser>
        <c:ser>
          <c:idx val="34"/>
          <c:order val="34"/>
          <c:tx>
            <c:strRef>
              <c:f>'0.7'!$A$36</c:f>
              <c:strCache>
                <c:ptCount val="1"/>
                <c:pt idx="0">
                  <c:v>9:1-0.6</c:v>
                </c:pt>
              </c:strCache>
            </c:strRef>
          </c:tx>
          <c:spPr>
            <a:solidFill>
              <a:schemeClr val="accent5">
                <a:lumMod val="5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'0.7'!$B$36:$F$36</c15:sqref>
                  </c15:fullRef>
                </c:ext>
              </c:extLst>
              <c:f>'0.7'!$D$36:$F$36</c:f>
              <c:numCache>
                <c:formatCode>General</c:formatCode>
                <c:ptCount val="3"/>
                <c:pt idx="0">
                  <c:v>0.89</c:v>
                </c:pt>
                <c:pt idx="1">
                  <c:v>0.79</c:v>
                </c:pt>
                <c:pt idx="2">
                  <c:v>0.81</c:v>
                </c:pt>
              </c:numCache>
            </c:numRef>
          </c:val>
          <c:extLst>
            <c:ext xmlns:c16="http://schemas.microsoft.com/office/drawing/2014/chart" uri="{C3380CC4-5D6E-409C-BE32-E72D297353CC}">
              <c16:uniqueId val="{00000021-5503-4539-81C4-EA3C3D35C211}"/>
            </c:ext>
          </c:extLst>
        </c:ser>
        <c:ser>
          <c:idx val="35"/>
          <c:order val="35"/>
          <c:tx>
            <c:strRef>
              <c:f>'0.7'!$A$37</c:f>
              <c:strCache>
                <c:ptCount val="1"/>
                <c:pt idx="0">
                  <c:v>9:1-0.65</c:v>
                </c:pt>
              </c:strCache>
            </c:strRef>
          </c:tx>
          <c:spPr>
            <a:solidFill>
              <a:schemeClr val="accent6">
                <a:lumMod val="50000"/>
              </a:schemeClr>
            </a:solidFill>
            <a:ln>
              <a:noFill/>
            </a:ln>
            <a:effectLst/>
          </c:spPr>
          <c:invertIfNegative val="0"/>
          <c:cat>
            <c:strRef>
              <c:extLst>
                <c:ext xmlns:c15="http://schemas.microsoft.com/office/drawing/2012/chart" uri="{02D57815-91ED-43cb-92C2-25804820EDAC}">
                  <c15:fullRef>
                    <c15:sqref>'0.7'!$B$1:$F$1</c15:sqref>
                  </c15:fullRef>
                </c:ext>
              </c:extLst>
              <c:f>'0.7'!$D$1:$F$1</c:f>
              <c:strCache>
                <c:ptCount val="3"/>
                <c:pt idx="0">
                  <c:v>V-measure</c:v>
                </c:pt>
                <c:pt idx="1">
                  <c:v>AMI</c:v>
                </c:pt>
                <c:pt idx="2">
                  <c:v>ARI</c:v>
                </c:pt>
              </c:strCache>
            </c:strRef>
          </c:cat>
          <c:val>
            <c:numRef>
              <c:extLst>
                <c:ext xmlns:c15="http://schemas.microsoft.com/office/drawing/2012/chart" uri="{02D57815-91ED-43cb-92C2-25804820EDAC}">
                  <c15:fullRef>
                    <c15:sqref>'0.7'!$B$37:$F$37</c15:sqref>
                  </c15:fullRef>
                </c:ext>
              </c:extLst>
              <c:f>'0.7'!$D$37:$F$37</c:f>
              <c:numCache>
                <c:formatCode>General</c:formatCode>
                <c:ptCount val="3"/>
                <c:pt idx="0">
                  <c:v>0.83</c:v>
                </c:pt>
                <c:pt idx="1">
                  <c:v>0.65</c:v>
                </c:pt>
                <c:pt idx="2">
                  <c:v>0.65</c:v>
                </c:pt>
              </c:numCache>
            </c:numRef>
          </c:val>
          <c:extLst>
            <c:ext xmlns:c16="http://schemas.microsoft.com/office/drawing/2014/chart" uri="{C3380CC4-5D6E-409C-BE32-E72D297353CC}">
              <c16:uniqueId val="{00000022-5503-4539-81C4-EA3C3D35C211}"/>
            </c:ext>
          </c:extLst>
        </c:ser>
        <c:dLbls>
          <c:showLegendKey val="0"/>
          <c:showVal val="0"/>
          <c:showCatName val="0"/>
          <c:showSerName val="0"/>
          <c:showPercent val="0"/>
          <c:showBubbleSize val="0"/>
        </c:dLbls>
        <c:gapWidth val="219"/>
        <c:overlap val="-27"/>
        <c:axId val="1648269408"/>
        <c:axId val="1648263968"/>
        <c:extLst>
          <c:ext xmlns:c15="http://schemas.microsoft.com/office/drawing/2012/chart" uri="{02D57815-91ED-43cb-92C2-25804820EDAC}">
            <c15:filteredBarSeries>
              <c15:ser>
                <c:idx val="0"/>
                <c:order val="0"/>
                <c:tx>
                  <c:strRef>
                    <c:extLst>
                      <c:ext uri="{02D57815-91ED-43cb-92C2-25804820EDAC}">
                        <c15:formulaRef>
                          <c15:sqref>'0.7'!$A$2</c15:sqref>
                        </c15:formulaRef>
                      </c:ext>
                    </c:extLst>
                    <c:strCache>
                      <c:ptCount val="1"/>
                      <c:pt idx="0">
                        <c:v>mean</c:v>
                      </c:pt>
                    </c:strCache>
                  </c:strRef>
                </c:tx>
                <c:spPr>
                  <a:solidFill>
                    <a:schemeClr val="accent1"/>
                  </a:solidFill>
                  <a:ln>
                    <a:noFill/>
                  </a:ln>
                  <a:effectLst/>
                </c:spPr>
                <c:invertIfNegative val="0"/>
                <c:cat>
                  <c:strRef>
                    <c:extLst>
                      <c:ext uri="{02D57815-91ED-43cb-92C2-25804820EDAC}">
                        <c15:fullRef>
                          <c15:sqref>'0.7'!$B$1:$F$1</c15:sqref>
                        </c15:fullRef>
                        <c15:formulaRef>
                          <c15:sqref>'0.7'!$D$1:$F$1</c15:sqref>
                        </c15:formulaRef>
                      </c:ext>
                    </c:extLst>
                    <c:strCache>
                      <c:ptCount val="3"/>
                      <c:pt idx="0">
                        <c:v>V-measure</c:v>
                      </c:pt>
                      <c:pt idx="1">
                        <c:v>AMI</c:v>
                      </c:pt>
                      <c:pt idx="2">
                        <c:v>ARI</c:v>
                      </c:pt>
                    </c:strCache>
                  </c:strRef>
                </c:cat>
                <c:val>
                  <c:numRef>
                    <c:extLst>
                      <c:ext uri="{02D57815-91ED-43cb-92C2-25804820EDAC}">
                        <c15:fullRef>
                          <c15:sqref>'0.7'!$B$2:$F$2</c15:sqref>
                        </c15:fullRef>
                        <c15:formulaRef>
                          <c15:sqref>'0.7'!$D$2:$F$2</c15:sqref>
                        </c15:formulaRef>
                      </c:ext>
                    </c:extLst>
                    <c:numCache>
                      <c:formatCode>General</c:formatCode>
                      <c:ptCount val="3"/>
                    </c:numCache>
                  </c:numRef>
                </c:val>
                <c:extLst>
                  <c:ext xmlns:c16="http://schemas.microsoft.com/office/drawing/2014/chart" uri="{C3380CC4-5D6E-409C-BE32-E72D297353CC}">
                    <c16:uniqueId val="{00000023-5503-4539-81C4-EA3C3D35C211}"/>
                  </c:ext>
                </c:extLst>
              </c15:ser>
            </c15:filteredBarSeries>
          </c:ext>
        </c:extLst>
      </c:barChart>
      <c:catAx>
        <c:axId val="1648269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48263968"/>
        <c:crosses val="autoZero"/>
        <c:auto val="1"/>
        <c:lblAlgn val="ctr"/>
        <c:lblOffset val="100"/>
        <c:noMultiLvlLbl val="0"/>
      </c:catAx>
      <c:valAx>
        <c:axId val="164826396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482694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0.75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'0.75'!$A$3</c:f>
              <c:strCache>
                <c:ptCount val="1"/>
                <c:pt idx="0">
                  <c:v>3:7-0.45</c:v>
                </c:pt>
              </c:strCache>
            </c:strRef>
          </c:tx>
          <c:spPr>
            <a:solidFill>
              <a:schemeClr val="accent2"/>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'0.75'!$B$3:$F$3</c15:sqref>
                  </c15:fullRef>
                </c:ext>
              </c:extLst>
              <c:f>'0.75'!$D$3:$F$3</c:f>
              <c:numCache>
                <c:formatCode>General</c:formatCode>
                <c:ptCount val="3"/>
                <c:pt idx="0">
                  <c:v>0.15</c:v>
                </c:pt>
                <c:pt idx="1">
                  <c:v>0.09</c:v>
                </c:pt>
                <c:pt idx="2">
                  <c:v>0.04</c:v>
                </c:pt>
              </c:numCache>
            </c:numRef>
          </c:val>
          <c:extLst>
            <c:ext xmlns:c16="http://schemas.microsoft.com/office/drawing/2014/chart" uri="{C3380CC4-5D6E-409C-BE32-E72D297353CC}">
              <c16:uniqueId val="{00000000-B3BF-4212-BA94-1D07541E25B3}"/>
            </c:ext>
          </c:extLst>
        </c:ser>
        <c:ser>
          <c:idx val="2"/>
          <c:order val="2"/>
          <c:tx>
            <c:strRef>
              <c:f>'0.75'!$A$4</c:f>
              <c:strCache>
                <c:ptCount val="1"/>
                <c:pt idx="0">
                  <c:v>3:7-0.5</c:v>
                </c:pt>
              </c:strCache>
            </c:strRef>
          </c:tx>
          <c:spPr>
            <a:solidFill>
              <a:schemeClr val="accent3"/>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'0.75'!$B$4:$F$4</c15:sqref>
                  </c15:fullRef>
                </c:ext>
              </c:extLst>
              <c:f>'0.75'!$D$4:$F$4</c:f>
              <c:numCache>
                <c:formatCode>General</c:formatCode>
                <c:ptCount val="3"/>
                <c:pt idx="0">
                  <c:v>0.76</c:v>
                </c:pt>
                <c:pt idx="1">
                  <c:v>0.65</c:v>
                </c:pt>
                <c:pt idx="2">
                  <c:v>0.49</c:v>
                </c:pt>
              </c:numCache>
            </c:numRef>
          </c:val>
          <c:extLst>
            <c:ext xmlns:c16="http://schemas.microsoft.com/office/drawing/2014/chart" uri="{C3380CC4-5D6E-409C-BE32-E72D297353CC}">
              <c16:uniqueId val="{00000001-B3BF-4212-BA94-1D07541E25B3}"/>
            </c:ext>
          </c:extLst>
        </c:ser>
        <c:ser>
          <c:idx val="3"/>
          <c:order val="3"/>
          <c:tx>
            <c:strRef>
              <c:f>'0.75'!$A$5</c:f>
              <c:strCache>
                <c:ptCount val="1"/>
                <c:pt idx="0">
                  <c:v>3:7-0.55</c:v>
                </c:pt>
              </c:strCache>
            </c:strRef>
          </c:tx>
          <c:spPr>
            <a:solidFill>
              <a:schemeClr val="accent4"/>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'0.75'!$B$5:$F$5</c15:sqref>
                  </c15:fullRef>
                </c:ext>
              </c:extLst>
              <c:f>'0.75'!$D$5:$F$5</c:f>
              <c:numCache>
                <c:formatCode>General</c:formatCode>
                <c:ptCount val="3"/>
                <c:pt idx="0">
                  <c:v>0.89</c:v>
                </c:pt>
                <c:pt idx="1">
                  <c:v>0.87</c:v>
                </c:pt>
                <c:pt idx="2">
                  <c:v>0.84</c:v>
                </c:pt>
              </c:numCache>
            </c:numRef>
          </c:val>
          <c:extLst>
            <c:ext xmlns:c16="http://schemas.microsoft.com/office/drawing/2014/chart" uri="{C3380CC4-5D6E-409C-BE32-E72D297353CC}">
              <c16:uniqueId val="{00000002-B3BF-4212-BA94-1D07541E25B3}"/>
            </c:ext>
          </c:extLst>
        </c:ser>
        <c:ser>
          <c:idx val="4"/>
          <c:order val="4"/>
          <c:tx>
            <c:strRef>
              <c:f>'0.75'!$A$6</c:f>
              <c:strCache>
                <c:ptCount val="1"/>
                <c:pt idx="0">
                  <c:v>3:7-0.6</c:v>
                </c:pt>
              </c:strCache>
            </c:strRef>
          </c:tx>
          <c:spPr>
            <a:solidFill>
              <a:schemeClr val="accent5"/>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'0.75'!$B$6:$F$6</c15:sqref>
                  </c15:fullRef>
                </c:ext>
              </c:extLst>
              <c:f>'0.75'!$D$6:$F$6</c:f>
              <c:numCache>
                <c:formatCode>General</c:formatCode>
                <c:ptCount val="3"/>
                <c:pt idx="0">
                  <c:v>0.88</c:v>
                </c:pt>
                <c:pt idx="1">
                  <c:v>0.77</c:v>
                </c:pt>
                <c:pt idx="2">
                  <c:v>0.78</c:v>
                </c:pt>
              </c:numCache>
            </c:numRef>
          </c:val>
          <c:extLst>
            <c:ext xmlns:c16="http://schemas.microsoft.com/office/drawing/2014/chart" uri="{C3380CC4-5D6E-409C-BE32-E72D297353CC}">
              <c16:uniqueId val="{00000003-B3BF-4212-BA94-1D07541E25B3}"/>
            </c:ext>
          </c:extLst>
        </c:ser>
        <c:ser>
          <c:idx val="5"/>
          <c:order val="5"/>
          <c:tx>
            <c:strRef>
              <c:f>'0.75'!$A$7</c:f>
              <c:strCache>
                <c:ptCount val="1"/>
                <c:pt idx="0">
                  <c:v>3:7-0.65</c:v>
                </c:pt>
              </c:strCache>
            </c:strRef>
          </c:tx>
          <c:spPr>
            <a:solidFill>
              <a:schemeClr val="accent6"/>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'0.75'!$B$7:$F$7</c15:sqref>
                  </c15:fullRef>
                </c:ext>
              </c:extLst>
              <c:f>'0.75'!$D$7:$F$7</c:f>
              <c:numCache>
                <c:formatCode>General</c:formatCode>
                <c:ptCount val="3"/>
                <c:pt idx="0">
                  <c:v>0.8</c:v>
                </c:pt>
                <c:pt idx="1">
                  <c:v>0.59</c:v>
                </c:pt>
                <c:pt idx="2">
                  <c:v>0.55000000000000004</c:v>
                </c:pt>
              </c:numCache>
            </c:numRef>
          </c:val>
          <c:extLst>
            <c:ext xmlns:c16="http://schemas.microsoft.com/office/drawing/2014/chart" uri="{C3380CC4-5D6E-409C-BE32-E72D297353CC}">
              <c16:uniqueId val="{00000004-B3BF-4212-BA94-1D07541E25B3}"/>
            </c:ext>
          </c:extLst>
        </c:ser>
        <c:ser>
          <c:idx val="6"/>
          <c:order val="6"/>
          <c:tx>
            <c:strRef>
              <c:f>'0.75'!$A$8</c:f>
              <c:strCache>
                <c:ptCount val="1"/>
                <c:pt idx="0">
                  <c:v>4:6-0.45</c:v>
                </c:pt>
              </c:strCache>
            </c:strRef>
          </c:tx>
          <c:spPr>
            <a:solidFill>
              <a:schemeClr val="accent1">
                <a:lumMod val="6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'0.75'!$B$8:$F$8</c15:sqref>
                  </c15:fullRef>
                </c:ext>
              </c:extLst>
              <c:f>'0.75'!$D$8:$F$8</c:f>
              <c:numCache>
                <c:formatCode>General</c:formatCode>
                <c:ptCount val="3"/>
                <c:pt idx="0">
                  <c:v>0.4</c:v>
                </c:pt>
                <c:pt idx="1">
                  <c:v>0.26</c:v>
                </c:pt>
                <c:pt idx="2">
                  <c:v>0.12</c:v>
                </c:pt>
              </c:numCache>
            </c:numRef>
          </c:val>
          <c:extLst>
            <c:ext xmlns:c16="http://schemas.microsoft.com/office/drawing/2014/chart" uri="{C3380CC4-5D6E-409C-BE32-E72D297353CC}">
              <c16:uniqueId val="{00000005-B3BF-4212-BA94-1D07541E25B3}"/>
            </c:ext>
          </c:extLst>
        </c:ser>
        <c:ser>
          <c:idx val="7"/>
          <c:order val="7"/>
          <c:tx>
            <c:strRef>
              <c:f>'0.75'!$A$9</c:f>
              <c:strCache>
                <c:ptCount val="1"/>
                <c:pt idx="0">
                  <c:v>4:6-0.5</c:v>
                </c:pt>
              </c:strCache>
            </c:strRef>
          </c:tx>
          <c:spPr>
            <a:solidFill>
              <a:schemeClr val="accent2">
                <a:lumMod val="6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'0.75'!$B$9:$F$9</c15:sqref>
                  </c15:fullRef>
                </c:ext>
              </c:extLst>
              <c:f>'0.75'!$D$9:$F$9</c:f>
              <c:numCache>
                <c:formatCode>General</c:formatCode>
                <c:ptCount val="3"/>
                <c:pt idx="0">
                  <c:v>0.81</c:v>
                </c:pt>
                <c:pt idx="1">
                  <c:v>0.72</c:v>
                </c:pt>
                <c:pt idx="2">
                  <c:v>0.6</c:v>
                </c:pt>
              </c:numCache>
            </c:numRef>
          </c:val>
          <c:extLst>
            <c:ext xmlns:c16="http://schemas.microsoft.com/office/drawing/2014/chart" uri="{C3380CC4-5D6E-409C-BE32-E72D297353CC}">
              <c16:uniqueId val="{00000006-B3BF-4212-BA94-1D07541E25B3}"/>
            </c:ext>
          </c:extLst>
        </c:ser>
        <c:ser>
          <c:idx val="8"/>
          <c:order val="8"/>
          <c:tx>
            <c:strRef>
              <c:f>'0.75'!$A$10</c:f>
              <c:strCache>
                <c:ptCount val="1"/>
                <c:pt idx="0">
                  <c:v>4:6-0.55</c:v>
                </c:pt>
              </c:strCache>
            </c:strRef>
          </c:tx>
          <c:spPr>
            <a:solidFill>
              <a:schemeClr val="accent3">
                <a:lumMod val="6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'0.75'!$B$10:$F$10</c15:sqref>
                  </c15:fullRef>
                </c:ext>
              </c:extLst>
              <c:f>'0.75'!$D$10:$F$10</c:f>
              <c:numCache>
                <c:formatCode>General</c:formatCode>
                <c:ptCount val="3"/>
                <c:pt idx="0">
                  <c:v>0.91</c:v>
                </c:pt>
                <c:pt idx="1">
                  <c:v>0.88</c:v>
                </c:pt>
                <c:pt idx="2">
                  <c:v>0.87</c:v>
                </c:pt>
              </c:numCache>
            </c:numRef>
          </c:val>
          <c:extLst>
            <c:ext xmlns:c16="http://schemas.microsoft.com/office/drawing/2014/chart" uri="{C3380CC4-5D6E-409C-BE32-E72D297353CC}">
              <c16:uniqueId val="{00000007-B3BF-4212-BA94-1D07541E25B3}"/>
            </c:ext>
          </c:extLst>
        </c:ser>
        <c:ser>
          <c:idx val="9"/>
          <c:order val="9"/>
          <c:tx>
            <c:strRef>
              <c:f>'0.75'!$A$11</c:f>
              <c:strCache>
                <c:ptCount val="1"/>
                <c:pt idx="0">
                  <c:v>4:6-0.6</c:v>
                </c:pt>
              </c:strCache>
            </c:strRef>
          </c:tx>
          <c:spPr>
            <a:solidFill>
              <a:schemeClr val="accent4">
                <a:lumMod val="6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'0.75'!$B$11:$F$11</c15:sqref>
                  </c15:fullRef>
                </c:ext>
              </c:extLst>
              <c:f>'0.75'!$D$11:$F$11</c:f>
              <c:numCache>
                <c:formatCode>General</c:formatCode>
                <c:ptCount val="3"/>
                <c:pt idx="0">
                  <c:v>0.88</c:v>
                </c:pt>
                <c:pt idx="1">
                  <c:v>0.76</c:v>
                </c:pt>
                <c:pt idx="2">
                  <c:v>0.78</c:v>
                </c:pt>
              </c:numCache>
            </c:numRef>
          </c:val>
          <c:extLst>
            <c:ext xmlns:c16="http://schemas.microsoft.com/office/drawing/2014/chart" uri="{C3380CC4-5D6E-409C-BE32-E72D297353CC}">
              <c16:uniqueId val="{00000008-B3BF-4212-BA94-1D07541E25B3}"/>
            </c:ext>
          </c:extLst>
        </c:ser>
        <c:ser>
          <c:idx val="10"/>
          <c:order val="10"/>
          <c:tx>
            <c:strRef>
              <c:f>'0.75'!$A$12</c:f>
              <c:strCache>
                <c:ptCount val="1"/>
                <c:pt idx="0">
                  <c:v>4:6-0.65</c:v>
                </c:pt>
              </c:strCache>
            </c:strRef>
          </c:tx>
          <c:spPr>
            <a:solidFill>
              <a:schemeClr val="accent5">
                <a:lumMod val="6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'0.75'!$B$12:$F$12</c15:sqref>
                  </c15:fullRef>
                </c:ext>
              </c:extLst>
              <c:f>'0.75'!$D$12:$F$12</c:f>
              <c:numCache>
                <c:formatCode>General</c:formatCode>
                <c:ptCount val="3"/>
                <c:pt idx="0">
                  <c:v>0.8</c:v>
                </c:pt>
                <c:pt idx="1">
                  <c:v>0.57999999999999996</c:v>
                </c:pt>
                <c:pt idx="2">
                  <c:v>0.53</c:v>
                </c:pt>
              </c:numCache>
            </c:numRef>
          </c:val>
          <c:extLst>
            <c:ext xmlns:c16="http://schemas.microsoft.com/office/drawing/2014/chart" uri="{C3380CC4-5D6E-409C-BE32-E72D297353CC}">
              <c16:uniqueId val="{00000009-B3BF-4212-BA94-1D07541E25B3}"/>
            </c:ext>
          </c:extLst>
        </c:ser>
        <c:ser>
          <c:idx val="11"/>
          <c:order val="11"/>
          <c:tx>
            <c:strRef>
              <c:f>'0.75'!$A$13</c:f>
              <c:strCache>
                <c:ptCount val="1"/>
                <c:pt idx="0">
                  <c:v>5:5-0.45</c:v>
                </c:pt>
              </c:strCache>
            </c:strRef>
          </c:tx>
          <c:spPr>
            <a:solidFill>
              <a:schemeClr val="accent6">
                <a:lumMod val="6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'0.75'!$B$13:$F$13</c15:sqref>
                  </c15:fullRef>
                </c:ext>
              </c:extLst>
              <c:f>'0.75'!$D$13:$F$13</c:f>
              <c:numCache>
                <c:formatCode>General</c:formatCode>
                <c:ptCount val="3"/>
                <c:pt idx="0">
                  <c:v>0.57999999999999996</c:v>
                </c:pt>
                <c:pt idx="1">
                  <c:v>0.43</c:v>
                </c:pt>
                <c:pt idx="2">
                  <c:v>0.25</c:v>
                </c:pt>
              </c:numCache>
            </c:numRef>
          </c:val>
          <c:extLst>
            <c:ext xmlns:c16="http://schemas.microsoft.com/office/drawing/2014/chart" uri="{C3380CC4-5D6E-409C-BE32-E72D297353CC}">
              <c16:uniqueId val="{0000000A-B3BF-4212-BA94-1D07541E25B3}"/>
            </c:ext>
          </c:extLst>
        </c:ser>
        <c:ser>
          <c:idx val="12"/>
          <c:order val="12"/>
          <c:tx>
            <c:strRef>
              <c:f>'0.75'!$A$14</c:f>
              <c:strCache>
                <c:ptCount val="1"/>
                <c:pt idx="0">
                  <c:v>5:5-0.5</c:v>
                </c:pt>
              </c:strCache>
            </c:strRef>
          </c:tx>
          <c:spPr>
            <a:solidFill>
              <a:schemeClr val="accent1">
                <a:lumMod val="80000"/>
                <a:lumOff val="2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'0.75'!$B$14:$F$14</c15:sqref>
                  </c15:fullRef>
                </c:ext>
              </c:extLst>
              <c:f>'0.75'!$D$14:$F$14</c:f>
              <c:numCache>
                <c:formatCode>General</c:formatCode>
                <c:ptCount val="3"/>
                <c:pt idx="0">
                  <c:v>0.85</c:v>
                </c:pt>
                <c:pt idx="1">
                  <c:v>0.78</c:v>
                </c:pt>
                <c:pt idx="2">
                  <c:v>0.69</c:v>
                </c:pt>
              </c:numCache>
            </c:numRef>
          </c:val>
          <c:extLst>
            <c:ext xmlns:c16="http://schemas.microsoft.com/office/drawing/2014/chart" uri="{C3380CC4-5D6E-409C-BE32-E72D297353CC}">
              <c16:uniqueId val="{0000000B-B3BF-4212-BA94-1D07541E25B3}"/>
            </c:ext>
          </c:extLst>
        </c:ser>
        <c:ser>
          <c:idx val="13"/>
          <c:order val="13"/>
          <c:tx>
            <c:strRef>
              <c:f>'0.75'!$A$15</c:f>
              <c:strCache>
                <c:ptCount val="1"/>
                <c:pt idx="0">
                  <c:v>5:5-0.55</c:v>
                </c:pt>
              </c:strCache>
            </c:strRef>
          </c:tx>
          <c:spPr>
            <a:solidFill>
              <a:schemeClr val="accent2">
                <a:lumMod val="80000"/>
                <a:lumOff val="2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'0.75'!$B$15:$F$15</c15:sqref>
                  </c15:fullRef>
                </c:ext>
              </c:extLst>
              <c:f>'0.75'!$D$15:$F$15</c:f>
              <c:numCache>
                <c:formatCode>General</c:formatCode>
                <c:ptCount val="3"/>
                <c:pt idx="0">
                  <c:v>0.92</c:v>
                </c:pt>
                <c:pt idx="1">
                  <c:v>0.89</c:v>
                </c:pt>
                <c:pt idx="2">
                  <c:v>0.88</c:v>
                </c:pt>
              </c:numCache>
            </c:numRef>
          </c:val>
          <c:extLst>
            <c:ext xmlns:c16="http://schemas.microsoft.com/office/drawing/2014/chart" uri="{C3380CC4-5D6E-409C-BE32-E72D297353CC}">
              <c16:uniqueId val="{0000000C-B3BF-4212-BA94-1D07541E25B3}"/>
            </c:ext>
          </c:extLst>
        </c:ser>
        <c:ser>
          <c:idx val="14"/>
          <c:order val="14"/>
          <c:tx>
            <c:strRef>
              <c:f>'0.75'!$A$16</c:f>
              <c:strCache>
                <c:ptCount val="1"/>
                <c:pt idx="0">
                  <c:v>5:5-0.6</c:v>
                </c:pt>
              </c:strCache>
            </c:strRef>
          </c:tx>
          <c:spPr>
            <a:solidFill>
              <a:schemeClr val="accent3">
                <a:lumMod val="80000"/>
                <a:lumOff val="2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'0.75'!$B$16:$F$16</c15:sqref>
                  </c15:fullRef>
                </c:ext>
              </c:extLst>
              <c:f>'0.75'!$D$16:$F$16</c:f>
              <c:numCache>
                <c:formatCode>General</c:formatCode>
                <c:ptCount val="3"/>
                <c:pt idx="0">
                  <c:v>0.88</c:v>
                </c:pt>
                <c:pt idx="1">
                  <c:v>0.76</c:v>
                </c:pt>
                <c:pt idx="2">
                  <c:v>0.78</c:v>
                </c:pt>
              </c:numCache>
            </c:numRef>
          </c:val>
          <c:extLst>
            <c:ext xmlns:c16="http://schemas.microsoft.com/office/drawing/2014/chart" uri="{C3380CC4-5D6E-409C-BE32-E72D297353CC}">
              <c16:uniqueId val="{0000000D-B3BF-4212-BA94-1D07541E25B3}"/>
            </c:ext>
          </c:extLst>
        </c:ser>
        <c:ser>
          <c:idx val="15"/>
          <c:order val="15"/>
          <c:tx>
            <c:strRef>
              <c:f>'0.75'!$A$17</c:f>
              <c:strCache>
                <c:ptCount val="1"/>
                <c:pt idx="0">
                  <c:v>5:5-0.65</c:v>
                </c:pt>
              </c:strCache>
            </c:strRef>
          </c:tx>
          <c:spPr>
            <a:solidFill>
              <a:schemeClr val="accent4">
                <a:lumMod val="80000"/>
                <a:lumOff val="2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'0.75'!$B$17:$F$17</c15:sqref>
                  </c15:fullRef>
                </c:ext>
              </c:extLst>
              <c:f>'0.75'!$D$17:$F$17</c:f>
              <c:numCache>
                <c:formatCode>General</c:formatCode>
                <c:ptCount val="3"/>
                <c:pt idx="0">
                  <c:v>0.8</c:v>
                </c:pt>
                <c:pt idx="1">
                  <c:v>0.57999999999999996</c:v>
                </c:pt>
                <c:pt idx="2">
                  <c:v>0.54</c:v>
                </c:pt>
              </c:numCache>
            </c:numRef>
          </c:val>
          <c:extLst>
            <c:ext xmlns:c16="http://schemas.microsoft.com/office/drawing/2014/chart" uri="{C3380CC4-5D6E-409C-BE32-E72D297353CC}">
              <c16:uniqueId val="{0000000E-B3BF-4212-BA94-1D07541E25B3}"/>
            </c:ext>
          </c:extLst>
        </c:ser>
        <c:ser>
          <c:idx val="16"/>
          <c:order val="16"/>
          <c:tx>
            <c:strRef>
              <c:f>'0.75'!$A$18</c:f>
              <c:strCache>
                <c:ptCount val="1"/>
                <c:pt idx="0">
                  <c:v>6:4-0.45</c:v>
                </c:pt>
              </c:strCache>
            </c:strRef>
          </c:tx>
          <c:spPr>
            <a:solidFill>
              <a:schemeClr val="accent5">
                <a:lumMod val="80000"/>
                <a:lumOff val="2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'0.75'!$B$18:$F$18</c15:sqref>
                  </c15:fullRef>
                </c:ext>
              </c:extLst>
              <c:f>'0.75'!$D$18:$F$18</c:f>
              <c:numCache>
                <c:formatCode>General</c:formatCode>
                <c:ptCount val="3"/>
                <c:pt idx="0">
                  <c:v>0.68</c:v>
                </c:pt>
                <c:pt idx="1">
                  <c:v>0.53</c:v>
                </c:pt>
                <c:pt idx="2">
                  <c:v>0.34</c:v>
                </c:pt>
              </c:numCache>
            </c:numRef>
          </c:val>
          <c:extLst>
            <c:ext xmlns:c16="http://schemas.microsoft.com/office/drawing/2014/chart" uri="{C3380CC4-5D6E-409C-BE32-E72D297353CC}">
              <c16:uniqueId val="{0000000F-B3BF-4212-BA94-1D07541E25B3}"/>
            </c:ext>
          </c:extLst>
        </c:ser>
        <c:ser>
          <c:idx val="17"/>
          <c:order val="17"/>
          <c:tx>
            <c:strRef>
              <c:f>'0.75'!$A$19</c:f>
              <c:strCache>
                <c:ptCount val="1"/>
                <c:pt idx="0">
                  <c:v>6:4-0.5</c:v>
                </c:pt>
              </c:strCache>
            </c:strRef>
          </c:tx>
          <c:spPr>
            <a:solidFill>
              <a:schemeClr val="accent6">
                <a:lumMod val="80000"/>
                <a:lumOff val="2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'0.75'!$B$19:$F$19</c15:sqref>
                  </c15:fullRef>
                </c:ext>
              </c:extLst>
              <c:f>'0.75'!$D$19:$F$19</c:f>
              <c:numCache>
                <c:formatCode>General</c:formatCode>
                <c:ptCount val="3"/>
                <c:pt idx="0">
                  <c:v>0.88</c:v>
                </c:pt>
                <c:pt idx="1">
                  <c:v>0.83</c:v>
                </c:pt>
                <c:pt idx="2">
                  <c:v>0.77</c:v>
                </c:pt>
              </c:numCache>
            </c:numRef>
          </c:val>
          <c:extLst>
            <c:ext xmlns:c16="http://schemas.microsoft.com/office/drawing/2014/chart" uri="{C3380CC4-5D6E-409C-BE32-E72D297353CC}">
              <c16:uniqueId val="{00000010-B3BF-4212-BA94-1D07541E25B3}"/>
            </c:ext>
          </c:extLst>
        </c:ser>
        <c:ser>
          <c:idx val="18"/>
          <c:order val="18"/>
          <c:tx>
            <c:strRef>
              <c:f>'0.75'!$A$20</c:f>
              <c:strCache>
                <c:ptCount val="1"/>
                <c:pt idx="0">
                  <c:v>6:4-0.55</c:v>
                </c:pt>
              </c:strCache>
            </c:strRef>
          </c:tx>
          <c:spPr>
            <a:solidFill>
              <a:schemeClr val="accent1">
                <a:lumMod val="8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'0.75'!$B$20:$F$20</c15:sqref>
                  </c15:fullRef>
                </c:ext>
              </c:extLst>
              <c:f>'0.75'!$D$20:$F$20</c:f>
              <c:numCache>
                <c:formatCode>General</c:formatCode>
                <c:ptCount val="3"/>
                <c:pt idx="0">
                  <c:v>0.92</c:v>
                </c:pt>
                <c:pt idx="1">
                  <c:v>0.89</c:v>
                </c:pt>
                <c:pt idx="2">
                  <c:v>0.88</c:v>
                </c:pt>
              </c:numCache>
            </c:numRef>
          </c:val>
          <c:extLst>
            <c:ext xmlns:c16="http://schemas.microsoft.com/office/drawing/2014/chart" uri="{C3380CC4-5D6E-409C-BE32-E72D297353CC}">
              <c16:uniqueId val="{00000011-B3BF-4212-BA94-1D07541E25B3}"/>
            </c:ext>
          </c:extLst>
        </c:ser>
        <c:ser>
          <c:idx val="19"/>
          <c:order val="19"/>
          <c:tx>
            <c:strRef>
              <c:f>'0.75'!$A$21</c:f>
              <c:strCache>
                <c:ptCount val="1"/>
                <c:pt idx="0">
                  <c:v>6:4-0.6</c:v>
                </c:pt>
              </c:strCache>
            </c:strRef>
          </c:tx>
          <c:spPr>
            <a:solidFill>
              <a:schemeClr val="accent2">
                <a:lumMod val="8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'0.75'!$B$21:$F$21</c15:sqref>
                  </c15:fullRef>
                </c:ext>
              </c:extLst>
              <c:f>'0.75'!$D$21:$F$21</c:f>
              <c:numCache>
                <c:formatCode>General</c:formatCode>
                <c:ptCount val="3"/>
                <c:pt idx="0">
                  <c:v>0.88</c:v>
                </c:pt>
                <c:pt idx="1">
                  <c:v>0.76</c:v>
                </c:pt>
                <c:pt idx="2">
                  <c:v>0.78</c:v>
                </c:pt>
              </c:numCache>
            </c:numRef>
          </c:val>
          <c:extLst>
            <c:ext xmlns:c16="http://schemas.microsoft.com/office/drawing/2014/chart" uri="{C3380CC4-5D6E-409C-BE32-E72D297353CC}">
              <c16:uniqueId val="{00000012-B3BF-4212-BA94-1D07541E25B3}"/>
            </c:ext>
          </c:extLst>
        </c:ser>
        <c:ser>
          <c:idx val="20"/>
          <c:order val="20"/>
          <c:tx>
            <c:strRef>
              <c:f>'0.75'!$A$22</c:f>
              <c:strCache>
                <c:ptCount val="1"/>
                <c:pt idx="0">
                  <c:v>6:4-0.65</c:v>
                </c:pt>
              </c:strCache>
            </c:strRef>
          </c:tx>
          <c:spPr>
            <a:solidFill>
              <a:schemeClr val="accent3">
                <a:lumMod val="8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'0.75'!$B$22:$F$22</c15:sqref>
                  </c15:fullRef>
                </c:ext>
              </c:extLst>
              <c:f>'0.75'!$D$22:$F$22</c:f>
              <c:numCache>
                <c:formatCode>General</c:formatCode>
                <c:ptCount val="3"/>
                <c:pt idx="0">
                  <c:v>0.8</c:v>
                </c:pt>
                <c:pt idx="1">
                  <c:v>0.59</c:v>
                </c:pt>
                <c:pt idx="2">
                  <c:v>0.55000000000000004</c:v>
                </c:pt>
              </c:numCache>
            </c:numRef>
          </c:val>
          <c:extLst>
            <c:ext xmlns:c16="http://schemas.microsoft.com/office/drawing/2014/chart" uri="{C3380CC4-5D6E-409C-BE32-E72D297353CC}">
              <c16:uniqueId val="{00000013-B3BF-4212-BA94-1D07541E25B3}"/>
            </c:ext>
          </c:extLst>
        </c:ser>
        <c:ser>
          <c:idx val="21"/>
          <c:order val="21"/>
          <c:tx>
            <c:strRef>
              <c:f>'0.75'!$A$23</c:f>
              <c:strCache>
                <c:ptCount val="1"/>
                <c:pt idx="0">
                  <c:v>7:3-0.45</c:v>
                </c:pt>
              </c:strCache>
            </c:strRef>
          </c:tx>
          <c:spPr>
            <a:solidFill>
              <a:schemeClr val="accent4">
                <a:lumMod val="8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'0.75'!$B$23:$F$23</c15:sqref>
                  </c15:fullRef>
                </c:ext>
              </c:extLst>
              <c:f>'0.75'!$D$23:$F$23</c:f>
              <c:numCache>
                <c:formatCode>General</c:formatCode>
                <c:ptCount val="3"/>
                <c:pt idx="0">
                  <c:v>0.72</c:v>
                </c:pt>
                <c:pt idx="1">
                  <c:v>0.59</c:v>
                </c:pt>
                <c:pt idx="2">
                  <c:v>0.41</c:v>
                </c:pt>
              </c:numCache>
            </c:numRef>
          </c:val>
          <c:extLst>
            <c:ext xmlns:c16="http://schemas.microsoft.com/office/drawing/2014/chart" uri="{C3380CC4-5D6E-409C-BE32-E72D297353CC}">
              <c16:uniqueId val="{00000014-B3BF-4212-BA94-1D07541E25B3}"/>
            </c:ext>
          </c:extLst>
        </c:ser>
        <c:ser>
          <c:idx val="22"/>
          <c:order val="22"/>
          <c:tx>
            <c:strRef>
              <c:f>'0.75'!$A$24</c:f>
              <c:strCache>
                <c:ptCount val="1"/>
                <c:pt idx="0">
                  <c:v>7:3-0.5</c:v>
                </c:pt>
              </c:strCache>
            </c:strRef>
          </c:tx>
          <c:spPr>
            <a:solidFill>
              <a:schemeClr val="accent5">
                <a:lumMod val="8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'0.75'!$B$24:$F$24</c15:sqref>
                  </c15:fullRef>
                </c:ext>
              </c:extLst>
              <c:f>'0.75'!$D$24:$F$24</c:f>
              <c:numCache>
                <c:formatCode>General</c:formatCode>
                <c:ptCount val="3"/>
                <c:pt idx="0">
                  <c:v>0.89</c:v>
                </c:pt>
                <c:pt idx="1">
                  <c:v>0.85</c:v>
                </c:pt>
                <c:pt idx="2">
                  <c:v>0.8</c:v>
                </c:pt>
              </c:numCache>
            </c:numRef>
          </c:val>
          <c:extLst>
            <c:ext xmlns:c16="http://schemas.microsoft.com/office/drawing/2014/chart" uri="{C3380CC4-5D6E-409C-BE32-E72D297353CC}">
              <c16:uniqueId val="{00000015-B3BF-4212-BA94-1D07541E25B3}"/>
            </c:ext>
          </c:extLst>
        </c:ser>
        <c:ser>
          <c:idx val="23"/>
          <c:order val="23"/>
          <c:tx>
            <c:strRef>
              <c:f>'0.75'!$A$25</c:f>
              <c:strCache>
                <c:ptCount val="1"/>
                <c:pt idx="0">
                  <c:v>7:3-0.55</c:v>
                </c:pt>
              </c:strCache>
            </c:strRef>
          </c:tx>
          <c:spPr>
            <a:solidFill>
              <a:schemeClr val="accent6">
                <a:lumMod val="8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'0.75'!$B$25:$F$25</c15:sqref>
                  </c15:fullRef>
                </c:ext>
              </c:extLst>
              <c:f>'0.75'!$D$25:$F$25</c:f>
              <c:numCache>
                <c:formatCode>General</c:formatCode>
                <c:ptCount val="3"/>
                <c:pt idx="0">
                  <c:v>0.92</c:v>
                </c:pt>
                <c:pt idx="1">
                  <c:v>0.88</c:v>
                </c:pt>
                <c:pt idx="2">
                  <c:v>0.89</c:v>
                </c:pt>
              </c:numCache>
            </c:numRef>
          </c:val>
          <c:extLst>
            <c:ext xmlns:c16="http://schemas.microsoft.com/office/drawing/2014/chart" uri="{C3380CC4-5D6E-409C-BE32-E72D297353CC}">
              <c16:uniqueId val="{00000016-B3BF-4212-BA94-1D07541E25B3}"/>
            </c:ext>
          </c:extLst>
        </c:ser>
        <c:ser>
          <c:idx val="24"/>
          <c:order val="24"/>
          <c:tx>
            <c:strRef>
              <c:f>'0.75'!$A$26</c:f>
              <c:strCache>
                <c:ptCount val="1"/>
                <c:pt idx="0">
                  <c:v>7:3-0.6</c:v>
                </c:pt>
              </c:strCache>
            </c:strRef>
          </c:tx>
          <c:spPr>
            <a:solidFill>
              <a:schemeClr val="accent1">
                <a:lumMod val="60000"/>
                <a:lumOff val="4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'0.75'!$B$26:$F$26</c15:sqref>
                  </c15:fullRef>
                </c:ext>
              </c:extLst>
              <c:f>'0.75'!$D$26:$F$26</c:f>
              <c:numCache>
                <c:formatCode>General</c:formatCode>
                <c:ptCount val="3"/>
                <c:pt idx="0">
                  <c:v>0.88</c:v>
                </c:pt>
                <c:pt idx="1">
                  <c:v>0.77</c:v>
                </c:pt>
                <c:pt idx="2">
                  <c:v>0.8</c:v>
                </c:pt>
              </c:numCache>
            </c:numRef>
          </c:val>
          <c:extLst>
            <c:ext xmlns:c16="http://schemas.microsoft.com/office/drawing/2014/chart" uri="{C3380CC4-5D6E-409C-BE32-E72D297353CC}">
              <c16:uniqueId val="{00000017-B3BF-4212-BA94-1D07541E25B3}"/>
            </c:ext>
          </c:extLst>
        </c:ser>
        <c:ser>
          <c:idx val="25"/>
          <c:order val="25"/>
          <c:tx>
            <c:strRef>
              <c:f>'0.75'!$A$27</c:f>
              <c:strCache>
                <c:ptCount val="1"/>
                <c:pt idx="0">
                  <c:v>7:3-0.65</c:v>
                </c:pt>
              </c:strCache>
            </c:strRef>
          </c:tx>
          <c:spPr>
            <a:solidFill>
              <a:schemeClr val="accent2">
                <a:lumMod val="60000"/>
                <a:lumOff val="4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'0.75'!$B$27:$F$27</c15:sqref>
                  </c15:fullRef>
                </c:ext>
              </c:extLst>
              <c:f>'0.75'!$D$27:$F$27</c:f>
              <c:numCache>
                <c:formatCode>General</c:formatCode>
                <c:ptCount val="3"/>
                <c:pt idx="0">
                  <c:v>0.81</c:v>
                </c:pt>
                <c:pt idx="1">
                  <c:v>0.6</c:v>
                </c:pt>
                <c:pt idx="2">
                  <c:v>0.56999999999999995</c:v>
                </c:pt>
              </c:numCache>
            </c:numRef>
          </c:val>
          <c:extLst>
            <c:ext xmlns:c16="http://schemas.microsoft.com/office/drawing/2014/chart" uri="{C3380CC4-5D6E-409C-BE32-E72D297353CC}">
              <c16:uniqueId val="{00000018-B3BF-4212-BA94-1D07541E25B3}"/>
            </c:ext>
          </c:extLst>
        </c:ser>
        <c:ser>
          <c:idx val="26"/>
          <c:order val="26"/>
          <c:tx>
            <c:strRef>
              <c:f>'0.75'!$A$28</c:f>
              <c:strCache>
                <c:ptCount val="1"/>
                <c:pt idx="0">
                  <c:v>8:2-0.45</c:v>
                </c:pt>
              </c:strCache>
            </c:strRef>
          </c:tx>
          <c:spPr>
            <a:solidFill>
              <a:schemeClr val="accent3">
                <a:lumMod val="60000"/>
                <a:lumOff val="4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'0.75'!$B$28:$F$28</c15:sqref>
                  </c15:fullRef>
                </c:ext>
              </c:extLst>
              <c:f>'0.75'!$D$28:$F$28</c:f>
              <c:numCache>
                <c:formatCode>General</c:formatCode>
                <c:ptCount val="3"/>
                <c:pt idx="0">
                  <c:v>0.75</c:v>
                </c:pt>
                <c:pt idx="1">
                  <c:v>0.62</c:v>
                </c:pt>
                <c:pt idx="2">
                  <c:v>0.45</c:v>
                </c:pt>
              </c:numCache>
            </c:numRef>
          </c:val>
          <c:extLst>
            <c:ext xmlns:c16="http://schemas.microsoft.com/office/drawing/2014/chart" uri="{C3380CC4-5D6E-409C-BE32-E72D297353CC}">
              <c16:uniqueId val="{00000019-B3BF-4212-BA94-1D07541E25B3}"/>
            </c:ext>
          </c:extLst>
        </c:ser>
        <c:ser>
          <c:idx val="27"/>
          <c:order val="27"/>
          <c:tx>
            <c:strRef>
              <c:f>'0.75'!$A$29</c:f>
              <c:strCache>
                <c:ptCount val="1"/>
                <c:pt idx="0">
                  <c:v>8:2-0.5</c:v>
                </c:pt>
              </c:strCache>
            </c:strRef>
          </c:tx>
          <c:spPr>
            <a:solidFill>
              <a:schemeClr val="accent4">
                <a:lumMod val="60000"/>
                <a:lumOff val="4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'0.75'!$B$29:$F$29</c15:sqref>
                  </c15:fullRef>
                </c:ext>
              </c:extLst>
              <c:f>'0.75'!$D$29:$F$29</c:f>
              <c:numCache>
                <c:formatCode>General</c:formatCode>
                <c:ptCount val="3"/>
                <c:pt idx="0">
                  <c:v>0.9</c:v>
                </c:pt>
                <c:pt idx="1">
                  <c:v>0.87</c:v>
                </c:pt>
                <c:pt idx="2">
                  <c:v>0.82</c:v>
                </c:pt>
              </c:numCache>
            </c:numRef>
          </c:val>
          <c:extLst>
            <c:ext xmlns:c16="http://schemas.microsoft.com/office/drawing/2014/chart" uri="{C3380CC4-5D6E-409C-BE32-E72D297353CC}">
              <c16:uniqueId val="{0000001A-B3BF-4212-BA94-1D07541E25B3}"/>
            </c:ext>
          </c:extLst>
        </c:ser>
        <c:ser>
          <c:idx val="28"/>
          <c:order val="28"/>
          <c:tx>
            <c:strRef>
              <c:f>'0.75'!$A$30</c:f>
              <c:strCache>
                <c:ptCount val="1"/>
                <c:pt idx="0">
                  <c:v>8:2-0.55</c:v>
                </c:pt>
              </c:strCache>
            </c:strRef>
          </c:tx>
          <c:spPr>
            <a:solidFill>
              <a:schemeClr val="accent5">
                <a:lumMod val="60000"/>
                <a:lumOff val="4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'0.75'!$B$30:$F$30</c15:sqref>
                  </c15:fullRef>
                </c:ext>
              </c:extLst>
              <c:f>'0.75'!$D$30:$F$30</c:f>
              <c:numCache>
                <c:formatCode>General</c:formatCode>
                <c:ptCount val="3"/>
                <c:pt idx="0">
                  <c:v>0.92</c:v>
                </c:pt>
                <c:pt idx="1">
                  <c:v>0.88</c:v>
                </c:pt>
                <c:pt idx="2">
                  <c:v>0.89</c:v>
                </c:pt>
              </c:numCache>
            </c:numRef>
          </c:val>
          <c:extLst>
            <c:ext xmlns:c16="http://schemas.microsoft.com/office/drawing/2014/chart" uri="{C3380CC4-5D6E-409C-BE32-E72D297353CC}">
              <c16:uniqueId val="{0000001B-B3BF-4212-BA94-1D07541E25B3}"/>
            </c:ext>
          </c:extLst>
        </c:ser>
        <c:ser>
          <c:idx val="29"/>
          <c:order val="29"/>
          <c:tx>
            <c:strRef>
              <c:f>'0.75'!$A$31</c:f>
              <c:strCache>
                <c:ptCount val="1"/>
                <c:pt idx="0">
                  <c:v>8:2-0.6</c:v>
                </c:pt>
              </c:strCache>
            </c:strRef>
          </c:tx>
          <c:spPr>
            <a:solidFill>
              <a:schemeClr val="accent6">
                <a:lumMod val="60000"/>
                <a:lumOff val="4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'0.75'!$B$31:$F$31</c15:sqref>
                  </c15:fullRef>
                </c:ext>
              </c:extLst>
              <c:f>'0.75'!$D$31:$F$31</c:f>
              <c:numCache>
                <c:formatCode>General</c:formatCode>
                <c:ptCount val="3"/>
                <c:pt idx="0">
                  <c:v>0.89</c:v>
                </c:pt>
                <c:pt idx="1">
                  <c:v>0.78</c:v>
                </c:pt>
                <c:pt idx="2">
                  <c:v>0.81</c:v>
                </c:pt>
              </c:numCache>
            </c:numRef>
          </c:val>
          <c:extLst>
            <c:ext xmlns:c16="http://schemas.microsoft.com/office/drawing/2014/chart" uri="{C3380CC4-5D6E-409C-BE32-E72D297353CC}">
              <c16:uniqueId val="{0000001C-B3BF-4212-BA94-1D07541E25B3}"/>
            </c:ext>
          </c:extLst>
        </c:ser>
        <c:ser>
          <c:idx val="30"/>
          <c:order val="30"/>
          <c:tx>
            <c:strRef>
              <c:f>'0.75'!$A$32</c:f>
              <c:strCache>
                <c:ptCount val="1"/>
                <c:pt idx="0">
                  <c:v>8:2-0.65</c:v>
                </c:pt>
              </c:strCache>
            </c:strRef>
          </c:tx>
          <c:spPr>
            <a:solidFill>
              <a:schemeClr val="accent1">
                <a:lumMod val="5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'0.75'!$B$32:$F$32</c15:sqref>
                  </c15:fullRef>
                </c:ext>
              </c:extLst>
              <c:f>'0.75'!$D$32:$F$32</c:f>
              <c:numCache>
                <c:formatCode>General</c:formatCode>
                <c:ptCount val="3"/>
                <c:pt idx="0">
                  <c:v>0.82</c:v>
                </c:pt>
                <c:pt idx="1">
                  <c:v>0.62</c:v>
                </c:pt>
                <c:pt idx="2">
                  <c:v>0.6</c:v>
                </c:pt>
              </c:numCache>
            </c:numRef>
          </c:val>
          <c:extLst>
            <c:ext xmlns:c16="http://schemas.microsoft.com/office/drawing/2014/chart" uri="{C3380CC4-5D6E-409C-BE32-E72D297353CC}">
              <c16:uniqueId val="{0000001D-B3BF-4212-BA94-1D07541E25B3}"/>
            </c:ext>
          </c:extLst>
        </c:ser>
        <c:ser>
          <c:idx val="31"/>
          <c:order val="31"/>
          <c:tx>
            <c:strRef>
              <c:f>'0.75'!$A$33</c:f>
              <c:strCache>
                <c:ptCount val="1"/>
                <c:pt idx="0">
                  <c:v>9:1-0.45</c:v>
                </c:pt>
              </c:strCache>
            </c:strRef>
          </c:tx>
          <c:spPr>
            <a:solidFill>
              <a:schemeClr val="accent2">
                <a:lumMod val="5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'0.75'!$B$33:$F$33</c15:sqref>
                  </c15:fullRef>
                </c:ext>
              </c:extLst>
              <c:f>'0.75'!$D$33:$F$33</c:f>
              <c:numCache>
                <c:formatCode>General</c:formatCode>
                <c:ptCount val="3"/>
                <c:pt idx="0">
                  <c:v>0.79</c:v>
                </c:pt>
                <c:pt idx="1">
                  <c:v>0.69</c:v>
                </c:pt>
                <c:pt idx="2">
                  <c:v>0.54</c:v>
                </c:pt>
              </c:numCache>
            </c:numRef>
          </c:val>
          <c:extLst>
            <c:ext xmlns:c16="http://schemas.microsoft.com/office/drawing/2014/chart" uri="{C3380CC4-5D6E-409C-BE32-E72D297353CC}">
              <c16:uniqueId val="{0000001E-B3BF-4212-BA94-1D07541E25B3}"/>
            </c:ext>
          </c:extLst>
        </c:ser>
        <c:ser>
          <c:idx val="32"/>
          <c:order val="32"/>
          <c:tx>
            <c:strRef>
              <c:f>'0.75'!$A$34</c:f>
              <c:strCache>
                <c:ptCount val="1"/>
                <c:pt idx="0">
                  <c:v>9:1-0.5</c:v>
                </c:pt>
              </c:strCache>
            </c:strRef>
          </c:tx>
          <c:spPr>
            <a:solidFill>
              <a:schemeClr val="accent3">
                <a:lumMod val="5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'0.75'!$B$34:$F$34</c15:sqref>
                  </c15:fullRef>
                </c:ext>
              </c:extLst>
              <c:f>'0.75'!$D$34:$F$34</c:f>
              <c:numCache>
                <c:formatCode>General</c:formatCode>
                <c:ptCount val="3"/>
                <c:pt idx="0">
                  <c:v>0.9</c:v>
                </c:pt>
                <c:pt idx="1">
                  <c:v>0.87</c:v>
                </c:pt>
                <c:pt idx="2">
                  <c:v>0.82</c:v>
                </c:pt>
              </c:numCache>
            </c:numRef>
          </c:val>
          <c:extLst>
            <c:ext xmlns:c16="http://schemas.microsoft.com/office/drawing/2014/chart" uri="{C3380CC4-5D6E-409C-BE32-E72D297353CC}">
              <c16:uniqueId val="{0000001F-B3BF-4212-BA94-1D07541E25B3}"/>
            </c:ext>
          </c:extLst>
        </c:ser>
        <c:ser>
          <c:idx val="33"/>
          <c:order val="33"/>
          <c:tx>
            <c:strRef>
              <c:f>'0.75'!$A$35</c:f>
              <c:strCache>
                <c:ptCount val="1"/>
                <c:pt idx="0">
                  <c:v>9:1-0.55</c:v>
                </c:pt>
              </c:strCache>
            </c:strRef>
          </c:tx>
          <c:spPr>
            <a:solidFill>
              <a:schemeClr val="accent4">
                <a:lumMod val="5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'0.75'!$B$35:$F$35</c15:sqref>
                  </c15:fullRef>
                </c:ext>
              </c:extLst>
              <c:f>'0.75'!$D$35:$F$35</c:f>
              <c:numCache>
                <c:formatCode>General</c:formatCode>
                <c:ptCount val="3"/>
                <c:pt idx="0">
                  <c:v>0.92</c:v>
                </c:pt>
                <c:pt idx="1">
                  <c:v>0.87</c:v>
                </c:pt>
                <c:pt idx="2">
                  <c:v>0.88</c:v>
                </c:pt>
              </c:numCache>
            </c:numRef>
          </c:val>
          <c:extLst>
            <c:ext xmlns:c16="http://schemas.microsoft.com/office/drawing/2014/chart" uri="{C3380CC4-5D6E-409C-BE32-E72D297353CC}">
              <c16:uniqueId val="{00000020-B3BF-4212-BA94-1D07541E25B3}"/>
            </c:ext>
          </c:extLst>
        </c:ser>
        <c:ser>
          <c:idx val="34"/>
          <c:order val="34"/>
          <c:tx>
            <c:strRef>
              <c:f>'0.75'!$A$36</c:f>
              <c:strCache>
                <c:ptCount val="1"/>
                <c:pt idx="0">
                  <c:v>9:1-0.6</c:v>
                </c:pt>
              </c:strCache>
            </c:strRef>
          </c:tx>
          <c:spPr>
            <a:solidFill>
              <a:schemeClr val="accent5">
                <a:lumMod val="5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'0.75'!$B$36:$F$36</c15:sqref>
                  </c15:fullRef>
                </c:ext>
              </c:extLst>
              <c:f>'0.75'!$D$36:$F$36</c:f>
              <c:numCache>
                <c:formatCode>General</c:formatCode>
                <c:ptCount val="3"/>
                <c:pt idx="0">
                  <c:v>0.89</c:v>
                </c:pt>
                <c:pt idx="1">
                  <c:v>0.79</c:v>
                </c:pt>
                <c:pt idx="2">
                  <c:v>0.82</c:v>
                </c:pt>
              </c:numCache>
            </c:numRef>
          </c:val>
          <c:extLst>
            <c:ext xmlns:c16="http://schemas.microsoft.com/office/drawing/2014/chart" uri="{C3380CC4-5D6E-409C-BE32-E72D297353CC}">
              <c16:uniqueId val="{00000021-B3BF-4212-BA94-1D07541E25B3}"/>
            </c:ext>
          </c:extLst>
        </c:ser>
        <c:ser>
          <c:idx val="35"/>
          <c:order val="35"/>
          <c:tx>
            <c:strRef>
              <c:f>'0.75'!$A$37</c:f>
              <c:strCache>
                <c:ptCount val="1"/>
                <c:pt idx="0">
                  <c:v>9:1-0.65</c:v>
                </c:pt>
              </c:strCache>
            </c:strRef>
          </c:tx>
          <c:spPr>
            <a:solidFill>
              <a:schemeClr val="accent6">
                <a:lumMod val="50000"/>
              </a:schemeClr>
            </a:solidFill>
            <a:ln>
              <a:noFill/>
            </a:ln>
            <a:effectLst/>
          </c:spPr>
          <c:invertIfNegative val="0"/>
          <c:cat>
            <c:strRef>
              <c:extLst>
                <c:ext xmlns:c15="http://schemas.microsoft.com/office/drawing/2012/chart" uri="{02D57815-91ED-43cb-92C2-25804820EDAC}">
                  <c15:fullRef>
                    <c15:sqref>'0.75'!$B$1:$F$1</c15:sqref>
                  </c15:fullRef>
                </c:ext>
              </c:extLst>
              <c:f>'0.75'!$D$1:$F$1</c:f>
              <c:strCache>
                <c:ptCount val="3"/>
                <c:pt idx="0">
                  <c:v>V-measure</c:v>
                </c:pt>
                <c:pt idx="1">
                  <c:v>AMI</c:v>
                </c:pt>
                <c:pt idx="2">
                  <c:v>ARI</c:v>
                </c:pt>
              </c:strCache>
            </c:strRef>
          </c:cat>
          <c:val>
            <c:numRef>
              <c:extLst>
                <c:ext xmlns:c15="http://schemas.microsoft.com/office/drawing/2012/chart" uri="{02D57815-91ED-43cb-92C2-25804820EDAC}">
                  <c15:fullRef>
                    <c15:sqref>'0.75'!$B$37:$F$37</c15:sqref>
                  </c15:fullRef>
                </c:ext>
              </c:extLst>
              <c:f>'0.75'!$D$37:$F$37</c:f>
              <c:numCache>
                <c:formatCode>General</c:formatCode>
                <c:ptCount val="3"/>
                <c:pt idx="0">
                  <c:v>0.83</c:v>
                </c:pt>
                <c:pt idx="1">
                  <c:v>0.64</c:v>
                </c:pt>
                <c:pt idx="2">
                  <c:v>0.63</c:v>
                </c:pt>
              </c:numCache>
            </c:numRef>
          </c:val>
          <c:extLst>
            <c:ext xmlns:c16="http://schemas.microsoft.com/office/drawing/2014/chart" uri="{C3380CC4-5D6E-409C-BE32-E72D297353CC}">
              <c16:uniqueId val="{00000022-B3BF-4212-BA94-1D07541E25B3}"/>
            </c:ext>
          </c:extLst>
        </c:ser>
        <c:dLbls>
          <c:showLegendKey val="0"/>
          <c:showVal val="0"/>
          <c:showCatName val="0"/>
          <c:showSerName val="0"/>
          <c:showPercent val="0"/>
          <c:showBubbleSize val="0"/>
        </c:dLbls>
        <c:gapWidth val="219"/>
        <c:overlap val="-27"/>
        <c:axId val="1648269952"/>
        <c:axId val="1648259072"/>
        <c:extLst>
          <c:ext xmlns:c15="http://schemas.microsoft.com/office/drawing/2012/chart" uri="{02D57815-91ED-43cb-92C2-25804820EDAC}">
            <c15:filteredBarSeries>
              <c15:ser>
                <c:idx val="0"/>
                <c:order val="0"/>
                <c:tx>
                  <c:strRef>
                    <c:extLst>
                      <c:ext uri="{02D57815-91ED-43cb-92C2-25804820EDAC}">
                        <c15:formulaRef>
                          <c15:sqref>'0.75'!$A$2</c15:sqref>
                        </c15:formulaRef>
                      </c:ext>
                    </c:extLst>
                    <c:strCache>
                      <c:ptCount val="1"/>
                      <c:pt idx="0">
                        <c:v>mean</c:v>
                      </c:pt>
                    </c:strCache>
                  </c:strRef>
                </c:tx>
                <c:spPr>
                  <a:solidFill>
                    <a:schemeClr val="accent1"/>
                  </a:solidFill>
                  <a:ln>
                    <a:noFill/>
                  </a:ln>
                  <a:effectLst/>
                </c:spPr>
                <c:invertIfNegative val="0"/>
                <c:cat>
                  <c:strRef>
                    <c:extLst>
                      <c:ext uri="{02D57815-91ED-43cb-92C2-25804820EDAC}">
                        <c15:fullRef>
                          <c15:sqref>'0.75'!$B$1:$F$1</c15:sqref>
                        </c15:fullRef>
                        <c15:formulaRef>
                          <c15:sqref>'0.75'!$D$1:$F$1</c15:sqref>
                        </c15:formulaRef>
                      </c:ext>
                    </c:extLst>
                    <c:strCache>
                      <c:ptCount val="3"/>
                      <c:pt idx="0">
                        <c:v>V-measure</c:v>
                      </c:pt>
                      <c:pt idx="1">
                        <c:v>AMI</c:v>
                      </c:pt>
                      <c:pt idx="2">
                        <c:v>ARI</c:v>
                      </c:pt>
                    </c:strCache>
                  </c:strRef>
                </c:cat>
                <c:val>
                  <c:numRef>
                    <c:extLst>
                      <c:ext uri="{02D57815-91ED-43cb-92C2-25804820EDAC}">
                        <c15:fullRef>
                          <c15:sqref>'0.75'!$B$2:$F$2</c15:sqref>
                        </c15:fullRef>
                        <c15:formulaRef>
                          <c15:sqref>'0.75'!$D$2:$F$2</c15:sqref>
                        </c15:formulaRef>
                      </c:ext>
                    </c:extLst>
                    <c:numCache>
                      <c:formatCode>General</c:formatCode>
                      <c:ptCount val="3"/>
                    </c:numCache>
                  </c:numRef>
                </c:val>
                <c:extLst>
                  <c:ext xmlns:c16="http://schemas.microsoft.com/office/drawing/2014/chart" uri="{C3380CC4-5D6E-409C-BE32-E72D297353CC}">
                    <c16:uniqueId val="{00000023-B3BF-4212-BA94-1D07541E25B3}"/>
                  </c:ext>
                </c:extLst>
              </c15:ser>
            </c15:filteredBarSeries>
          </c:ext>
        </c:extLst>
      </c:barChart>
      <c:catAx>
        <c:axId val="1648269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48259072"/>
        <c:crosses val="autoZero"/>
        <c:auto val="1"/>
        <c:lblAlgn val="ctr"/>
        <c:lblOffset val="100"/>
        <c:noMultiLvlLbl val="0"/>
      </c:catAx>
      <c:valAx>
        <c:axId val="164825907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482699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0.8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'0.8'!$A$3</c:f>
              <c:strCache>
                <c:ptCount val="1"/>
                <c:pt idx="0">
                  <c:v>3:7-0.45</c:v>
                </c:pt>
              </c:strCache>
            </c:strRef>
          </c:tx>
          <c:spPr>
            <a:solidFill>
              <a:schemeClr val="accent2"/>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'0.8'!$B$3:$F$3</c15:sqref>
                  </c15:fullRef>
                </c:ext>
              </c:extLst>
              <c:f>'0.8'!$D$3:$F$3</c:f>
              <c:numCache>
                <c:formatCode>General</c:formatCode>
                <c:ptCount val="3"/>
                <c:pt idx="0">
                  <c:v>0.18</c:v>
                </c:pt>
                <c:pt idx="1">
                  <c:v>0.11</c:v>
                </c:pt>
                <c:pt idx="2">
                  <c:v>0.05</c:v>
                </c:pt>
              </c:numCache>
            </c:numRef>
          </c:val>
          <c:extLst>
            <c:ext xmlns:c16="http://schemas.microsoft.com/office/drawing/2014/chart" uri="{C3380CC4-5D6E-409C-BE32-E72D297353CC}">
              <c16:uniqueId val="{00000000-6FED-494A-BD7C-5A6DA9360046}"/>
            </c:ext>
          </c:extLst>
        </c:ser>
        <c:ser>
          <c:idx val="2"/>
          <c:order val="2"/>
          <c:tx>
            <c:strRef>
              <c:f>'0.8'!$A$4</c:f>
              <c:strCache>
                <c:ptCount val="1"/>
                <c:pt idx="0">
                  <c:v>3:7-0.5</c:v>
                </c:pt>
              </c:strCache>
            </c:strRef>
          </c:tx>
          <c:spPr>
            <a:solidFill>
              <a:schemeClr val="accent3"/>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'0.8'!$B$4:$F$4</c15:sqref>
                  </c15:fullRef>
                </c:ext>
              </c:extLst>
              <c:f>'0.8'!$D$4:$F$4</c:f>
              <c:numCache>
                <c:formatCode>General</c:formatCode>
                <c:ptCount val="3"/>
                <c:pt idx="0">
                  <c:v>0.73</c:v>
                </c:pt>
                <c:pt idx="1">
                  <c:v>0.62</c:v>
                </c:pt>
                <c:pt idx="2">
                  <c:v>0.44</c:v>
                </c:pt>
              </c:numCache>
            </c:numRef>
          </c:val>
          <c:extLst>
            <c:ext xmlns:c16="http://schemas.microsoft.com/office/drawing/2014/chart" uri="{C3380CC4-5D6E-409C-BE32-E72D297353CC}">
              <c16:uniqueId val="{00000001-6FED-494A-BD7C-5A6DA9360046}"/>
            </c:ext>
          </c:extLst>
        </c:ser>
        <c:ser>
          <c:idx val="3"/>
          <c:order val="3"/>
          <c:tx>
            <c:strRef>
              <c:f>'0.8'!$A$5</c:f>
              <c:strCache>
                <c:ptCount val="1"/>
                <c:pt idx="0">
                  <c:v>3:7-0.55</c:v>
                </c:pt>
              </c:strCache>
            </c:strRef>
          </c:tx>
          <c:spPr>
            <a:solidFill>
              <a:schemeClr val="accent4"/>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'0.8'!$B$5:$F$5</c15:sqref>
                  </c15:fullRef>
                </c:ext>
              </c:extLst>
              <c:f>'0.8'!$D$5:$F$5</c:f>
              <c:numCache>
                <c:formatCode>General</c:formatCode>
                <c:ptCount val="3"/>
                <c:pt idx="0">
                  <c:v>0.88</c:v>
                </c:pt>
                <c:pt idx="1">
                  <c:v>0.86</c:v>
                </c:pt>
                <c:pt idx="2">
                  <c:v>0.81</c:v>
                </c:pt>
              </c:numCache>
            </c:numRef>
          </c:val>
          <c:extLst>
            <c:ext xmlns:c16="http://schemas.microsoft.com/office/drawing/2014/chart" uri="{C3380CC4-5D6E-409C-BE32-E72D297353CC}">
              <c16:uniqueId val="{00000002-6FED-494A-BD7C-5A6DA9360046}"/>
            </c:ext>
          </c:extLst>
        </c:ser>
        <c:ser>
          <c:idx val="4"/>
          <c:order val="4"/>
          <c:tx>
            <c:strRef>
              <c:f>'0.8'!$A$6</c:f>
              <c:strCache>
                <c:ptCount val="1"/>
                <c:pt idx="0">
                  <c:v>3:7-0.6</c:v>
                </c:pt>
              </c:strCache>
            </c:strRef>
          </c:tx>
          <c:spPr>
            <a:solidFill>
              <a:schemeClr val="accent5"/>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'0.8'!$B$6:$F$6</c15:sqref>
                  </c15:fullRef>
                </c:ext>
              </c:extLst>
              <c:f>'0.8'!$D$6:$F$6</c:f>
              <c:numCache>
                <c:formatCode>General</c:formatCode>
                <c:ptCount val="3"/>
                <c:pt idx="0">
                  <c:v>0.87</c:v>
                </c:pt>
                <c:pt idx="1">
                  <c:v>0.76</c:v>
                </c:pt>
                <c:pt idx="2">
                  <c:v>0.77</c:v>
                </c:pt>
              </c:numCache>
            </c:numRef>
          </c:val>
          <c:extLst>
            <c:ext xmlns:c16="http://schemas.microsoft.com/office/drawing/2014/chart" uri="{C3380CC4-5D6E-409C-BE32-E72D297353CC}">
              <c16:uniqueId val="{00000003-6FED-494A-BD7C-5A6DA9360046}"/>
            </c:ext>
          </c:extLst>
        </c:ser>
        <c:ser>
          <c:idx val="5"/>
          <c:order val="5"/>
          <c:tx>
            <c:strRef>
              <c:f>'0.8'!$A$7</c:f>
              <c:strCache>
                <c:ptCount val="1"/>
                <c:pt idx="0">
                  <c:v>3:7-0.65</c:v>
                </c:pt>
              </c:strCache>
            </c:strRef>
          </c:tx>
          <c:spPr>
            <a:solidFill>
              <a:schemeClr val="accent6"/>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'0.8'!$B$7:$F$7</c15:sqref>
                  </c15:fullRef>
                </c:ext>
              </c:extLst>
              <c:f>'0.8'!$D$7:$F$7</c:f>
              <c:numCache>
                <c:formatCode>General</c:formatCode>
                <c:ptCount val="3"/>
                <c:pt idx="0">
                  <c:v>0.79</c:v>
                </c:pt>
                <c:pt idx="1">
                  <c:v>0.56999999999999995</c:v>
                </c:pt>
                <c:pt idx="2">
                  <c:v>0.5</c:v>
                </c:pt>
              </c:numCache>
            </c:numRef>
          </c:val>
          <c:extLst>
            <c:ext xmlns:c16="http://schemas.microsoft.com/office/drawing/2014/chart" uri="{C3380CC4-5D6E-409C-BE32-E72D297353CC}">
              <c16:uniqueId val="{00000004-6FED-494A-BD7C-5A6DA9360046}"/>
            </c:ext>
          </c:extLst>
        </c:ser>
        <c:ser>
          <c:idx val="6"/>
          <c:order val="6"/>
          <c:tx>
            <c:strRef>
              <c:f>'0.8'!$A$8</c:f>
              <c:strCache>
                <c:ptCount val="1"/>
                <c:pt idx="0">
                  <c:v>4:6-0.45</c:v>
                </c:pt>
              </c:strCache>
            </c:strRef>
          </c:tx>
          <c:spPr>
            <a:solidFill>
              <a:schemeClr val="accent1">
                <a:lumMod val="6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'0.8'!$B$8:$F$8</c15:sqref>
                  </c15:fullRef>
                </c:ext>
              </c:extLst>
              <c:f>'0.8'!$D$8:$F$8</c:f>
              <c:numCache>
                <c:formatCode>General</c:formatCode>
                <c:ptCount val="3"/>
                <c:pt idx="0">
                  <c:v>0.43</c:v>
                </c:pt>
                <c:pt idx="1">
                  <c:v>0.28000000000000003</c:v>
                </c:pt>
                <c:pt idx="2">
                  <c:v>0.13</c:v>
                </c:pt>
              </c:numCache>
            </c:numRef>
          </c:val>
          <c:extLst>
            <c:ext xmlns:c16="http://schemas.microsoft.com/office/drawing/2014/chart" uri="{C3380CC4-5D6E-409C-BE32-E72D297353CC}">
              <c16:uniqueId val="{00000005-6FED-494A-BD7C-5A6DA9360046}"/>
            </c:ext>
          </c:extLst>
        </c:ser>
        <c:ser>
          <c:idx val="7"/>
          <c:order val="7"/>
          <c:tx>
            <c:strRef>
              <c:f>'0.8'!$A$9</c:f>
              <c:strCache>
                <c:ptCount val="1"/>
                <c:pt idx="0">
                  <c:v>4:6-0.5</c:v>
                </c:pt>
              </c:strCache>
            </c:strRef>
          </c:tx>
          <c:spPr>
            <a:solidFill>
              <a:schemeClr val="accent2">
                <a:lumMod val="6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'0.8'!$B$9:$F$9</c15:sqref>
                  </c15:fullRef>
                </c:ext>
              </c:extLst>
              <c:f>'0.8'!$D$9:$F$9</c:f>
              <c:numCache>
                <c:formatCode>General</c:formatCode>
                <c:ptCount val="3"/>
                <c:pt idx="0">
                  <c:v>0.81</c:v>
                </c:pt>
                <c:pt idx="1">
                  <c:v>0.72</c:v>
                </c:pt>
                <c:pt idx="2">
                  <c:v>0.6</c:v>
                </c:pt>
              </c:numCache>
            </c:numRef>
          </c:val>
          <c:extLst>
            <c:ext xmlns:c16="http://schemas.microsoft.com/office/drawing/2014/chart" uri="{C3380CC4-5D6E-409C-BE32-E72D297353CC}">
              <c16:uniqueId val="{00000006-6FED-494A-BD7C-5A6DA9360046}"/>
            </c:ext>
          </c:extLst>
        </c:ser>
        <c:ser>
          <c:idx val="8"/>
          <c:order val="8"/>
          <c:tx>
            <c:strRef>
              <c:f>'0.8'!$A$10</c:f>
              <c:strCache>
                <c:ptCount val="1"/>
                <c:pt idx="0">
                  <c:v>4:6-0.55</c:v>
                </c:pt>
              </c:strCache>
            </c:strRef>
          </c:tx>
          <c:spPr>
            <a:solidFill>
              <a:schemeClr val="accent3">
                <a:lumMod val="6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'0.8'!$B$10:$F$10</c15:sqref>
                  </c15:fullRef>
                </c:ext>
              </c:extLst>
              <c:f>'0.8'!$D$10:$F$10</c:f>
              <c:numCache>
                <c:formatCode>General</c:formatCode>
                <c:ptCount val="3"/>
                <c:pt idx="0">
                  <c:v>0.9</c:v>
                </c:pt>
                <c:pt idx="1">
                  <c:v>0.88</c:v>
                </c:pt>
                <c:pt idx="2">
                  <c:v>0.86</c:v>
                </c:pt>
              </c:numCache>
            </c:numRef>
          </c:val>
          <c:extLst>
            <c:ext xmlns:c16="http://schemas.microsoft.com/office/drawing/2014/chart" uri="{C3380CC4-5D6E-409C-BE32-E72D297353CC}">
              <c16:uniqueId val="{00000007-6FED-494A-BD7C-5A6DA9360046}"/>
            </c:ext>
          </c:extLst>
        </c:ser>
        <c:ser>
          <c:idx val="9"/>
          <c:order val="9"/>
          <c:tx>
            <c:strRef>
              <c:f>'0.8'!$A$11</c:f>
              <c:strCache>
                <c:ptCount val="1"/>
                <c:pt idx="0">
                  <c:v>4:6-0.6</c:v>
                </c:pt>
              </c:strCache>
            </c:strRef>
          </c:tx>
          <c:spPr>
            <a:solidFill>
              <a:schemeClr val="accent4">
                <a:lumMod val="6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'0.8'!$B$11:$F$11</c15:sqref>
                  </c15:fullRef>
                </c:ext>
              </c:extLst>
              <c:f>'0.8'!$D$11:$F$11</c:f>
              <c:numCache>
                <c:formatCode>General</c:formatCode>
                <c:ptCount val="3"/>
                <c:pt idx="0">
                  <c:v>0.88</c:v>
                </c:pt>
                <c:pt idx="1">
                  <c:v>0.76</c:v>
                </c:pt>
                <c:pt idx="2">
                  <c:v>0.78</c:v>
                </c:pt>
              </c:numCache>
            </c:numRef>
          </c:val>
          <c:extLst>
            <c:ext xmlns:c16="http://schemas.microsoft.com/office/drawing/2014/chart" uri="{C3380CC4-5D6E-409C-BE32-E72D297353CC}">
              <c16:uniqueId val="{00000008-6FED-494A-BD7C-5A6DA9360046}"/>
            </c:ext>
          </c:extLst>
        </c:ser>
        <c:ser>
          <c:idx val="10"/>
          <c:order val="10"/>
          <c:tx>
            <c:strRef>
              <c:f>'0.8'!$A$12</c:f>
              <c:strCache>
                <c:ptCount val="1"/>
                <c:pt idx="0">
                  <c:v>4:6-0.65</c:v>
                </c:pt>
              </c:strCache>
            </c:strRef>
          </c:tx>
          <c:spPr>
            <a:solidFill>
              <a:schemeClr val="accent5">
                <a:lumMod val="6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'0.8'!$B$12:$F$12</c15:sqref>
                  </c15:fullRef>
                </c:ext>
              </c:extLst>
              <c:f>'0.8'!$D$12:$F$12</c:f>
              <c:numCache>
                <c:formatCode>General</c:formatCode>
                <c:ptCount val="3"/>
                <c:pt idx="0">
                  <c:v>0.79</c:v>
                </c:pt>
                <c:pt idx="1">
                  <c:v>0.56999999999999995</c:v>
                </c:pt>
                <c:pt idx="2">
                  <c:v>0.51</c:v>
                </c:pt>
              </c:numCache>
            </c:numRef>
          </c:val>
          <c:extLst>
            <c:ext xmlns:c16="http://schemas.microsoft.com/office/drawing/2014/chart" uri="{C3380CC4-5D6E-409C-BE32-E72D297353CC}">
              <c16:uniqueId val="{00000009-6FED-494A-BD7C-5A6DA9360046}"/>
            </c:ext>
          </c:extLst>
        </c:ser>
        <c:ser>
          <c:idx val="11"/>
          <c:order val="11"/>
          <c:tx>
            <c:strRef>
              <c:f>'0.8'!$A$13</c:f>
              <c:strCache>
                <c:ptCount val="1"/>
                <c:pt idx="0">
                  <c:v>5:5-0.45</c:v>
                </c:pt>
              </c:strCache>
            </c:strRef>
          </c:tx>
          <c:spPr>
            <a:solidFill>
              <a:schemeClr val="accent6">
                <a:lumMod val="6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'0.8'!$B$13:$F$13</c15:sqref>
                  </c15:fullRef>
                </c:ext>
              </c:extLst>
              <c:f>'0.8'!$D$13:$F$13</c:f>
              <c:numCache>
                <c:formatCode>General</c:formatCode>
                <c:ptCount val="3"/>
                <c:pt idx="0">
                  <c:v>0.57999999999999996</c:v>
                </c:pt>
                <c:pt idx="1">
                  <c:v>0.42</c:v>
                </c:pt>
                <c:pt idx="2">
                  <c:v>0.24</c:v>
                </c:pt>
              </c:numCache>
            </c:numRef>
          </c:val>
          <c:extLst>
            <c:ext xmlns:c16="http://schemas.microsoft.com/office/drawing/2014/chart" uri="{C3380CC4-5D6E-409C-BE32-E72D297353CC}">
              <c16:uniqueId val="{0000000A-6FED-494A-BD7C-5A6DA9360046}"/>
            </c:ext>
          </c:extLst>
        </c:ser>
        <c:ser>
          <c:idx val="12"/>
          <c:order val="12"/>
          <c:tx>
            <c:strRef>
              <c:f>'0.8'!$A$14</c:f>
              <c:strCache>
                <c:ptCount val="1"/>
                <c:pt idx="0">
                  <c:v>5:5-0.5</c:v>
                </c:pt>
              </c:strCache>
            </c:strRef>
          </c:tx>
          <c:spPr>
            <a:solidFill>
              <a:schemeClr val="accent1">
                <a:lumMod val="80000"/>
                <a:lumOff val="2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'0.8'!$B$14:$F$14</c15:sqref>
                  </c15:fullRef>
                </c:ext>
              </c:extLst>
              <c:f>'0.8'!$D$14:$F$14</c:f>
              <c:numCache>
                <c:formatCode>General</c:formatCode>
                <c:ptCount val="3"/>
                <c:pt idx="0">
                  <c:v>0.85</c:v>
                </c:pt>
                <c:pt idx="1">
                  <c:v>0.78</c:v>
                </c:pt>
                <c:pt idx="2">
                  <c:v>0.69</c:v>
                </c:pt>
              </c:numCache>
            </c:numRef>
          </c:val>
          <c:extLst>
            <c:ext xmlns:c16="http://schemas.microsoft.com/office/drawing/2014/chart" uri="{C3380CC4-5D6E-409C-BE32-E72D297353CC}">
              <c16:uniqueId val="{0000000B-6FED-494A-BD7C-5A6DA9360046}"/>
            </c:ext>
          </c:extLst>
        </c:ser>
        <c:ser>
          <c:idx val="13"/>
          <c:order val="13"/>
          <c:tx>
            <c:strRef>
              <c:f>'0.8'!$A$15</c:f>
              <c:strCache>
                <c:ptCount val="1"/>
                <c:pt idx="0">
                  <c:v>5:5-0.55</c:v>
                </c:pt>
              </c:strCache>
            </c:strRef>
          </c:tx>
          <c:spPr>
            <a:solidFill>
              <a:schemeClr val="accent2">
                <a:lumMod val="80000"/>
                <a:lumOff val="2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'0.8'!$B$15:$F$15</c15:sqref>
                  </c15:fullRef>
                </c:ext>
              </c:extLst>
              <c:f>'0.8'!$D$15:$F$15</c:f>
              <c:numCache>
                <c:formatCode>General</c:formatCode>
                <c:ptCount val="3"/>
                <c:pt idx="0">
                  <c:v>0.92</c:v>
                </c:pt>
                <c:pt idx="1">
                  <c:v>0.89</c:v>
                </c:pt>
                <c:pt idx="2">
                  <c:v>0.88</c:v>
                </c:pt>
              </c:numCache>
            </c:numRef>
          </c:val>
          <c:extLst>
            <c:ext xmlns:c16="http://schemas.microsoft.com/office/drawing/2014/chart" uri="{C3380CC4-5D6E-409C-BE32-E72D297353CC}">
              <c16:uniqueId val="{0000000C-6FED-494A-BD7C-5A6DA9360046}"/>
            </c:ext>
          </c:extLst>
        </c:ser>
        <c:ser>
          <c:idx val="14"/>
          <c:order val="14"/>
          <c:tx>
            <c:strRef>
              <c:f>'0.8'!$A$16</c:f>
              <c:strCache>
                <c:ptCount val="1"/>
                <c:pt idx="0">
                  <c:v>5:5-0.6</c:v>
                </c:pt>
              </c:strCache>
            </c:strRef>
          </c:tx>
          <c:spPr>
            <a:solidFill>
              <a:schemeClr val="accent3">
                <a:lumMod val="80000"/>
                <a:lumOff val="2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'0.8'!$B$16:$F$16</c15:sqref>
                  </c15:fullRef>
                </c:ext>
              </c:extLst>
              <c:f>'0.8'!$D$16:$F$16</c:f>
              <c:numCache>
                <c:formatCode>General</c:formatCode>
                <c:ptCount val="3"/>
                <c:pt idx="0">
                  <c:v>0.88</c:v>
                </c:pt>
                <c:pt idx="1">
                  <c:v>0.77</c:v>
                </c:pt>
                <c:pt idx="2">
                  <c:v>0.78</c:v>
                </c:pt>
              </c:numCache>
            </c:numRef>
          </c:val>
          <c:extLst>
            <c:ext xmlns:c16="http://schemas.microsoft.com/office/drawing/2014/chart" uri="{C3380CC4-5D6E-409C-BE32-E72D297353CC}">
              <c16:uniqueId val="{0000000D-6FED-494A-BD7C-5A6DA9360046}"/>
            </c:ext>
          </c:extLst>
        </c:ser>
        <c:ser>
          <c:idx val="15"/>
          <c:order val="15"/>
          <c:tx>
            <c:strRef>
              <c:f>'0.8'!$A$17</c:f>
              <c:strCache>
                <c:ptCount val="1"/>
                <c:pt idx="0">
                  <c:v>5:5-0.65</c:v>
                </c:pt>
              </c:strCache>
            </c:strRef>
          </c:tx>
          <c:spPr>
            <a:solidFill>
              <a:schemeClr val="accent4">
                <a:lumMod val="80000"/>
                <a:lumOff val="2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'0.8'!$B$17:$F$17</c15:sqref>
                  </c15:fullRef>
                </c:ext>
              </c:extLst>
              <c:f>'0.8'!$D$17:$F$17</c:f>
              <c:numCache>
                <c:formatCode>General</c:formatCode>
                <c:ptCount val="3"/>
                <c:pt idx="0">
                  <c:v>0.79</c:v>
                </c:pt>
                <c:pt idx="1">
                  <c:v>0.56999999999999995</c:v>
                </c:pt>
                <c:pt idx="2">
                  <c:v>0.52</c:v>
                </c:pt>
              </c:numCache>
            </c:numRef>
          </c:val>
          <c:extLst>
            <c:ext xmlns:c16="http://schemas.microsoft.com/office/drawing/2014/chart" uri="{C3380CC4-5D6E-409C-BE32-E72D297353CC}">
              <c16:uniqueId val="{0000000E-6FED-494A-BD7C-5A6DA9360046}"/>
            </c:ext>
          </c:extLst>
        </c:ser>
        <c:ser>
          <c:idx val="16"/>
          <c:order val="16"/>
          <c:tx>
            <c:strRef>
              <c:f>'0.8'!$A$18</c:f>
              <c:strCache>
                <c:ptCount val="1"/>
                <c:pt idx="0">
                  <c:v>6:4-0.45</c:v>
                </c:pt>
              </c:strCache>
            </c:strRef>
          </c:tx>
          <c:spPr>
            <a:solidFill>
              <a:schemeClr val="accent5">
                <a:lumMod val="80000"/>
                <a:lumOff val="2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'0.8'!$B$18:$F$18</c15:sqref>
                  </c15:fullRef>
                </c:ext>
              </c:extLst>
              <c:f>'0.8'!$D$18:$F$18</c:f>
              <c:numCache>
                <c:formatCode>General</c:formatCode>
                <c:ptCount val="3"/>
                <c:pt idx="0">
                  <c:v>0.67</c:v>
                </c:pt>
                <c:pt idx="1">
                  <c:v>0.52</c:v>
                </c:pt>
                <c:pt idx="2">
                  <c:v>0.32</c:v>
                </c:pt>
              </c:numCache>
            </c:numRef>
          </c:val>
          <c:extLst>
            <c:ext xmlns:c16="http://schemas.microsoft.com/office/drawing/2014/chart" uri="{C3380CC4-5D6E-409C-BE32-E72D297353CC}">
              <c16:uniqueId val="{0000000F-6FED-494A-BD7C-5A6DA9360046}"/>
            </c:ext>
          </c:extLst>
        </c:ser>
        <c:ser>
          <c:idx val="17"/>
          <c:order val="17"/>
          <c:tx>
            <c:strRef>
              <c:f>'0.8'!$A$19</c:f>
              <c:strCache>
                <c:ptCount val="1"/>
                <c:pt idx="0">
                  <c:v>6:4-0.5</c:v>
                </c:pt>
              </c:strCache>
            </c:strRef>
          </c:tx>
          <c:spPr>
            <a:solidFill>
              <a:schemeClr val="accent6">
                <a:lumMod val="80000"/>
                <a:lumOff val="2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'0.8'!$B$19:$F$19</c15:sqref>
                  </c15:fullRef>
                </c:ext>
              </c:extLst>
              <c:f>'0.8'!$D$19:$F$19</c:f>
              <c:numCache>
                <c:formatCode>General</c:formatCode>
                <c:ptCount val="3"/>
                <c:pt idx="0">
                  <c:v>0.88</c:v>
                </c:pt>
                <c:pt idx="1">
                  <c:v>0.83</c:v>
                </c:pt>
                <c:pt idx="2">
                  <c:v>0.77</c:v>
                </c:pt>
              </c:numCache>
            </c:numRef>
          </c:val>
          <c:extLst>
            <c:ext xmlns:c16="http://schemas.microsoft.com/office/drawing/2014/chart" uri="{C3380CC4-5D6E-409C-BE32-E72D297353CC}">
              <c16:uniqueId val="{00000010-6FED-494A-BD7C-5A6DA9360046}"/>
            </c:ext>
          </c:extLst>
        </c:ser>
        <c:ser>
          <c:idx val="18"/>
          <c:order val="18"/>
          <c:tx>
            <c:strRef>
              <c:f>'0.8'!$A$20</c:f>
              <c:strCache>
                <c:ptCount val="1"/>
                <c:pt idx="0">
                  <c:v>6:4-0.55</c:v>
                </c:pt>
              </c:strCache>
            </c:strRef>
          </c:tx>
          <c:spPr>
            <a:solidFill>
              <a:schemeClr val="accent1">
                <a:lumMod val="8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'0.8'!$B$20:$F$20</c15:sqref>
                  </c15:fullRef>
                </c:ext>
              </c:extLst>
              <c:f>'0.8'!$D$20:$F$20</c:f>
              <c:numCache>
                <c:formatCode>General</c:formatCode>
                <c:ptCount val="3"/>
                <c:pt idx="0">
                  <c:v>0.92</c:v>
                </c:pt>
                <c:pt idx="1">
                  <c:v>0.89</c:v>
                </c:pt>
                <c:pt idx="2">
                  <c:v>0.89</c:v>
                </c:pt>
              </c:numCache>
            </c:numRef>
          </c:val>
          <c:extLst>
            <c:ext xmlns:c16="http://schemas.microsoft.com/office/drawing/2014/chart" uri="{C3380CC4-5D6E-409C-BE32-E72D297353CC}">
              <c16:uniqueId val="{00000011-6FED-494A-BD7C-5A6DA9360046}"/>
            </c:ext>
          </c:extLst>
        </c:ser>
        <c:ser>
          <c:idx val="19"/>
          <c:order val="19"/>
          <c:tx>
            <c:strRef>
              <c:f>'0.8'!$A$21</c:f>
              <c:strCache>
                <c:ptCount val="1"/>
                <c:pt idx="0">
                  <c:v>6:4-0.6</c:v>
                </c:pt>
              </c:strCache>
            </c:strRef>
          </c:tx>
          <c:spPr>
            <a:solidFill>
              <a:schemeClr val="accent2">
                <a:lumMod val="8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'0.8'!$B$21:$F$21</c15:sqref>
                  </c15:fullRef>
                </c:ext>
              </c:extLst>
              <c:f>'0.8'!$D$21:$F$21</c:f>
              <c:numCache>
                <c:formatCode>General</c:formatCode>
                <c:ptCount val="3"/>
                <c:pt idx="0">
                  <c:v>0.88</c:v>
                </c:pt>
                <c:pt idx="1">
                  <c:v>0.77</c:v>
                </c:pt>
                <c:pt idx="2">
                  <c:v>0.79</c:v>
                </c:pt>
              </c:numCache>
            </c:numRef>
          </c:val>
          <c:extLst>
            <c:ext xmlns:c16="http://schemas.microsoft.com/office/drawing/2014/chart" uri="{C3380CC4-5D6E-409C-BE32-E72D297353CC}">
              <c16:uniqueId val="{00000012-6FED-494A-BD7C-5A6DA9360046}"/>
            </c:ext>
          </c:extLst>
        </c:ser>
        <c:ser>
          <c:idx val="20"/>
          <c:order val="20"/>
          <c:tx>
            <c:strRef>
              <c:f>'0.8'!$A$22</c:f>
              <c:strCache>
                <c:ptCount val="1"/>
                <c:pt idx="0">
                  <c:v>6:4-0.65</c:v>
                </c:pt>
              </c:strCache>
            </c:strRef>
          </c:tx>
          <c:spPr>
            <a:solidFill>
              <a:schemeClr val="accent3">
                <a:lumMod val="8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'0.8'!$B$22:$F$22</c15:sqref>
                  </c15:fullRef>
                </c:ext>
              </c:extLst>
              <c:f>'0.8'!$D$22:$F$22</c:f>
              <c:numCache>
                <c:formatCode>General</c:formatCode>
                <c:ptCount val="3"/>
                <c:pt idx="0">
                  <c:v>0.8</c:v>
                </c:pt>
                <c:pt idx="1">
                  <c:v>0.57999999999999996</c:v>
                </c:pt>
                <c:pt idx="2">
                  <c:v>0.54</c:v>
                </c:pt>
              </c:numCache>
            </c:numRef>
          </c:val>
          <c:extLst>
            <c:ext xmlns:c16="http://schemas.microsoft.com/office/drawing/2014/chart" uri="{C3380CC4-5D6E-409C-BE32-E72D297353CC}">
              <c16:uniqueId val="{00000013-6FED-494A-BD7C-5A6DA9360046}"/>
            </c:ext>
          </c:extLst>
        </c:ser>
        <c:ser>
          <c:idx val="21"/>
          <c:order val="21"/>
          <c:tx>
            <c:strRef>
              <c:f>'0.8'!$A$23</c:f>
              <c:strCache>
                <c:ptCount val="1"/>
                <c:pt idx="0">
                  <c:v>7:3-0.45</c:v>
                </c:pt>
              </c:strCache>
            </c:strRef>
          </c:tx>
          <c:spPr>
            <a:solidFill>
              <a:schemeClr val="accent4">
                <a:lumMod val="8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'0.8'!$B$23:$F$23</c15:sqref>
                  </c15:fullRef>
                </c:ext>
              </c:extLst>
              <c:f>'0.8'!$D$23:$F$23</c:f>
              <c:numCache>
                <c:formatCode>General</c:formatCode>
                <c:ptCount val="3"/>
                <c:pt idx="0">
                  <c:v>0.72</c:v>
                </c:pt>
                <c:pt idx="1">
                  <c:v>0.57999999999999996</c:v>
                </c:pt>
                <c:pt idx="2">
                  <c:v>0.4</c:v>
                </c:pt>
              </c:numCache>
            </c:numRef>
          </c:val>
          <c:extLst>
            <c:ext xmlns:c16="http://schemas.microsoft.com/office/drawing/2014/chart" uri="{C3380CC4-5D6E-409C-BE32-E72D297353CC}">
              <c16:uniqueId val="{00000014-6FED-494A-BD7C-5A6DA9360046}"/>
            </c:ext>
          </c:extLst>
        </c:ser>
        <c:ser>
          <c:idx val="22"/>
          <c:order val="22"/>
          <c:tx>
            <c:strRef>
              <c:f>'0.8'!$A$24</c:f>
              <c:strCache>
                <c:ptCount val="1"/>
                <c:pt idx="0">
                  <c:v>7:3-0.5</c:v>
                </c:pt>
              </c:strCache>
            </c:strRef>
          </c:tx>
          <c:spPr>
            <a:solidFill>
              <a:schemeClr val="accent5">
                <a:lumMod val="8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'0.8'!$B$24:$F$24</c15:sqref>
                  </c15:fullRef>
                </c:ext>
              </c:extLst>
              <c:f>'0.8'!$D$24:$F$24</c:f>
              <c:numCache>
                <c:formatCode>General</c:formatCode>
                <c:ptCount val="3"/>
                <c:pt idx="0">
                  <c:v>0.89</c:v>
                </c:pt>
                <c:pt idx="1">
                  <c:v>0.85</c:v>
                </c:pt>
                <c:pt idx="2">
                  <c:v>0.79</c:v>
                </c:pt>
              </c:numCache>
            </c:numRef>
          </c:val>
          <c:extLst>
            <c:ext xmlns:c16="http://schemas.microsoft.com/office/drawing/2014/chart" uri="{C3380CC4-5D6E-409C-BE32-E72D297353CC}">
              <c16:uniqueId val="{00000015-6FED-494A-BD7C-5A6DA9360046}"/>
            </c:ext>
          </c:extLst>
        </c:ser>
        <c:ser>
          <c:idx val="23"/>
          <c:order val="23"/>
          <c:tx>
            <c:strRef>
              <c:f>'0.8'!$A$25</c:f>
              <c:strCache>
                <c:ptCount val="1"/>
                <c:pt idx="0">
                  <c:v>7:3-0.55</c:v>
                </c:pt>
              </c:strCache>
            </c:strRef>
          </c:tx>
          <c:spPr>
            <a:solidFill>
              <a:schemeClr val="accent6">
                <a:lumMod val="8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'0.8'!$B$25:$F$25</c15:sqref>
                  </c15:fullRef>
                </c:ext>
              </c:extLst>
              <c:f>'0.8'!$D$25:$F$25</c:f>
              <c:numCache>
                <c:formatCode>General</c:formatCode>
                <c:ptCount val="3"/>
                <c:pt idx="0">
                  <c:v>0.92</c:v>
                </c:pt>
                <c:pt idx="1">
                  <c:v>0.89</c:v>
                </c:pt>
                <c:pt idx="2">
                  <c:v>0.89</c:v>
                </c:pt>
              </c:numCache>
            </c:numRef>
          </c:val>
          <c:extLst>
            <c:ext xmlns:c16="http://schemas.microsoft.com/office/drawing/2014/chart" uri="{C3380CC4-5D6E-409C-BE32-E72D297353CC}">
              <c16:uniqueId val="{00000016-6FED-494A-BD7C-5A6DA9360046}"/>
            </c:ext>
          </c:extLst>
        </c:ser>
        <c:ser>
          <c:idx val="24"/>
          <c:order val="24"/>
          <c:tx>
            <c:strRef>
              <c:f>'0.8'!$A$26</c:f>
              <c:strCache>
                <c:ptCount val="1"/>
                <c:pt idx="0">
                  <c:v>7:3-0.6</c:v>
                </c:pt>
              </c:strCache>
            </c:strRef>
          </c:tx>
          <c:spPr>
            <a:solidFill>
              <a:schemeClr val="accent1">
                <a:lumMod val="60000"/>
                <a:lumOff val="4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'0.8'!$B$26:$F$26</c15:sqref>
                  </c15:fullRef>
                </c:ext>
              </c:extLst>
              <c:f>'0.8'!$D$26:$F$26</c:f>
              <c:numCache>
                <c:formatCode>General</c:formatCode>
                <c:ptCount val="3"/>
                <c:pt idx="0">
                  <c:v>0.89</c:v>
                </c:pt>
                <c:pt idx="1">
                  <c:v>0.78</c:v>
                </c:pt>
                <c:pt idx="2">
                  <c:v>0.8</c:v>
                </c:pt>
              </c:numCache>
            </c:numRef>
          </c:val>
          <c:extLst>
            <c:ext xmlns:c16="http://schemas.microsoft.com/office/drawing/2014/chart" uri="{C3380CC4-5D6E-409C-BE32-E72D297353CC}">
              <c16:uniqueId val="{00000017-6FED-494A-BD7C-5A6DA9360046}"/>
            </c:ext>
          </c:extLst>
        </c:ser>
        <c:ser>
          <c:idx val="25"/>
          <c:order val="25"/>
          <c:tx>
            <c:strRef>
              <c:f>'0.8'!$A$27</c:f>
              <c:strCache>
                <c:ptCount val="1"/>
                <c:pt idx="0">
                  <c:v>7:3-0.65</c:v>
                </c:pt>
              </c:strCache>
            </c:strRef>
          </c:tx>
          <c:spPr>
            <a:solidFill>
              <a:schemeClr val="accent2">
                <a:lumMod val="60000"/>
                <a:lumOff val="4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'0.8'!$B$27:$F$27</c15:sqref>
                  </c15:fullRef>
                </c:ext>
              </c:extLst>
              <c:f>'0.8'!$D$27:$F$27</c:f>
              <c:numCache>
                <c:formatCode>General</c:formatCode>
                <c:ptCount val="3"/>
                <c:pt idx="0">
                  <c:v>0.81</c:v>
                </c:pt>
                <c:pt idx="1">
                  <c:v>0.61</c:v>
                </c:pt>
                <c:pt idx="2">
                  <c:v>0.56999999999999995</c:v>
                </c:pt>
              </c:numCache>
            </c:numRef>
          </c:val>
          <c:extLst>
            <c:ext xmlns:c16="http://schemas.microsoft.com/office/drawing/2014/chart" uri="{C3380CC4-5D6E-409C-BE32-E72D297353CC}">
              <c16:uniqueId val="{00000018-6FED-494A-BD7C-5A6DA9360046}"/>
            </c:ext>
          </c:extLst>
        </c:ser>
        <c:ser>
          <c:idx val="26"/>
          <c:order val="26"/>
          <c:tx>
            <c:strRef>
              <c:f>'0.8'!$A$28</c:f>
              <c:strCache>
                <c:ptCount val="1"/>
                <c:pt idx="0">
                  <c:v>8:2-0.45</c:v>
                </c:pt>
              </c:strCache>
            </c:strRef>
          </c:tx>
          <c:spPr>
            <a:solidFill>
              <a:schemeClr val="accent3">
                <a:lumMod val="60000"/>
                <a:lumOff val="4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'0.8'!$B$28:$F$28</c15:sqref>
                  </c15:fullRef>
                </c:ext>
              </c:extLst>
              <c:f>'0.8'!$D$28:$F$28</c:f>
              <c:numCache>
                <c:formatCode>General</c:formatCode>
                <c:ptCount val="3"/>
                <c:pt idx="0">
                  <c:v>0.76</c:v>
                </c:pt>
                <c:pt idx="1">
                  <c:v>0.64</c:v>
                </c:pt>
                <c:pt idx="2">
                  <c:v>0.48</c:v>
                </c:pt>
              </c:numCache>
            </c:numRef>
          </c:val>
          <c:extLst>
            <c:ext xmlns:c16="http://schemas.microsoft.com/office/drawing/2014/chart" uri="{C3380CC4-5D6E-409C-BE32-E72D297353CC}">
              <c16:uniqueId val="{00000019-6FED-494A-BD7C-5A6DA9360046}"/>
            </c:ext>
          </c:extLst>
        </c:ser>
        <c:ser>
          <c:idx val="27"/>
          <c:order val="27"/>
          <c:tx>
            <c:strRef>
              <c:f>'0.8'!$A$29</c:f>
              <c:strCache>
                <c:ptCount val="1"/>
                <c:pt idx="0">
                  <c:v>8:2-0.5</c:v>
                </c:pt>
              </c:strCache>
            </c:strRef>
          </c:tx>
          <c:spPr>
            <a:solidFill>
              <a:schemeClr val="accent4">
                <a:lumMod val="60000"/>
                <a:lumOff val="4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'0.8'!$B$29:$F$29</c15:sqref>
                  </c15:fullRef>
                </c:ext>
              </c:extLst>
              <c:f>'0.8'!$D$29:$F$29</c:f>
              <c:numCache>
                <c:formatCode>General</c:formatCode>
                <c:ptCount val="3"/>
                <c:pt idx="0">
                  <c:v>0.89</c:v>
                </c:pt>
                <c:pt idx="1">
                  <c:v>0.86</c:v>
                </c:pt>
                <c:pt idx="2">
                  <c:v>0.81</c:v>
                </c:pt>
              </c:numCache>
            </c:numRef>
          </c:val>
          <c:extLst>
            <c:ext xmlns:c16="http://schemas.microsoft.com/office/drawing/2014/chart" uri="{C3380CC4-5D6E-409C-BE32-E72D297353CC}">
              <c16:uniqueId val="{0000001A-6FED-494A-BD7C-5A6DA9360046}"/>
            </c:ext>
          </c:extLst>
        </c:ser>
        <c:ser>
          <c:idx val="28"/>
          <c:order val="28"/>
          <c:tx>
            <c:strRef>
              <c:f>'0.8'!$A$30</c:f>
              <c:strCache>
                <c:ptCount val="1"/>
                <c:pt idx="0">
                  <c:v>8:2-0.55</c:v>
                </c:pt>
              </c:strCache>
            </c:strRef>
          </c:tx>
          <c:spPr>
            <a:solidFill>
              <a:schemeClr val="accent5">
                <a:lumMod val="60000"/>
                <a:lumOff val="4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'0.8'!$B$30:$F$30</c15:sqref>
                  </c15:fullRef>
                </c:ext>
              </c:extLst>
              <c:f>'0.8'!$D$30:$F$30</c:f>
              <c:numCache>
                <c:formatCode>General</c:formatCode>
                <c:ptCount val="3"/>
                <c:pt idx="0">
                  <c:v>0.92</c:v>
                </c:pt>
                <c:pt idx="1">
                  <c:v>0.89</c:v>
                </c:pt>
                <c:pt idx="2">
                  <c:v>0.89</c:v>
                </c:pt>
              </c:numCache>
            </c:numRef>
          </c:val>
          <c:extLst>
            <c:ext xmlns:c16="http://schemas.microsoft.com/office/drawing/2014/chart" uri="{C3380CC4-5D6E-409C-BE32-E72D297353CC}">
              <c16:uniqueId val="{0000001B-6FED-494A-BD7C-5A6DA9360046}"/>
            </c:ext>
          </c:extLst>
        </c:ser>
        <c:ser>
          <c:idx val="29"/>
          <c:order val="29"/>
          <c:tx>
            <c:strRef>
              <c:f>'0.8'!$A$31</c:f>
              <c:strCache>
                <c:ptCount val="1"/>
                <c:pt idx="0">
                  <c:v>8:2-0.6</c:v>
                </c:pt>
              </c:strCache>
            </c:strRef>
          </c:tx>
          <c:spPr>
            <a:solidFill>
              <a:schemeClr val="accent6">
                <a:lumMod val="60000"/>
                <a:lumOff val="4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'0.8'!$B$31:$F$31</c15:sqref>
                  </c15:fullRef>
                </c:ext>
              </c:extLst>
              <c:f>'0.8'!$D$31:$F$31</c:f>
              <c:numCache>
                <c:formatCode>General</c:formatCode>
                <c:ptCount val="3"/>
                <c:pt idx="0">
                  <c:v>0.89</c:v>
                </c:pt>
                <c:pt idx="1">
                  <c:v>0.79</c:v>
                </c:pt>
                <c:pt idx="2">
                  <c:v>0.81</c:v>
                </c:pt>
              </c:numCache>
            </c:numRef>
          </c:val>
          <c:extLst>
            <c:ext xmlns:c16="http://schemas.microsoft.com/office/drawing/2014/chart" uri="{C3380CC4-5D6E-409C-BE32-E72D297353CC}">
              <c16:uniqueId val="{0000001C-6FED-494A-BD7C-5A6DA9360046}"/>
            </c:ext>
          </c:extLst>
        </c:ser>
        <c:ser>
          <c:idx val="30"/>
          <c:order val="30"/>
          <c:tx>
            <c:strRef>
              <c:f>'0.8'!$A$32</c:f>
              <c:strCache>
                <c:ptCount val="1"/>
                <c:pt idx="0">
                  <c:v>8:2-0.65</c:v>
                </c:pt>
              </c:strCache>
            </c:strRef>
          </c:tx>
          <c:spPr>
            <a:solidFill>
              <a:schemeClr val="accent1">
                <a:lumMod val="5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'0.8'!$B$32:$F$32</c15:sqref>
                  </c15:fullRef>
                </c:ext>
              </c:extLst>
              <c:f>'0.8'!$D$32:$F$32</c:f>
              <c:numCache>
                <c:formatCode>General</c:formatCode>
                <c:ptCount val="3"/>
                <c:pt idx="0">
                  <c:v>0.82</c:v>
                </c:pt>
                <c:pt idx="1">
                  <c:v>0.62</c:v>
                </c:pt>
                <c:pt idx="2">
                  <c:v>0.6</c:v>
                </c:pt>
              </c:numCache>
            </c:numRef>
          </c:val>
          <c:extLst>
            <c:ext xmlns:c16="http://schemas.microsoft.com/office/drawing/2014/chart" uri="{C3380CC4-5D6E-409C-BE32-E72D297353CC}">
              <c16:uniqueId val="{0000001D-6FED-494A-BD7C-5A6DA9360046}"/>
            </c:ext>
          </c:extLst>
        </c:ser>
        <c:ser>
          <c:idx val="31"/>
          <c:order val="31"/>
          <c:tx>
            <c:strRef>
              <c:f>'0.8'!$A$33</c:f>
              <c:strCache>
                <c:ptCount val="1"/>
                <c:pt idx="0">
                  <c:v>9:1-0.45</c:v>
                </c:pt>
              </c:strCache>
            </c:strRef>
          </c:tx>
          <c:spPr>
            <a:solidFill>
              <a:schemeClr val="accent2">
                <a:lumMod val="5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'0.8'!$B$33:$F$33</c15:sqref>
                  </c15:fullRef>
                </c:ext>
              </c:extLst>
              <c:f>'0.8'!$D$33:$F$33</c:f>
              <c:numCache>
                <c:formatCode>General</c:formatCode>
                <c:ptCount val="3"/>
                <c:pt idx="0">
                  <c:v>0.78</c:v>
                </c:pt>
                <c:pt idx="1">
                  <c:v>0.68</c:v>
                </c:pt>
                <c:pt idx="2">
                  <c:v>0.52</c:v>
                </c:pt>
              </c:numCache>
            </c:numRef>
          </c:val>
          <c:extLst>
            <c:ext xmlns:c16="http://schemas.microsoft.com/office/drawing/2014/chart" uri="{C3380CC4-5D6E-409C-BE32-E72D297353CC}">
              <c16:uniqueId val="{0000001E-6FED-494A-BD7C-5A6DA9360046}"/>
            </c:ext>
          </c:extLst>
        </c:ser>
        <c:ser>
          <c:idx val="32"/>
          <c:order val="32"/>
          <c:tx>
            <c:strRef>
              <c:f>'0.8'!$A$34</c:f>
              <c:strCache>
                <c:ptCount val="1"/>
                <c:pt idx="0">
                  <c:v>9:1-0.5</c:v>
                </c:pt>
              </c:strCache>
            </c:strRef>
          </c:tx>
          <c:spPr>
            <a:solidFill>
              <a:schemeClr val="accent3">
                <a:lumMod val="5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'0.8'!$B$34:$F$34</c15:sqref>
                  </c15:fullRef>
                </c:ext>
              </c:extLst>
              <c:f>'0.8'!$D$34:$F$34</c:f>
              <c:numCache>
                <c:formatCode>General</c:formatCode>
                <c:ptCount val="3"/>
                <c:pt idx="0">
                  <c:v>0.9</c:v>
                </c:pt>
                <c:pt idx="1">
                  <c:v>0.87</c:v>
                </c:pt>
                <c:pt idx="2">
                  <c:v>0.81</c:v>
                </c:pt>
              </c:numCache>
            </c:numRef>
          </c:val>
          <c:extLst>
            <c:ext xmlns:c16="http://schemas.microsoft.com/office/drawing/2014/chart" uri="{C3380CC4-5D6E-409C-BE32-E72D297353CC}">
              <c16:uniqueId val="{0000001F-6FED-494A-BD7C-5A6DA9360046}"/>
            </c:ext>
          </c:extLst>
        </c:ser>
        <c:ser>
          <c:idx val="33"/>
          <c:order val="33"/>
          <c:tx>
            <c:strRef>
              <c:f>'0.8'!$A$35</c:f>
              <c:strCache>
                <c:ptCount val="1"/>
                <c:pt idx="0">
                  <c:v>9:1-0.55</c:v>
                </c:pt>
              </c:strCache>
            </c:strRef>
          </c:tx>
          <c:spPr>
            <a:solidFill>
              <a:schemeClr val="accent4">
                <a:lumMod val="5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'0.8'!$B$35:$F$35</c15:sqref>
                  </c15:fullRef>
                </c:ext>
              </c:extLst>
              <c:f>'0.8'!$D$35:$F$35</c:f>
              <c:numCache>
                <c:formatCode>General</c:formatCode>
                <c:ptCount val="3"/>
                <c:pt idx="0">
                  <c:v>0.92</c:v>
                </c:pt>
                <c:pt idx="1">
                  <c:v>0.88</c:v>
                </c:pt>
                <c:pt idx="2">
                  <c:v>0.89</c:v>
                </c:pt>
              </c:numCache>
            </c:numRef>
          </c:val>
          <c:extLst>
            <c:ext xmlns:c16="http://schemas.microsoft.com/office/drawing/2014/chart" uri="{C3380CC4-5D6E-409C-BE32-E72D297353CC}">
              <c16:uniqueId val="{00000020-6FED-494A-BD7C-5A6DA9360046}"/>
            </c:ext>
          </c:extLst>
        </c:ser>
        <c:ser>
          <c:idx val="34"/>
          <c:order val="34"/>
          <c:tx>
            <c:strRef>
              <c:f>'0.8'!$A$36</c:f>
              <c:strCache>
                <c:ptCount val="1"/>
                <c:pt idx="0">
                  <c:v>9:1-0.6</c:v>
                </c:pt>
              </c:strCache>
            </c:strRef>
          </c:tx>
          <c:spPr>
            <a:solidFill>
              <a:schemeClr val="accent5">
                <a:lumMod val="5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'0.8'!$B$36:$F$36</c15:sqref>
                  </c15:fullRef>
                </c:ext>
              </c:extLst>
              <c:f>'0.8'!$D$36:$F$36</c:f>
              <c:numCache>
                <c:formatCode>General</c:formatCode>
                <c:ptCount val="3"/>
                <c:pt idx="0">
                  <c:v>0.89</c:v>
                </c:pt>
                <c:pt idx="1">
                  <c:v>0.8</c:v>
                </c:pt>
                <c:pt idx="2">
                  <c:v>0.83</c:v>
                </c:pt>
              </c:numCache>
            </c:numRef>
          </c:val>
          <c:extLst>
            <c:ext xmlns:c16="http://schemas.microsoft.com/office/drawing/2014/chart" uri="{C3380CC4-5D6E-409C-BE32-E72D297353CC}">
              <c16:uniqueId val="{00000021-6FED-494A-BD7C-5A6DA9360046}"/>
            </c:ext>
          </c:extLst>
        </c:ser>
        <c:ser>
          <c:idx val="35"/>
          <c:order val="35"/>
          <c:tx>
            <c:strRef>
              <c:f>'0.8'!$A$37</c:f>
              <c:strCache>
                <c:ptCount val="1"/>
                <c:pt idx="0">
                  <c:v>9:1-0.65</c:v>
                </c:pt>
              </c:strCache>
            </c:strRef>
          </c:tx>
          <c:spPr>
            <a:solidFill>
              <a:schemeClr val="accent6">
                <a:lumMod val="50000"/>
              </a:schemeClr>
            </a:solidFill>
            <a:ln>
              <a:noFill/>
            </a:ln>
            <a:effectLst/>
          </c:spPr>
          <c:invertIfNegative val="0"/>
          <c:cat>
            <c:strRef>
              <c:extLst>
                <c:ext xmlns:c15="http://schemas.microsoft.com/office/drawing/2012/chart" uri="{02D57815-91ED-43cb-92C2-25804820EDAC}">
                  <c15:fullRef>
                    <c15:sqref>'0.8'!$B$1:$F$1</c15:sqref>
                  </c15:fullRef>
                </c:ext>
              </c:extLst>
              <c:f>'0.8'!$D$1:$F$1</c:f>
              <c:strCache>
                <c:ptCount val="3"/>
                <c:pt idx="0">
                  <c:v>V-measure</c:v>
                </c:pt>
                <c:pt idx="1">
                  <c:v>AMI</c:v>
                </c:pt>
                <c:pt idx="2">
                  <c:v>ARI</c:v>
                </c:pt>
              </c:strCache>
            </c:strRef>
          </c:cat>
          <c:val>
            <c:numRef>
              <c:extLst>
                <c:ext xmlns:c15="http://schemas.microsoft.com/office/drawing/2012/chart" uri="{02D57815-91ED-43cb-92C2-25804820EDAC}">
                  <c15:fullRef>
                    <c15:sqref>'0.8'!$B$37:$F$37</c15:sqref>
                  </c15:fullRef>
                </c:ext>
              </c:extLst>
              <c:f>'0.8'!$D$37:$F$37</c:f>
              <c:numCache>
                <c:formatCode>General</c:formatCode>
                <c:ptCount val="3"/>
                <c:pt idx="0">
                  <c:v>0.83</c:v>
                </c:pt>
                <c:pt idx="1">
                  <c:v>0.65</c:v>
                </c:pt>
                <c:pt idx="2">
                  <c:v>0.63</c:v>
                </c:pt>
              </c:numCache>
            </c:numRef>
          </c:val>
          <c:extLst>
            <c:ext xmlns:c16="http://schemas.microsoft.com/office/drawing/2014/chart" uri="{C3380CC4-5D6E-409C-BE32-E72D297353CC}">
              <c16:uniqueId val="{00000022-6FED-494A-BD7C-5A6DA9360046}"/>
            </c:ext>
          </c:extLst>
        </c:ser>
        <c:dLbls>
          <c:showLegendKey val="0"/>
          <c:showVal val="0"/>
          <c:showCatName val="0"/>
          <c:showSerName val="0"/>
          <c:showPercent val="0"/>
          <c:showBubbleSize val="0"/>
        </c:dLbls>
        <c:gapWidth val="219"/>
        <c:overlap val="-27"/>
        <c:axId val="1650937984"/>
        <c:axId val="1650941792"/>
        <c:extLst>
          <c:ext xmlns:c15="http://schemas.microsoft.com/office/drawing/2012/chart" uri="{02D57815-91ED-43cb-92C2-25804820EDAC}">
            <c15:filteredBarSeries>
              <c15:ser>
                <c:idx val="0"/>
                <c:order val="0"/>
                <c:tx>
                  <c:strRef>
                    <c:extLst>
                      <c:ext uri="{02D57815-91ED-43cb-92C2-25804820EDAC}">
                        <c15:formulaRef>
                          <c15:sqref>'0.8'!$A$2</c15:sqref>
                        </c15:formulaRef>
                      </c:ext>
                    </c:extLst>
                    <c:strCache>
                      <c:ptCount val="1"/>
                      <c:pt idx="0">
                        <c:v>mean</c:v>
                      </c:pt>
                    </c:strCache>
                  </c:strRef>
                </c:tx>
                <c:spPr>
                  <a:solidFill>
                    <a:schemeClr val="accent1"/>
                  </a:solidFill>
                  <a:ln>
                    <a:noFill/>
                  </a:ln>
                  <a:effectLst/>
                </c:spPr>
                <c:invertIfNegative val="0"/>
                <c:cat>
                  <c:strRef>
                    <c:extLst>
                      <c:ext uri="{02D57815-91ED-43cb-92C2-25804820EDAC}">
                        <c15:fullRef>
                          <c15:sqref>'0.8'!$B$1:$F$1</c15:sqref>
                        </c15:fullRef>
                        <c15:formulaRef>
                          <c15:sqref>'0.8'!$D$1:$F$1</c15:sqref>
                        </c15:formulaRef>
                      </c:ext>
                    </c:extLst>
                    <c:strCache>
                      <c:ptCount val="3"/>
                      <c:pt idx="0">
                        <c:v>V-measure</c:v>
                      </c:pt>
                      <c:pt idx="1">
                        <c:v>AMI</c:v>
                      </c:pt>
                      <c:pt idx="2">
                        <c:v>ARI</c:v>
                      </c:pt>
                    </c:strCache>
                  </c:strRef>
                </c:cat>
                <c:val>
                  <c:numRef>
                    <c:extLst>
                      <c:ext uri="{02D57815-91ED-43cb-92C2-25804820EDAC}">
                        <c15:fullRef>
                          <c15:sqref>'0.8'!$B$2:$F$2</c15:sqref>
                        </c15:fullRef>
                        <c15:formulaRef>
                          <c15:sqref>'0.8'!$D$2:$F$2</c15:sqref>
                        </c15:formulaRef>
                      </c:ext>
                    </c:extLst>
                    <c:numCache>
                      <c:formatCode>General</c:formatCode>
                      <c:ptCount val="3"/>
                    </c:numCache>
                  </c:numRef>
                </c:val>
                <c:extLst>
                  <c:ext xmlns:c16="http://schemas.microsoft.com/office/drawing/2014/chart" uri="{C3380CC4-5D6E-409C-BE32-E72D297353CC}">
                    <c16:uniqueId val="{00000023-6FED-494A-BD7C-5A6DA9360046}"/>
                  </c:ext>
                </c:extLst>
              </c15:ser>
            </c15:filteredBarSeries>
          </c:ext>
        </c:extLst>
      </c:barChart>
      <c:catAx>
        <c:axId val="1650937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50941792"/>
        <c:crosses val="autoZero"/>
        <c:auto val="1"/>
        <c:lblAlgn val="ctr"/>
        <c:lblOffset val="100"/>
        <c:noMultiLvlLbl val="0"/>
      </c:catAx>
      <c:valAx>
        <c:axId val="165094179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509379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0.8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'0.85'!$A$3</c:f>
              <c:strCache>
                <c:ptCount val="1"/>
                <c:pt idx="0">
                  <c:v>3:7-0.45</c:v>
                </c:pt>
              </c:strCache>
            </c:strRef>
          </c:tx>
          <c:spPr>
            <a:solidFill>
              <a:schemeClr val="accent2"/>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'0.85'!$B$3:$F$3</c15:sqref>
                  </c15:fullRef>
                </c:ext>
              </c:extLst>
              <c:f>'0.85'!$D$3:$F$3</c:f>
              <c:numCache>
                <c:formatCode>General</c:formatCode>
                <c:ptCount val="3"/>
                <c:pt idx="0">
                  <c:v>0.13</c:v>
                </c:pt>
                <c:pt idx="1">
                  <c:v>0.08</c:v>
                </c:pt>
                <c:pt idx="2">
                  <c:v>0.03</c:v>
                </c:pt>
              </c:numCache>
            </c:numRef>
          </c:val>
          <c:extLst>
            <c:ext xmlns:c16="http://schemas.microsoft.com/office/drawing/2014/chart" uri="{C3380CC4-5D6E-409C-BE32-E72D297353CC}">
              <c16:uniqueId val="{00000000-A4C9-4E51-A6A1-E4D2C4EBC836}"/>
            </c:ext>
          </c:extLst>
        </c:ser>
        <c:ser>
          <c:idx val="2"/>
          <c:order val="2"/>
          <c:tx>
            <c:strRef>
              <c:f>'0.85'!$A$4</c:f>
              <c:strCache>
                <c:ptCount val="1"/>
                <c:pt idx="0">
                  <c:v>3:7-0.5</c:v>
                </c:pt>
              </c:strCache>
            </c:strRef>
          </c:tx>
          <c:spPr>
            <a:solidFill>
              <a:schemeClr val="accent3"/>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'0.85'!$B$4:$F$4</c15:sqref>
                  </c15:fullRef>
                </c:ext>
              </c:extLst>
              <c:f>'0.85'!$D$4:$F$4</c:f>
              <c:numCache>
                <c:formatCode>General</c:formatCode>
                <c:ptCount val="3"/>
                <c:pt idx="0">
                  <c:v>0.73</c:v>
                </c:pt>
                <c:pt idx="1">
                  <c:v>0.61</c:v>
                </c:pt>
                <c:pt idx="2">
                  <c:v>0.42</c:v>
                </c:pt>
              </c:numCache>
            </c:numRef>
          </c:val>
          <c:extLst>
            <c:ext xmlns:c16="http://schemas.microsoft.com/office/drawing/2014/chart" uri="{C3380CC4-5D6E-409C-BE32-E72D297353CC}">
              <c16:uniqueId val="{00000001-A4C9-4E51-A6A1-E4D2C4EBC836}"/>
            </c:ext>
          </c:extLst>
        </c:ser>
        <c:ser>
          <c:idx val="3"/>
          <c:order val="3"/>
          <c:tx>
            <c:strRef>
              <c:f>'0.85'!$A$5</c:f>
              <c:strCache>
                <c:ptCount val="1"/>
                <c:pt idx="0">
                  <c:v>3:7-0.55</c:v>
                </c:pt>
              </c:strCache>
            </c:strRef>
          </c:tx>
          <c:spPr>
            <a:solidFill>
              <a:schemeClr val="accent4"/>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'0.85'!$B$5:$F$5</c15:sqref>
                  </c15:fullRef>
                </c:ext>
              </c:extLst>
              <c:f>'0.85'!$D$5:$F$5</c:f>
              <c:numCache>
                <c:formatCode>General</c:formatCode>
                <c:ptCount val="3"/>
                <c:pt idx="0">
                  <c:v>0.88</c:v>
                </c:pt>
                <c:pt idx="1">
                  <c:v>0.87</c:v>
                </c:pt>
                <c:pt idx="2">
                  <c:v>0.82</c:v>
                </c:pt>
              </c:numCache>
            </c:numRef>
          </c:val>
          <c:extLst>
            <c:ext xmlns:c16="http://schemas.microsoft.com/office/drawing/2014/chart" uri="{C3380CC4-5D6E-409C-BE32-E72D297353CC}">
              <c16:uniqueId val="{00000002-A4C9-4E51-A6A1-E4D2C4EBC836}"/>
            </c:ext>
          </c:extLst>
        </c:ser>
        <c:ser>
          <c:idx val="4"/>
          <c:order val="4"/>
          <c:tx>
            <c:strRef>
              <c:f>'0.85'!$A$6</c:f>
              <c:strCache>
                <c:ptCount val="1"/>
                <c:pt idx="0">
                  <c:v>3:7-0.6</c:v>
                </c:pt>
              </c:strCache>
            </c:strRef>
          </c:tx>
          <c:spPr>
            <a:solidFill>
              <a:schemeClr val="accent5"/>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'0.85'!$B$6:$F$6</c15:sqref>
                  </c15:fullRef>
                </c:ext>
              </c:extLst>
              <c:f>'0.85'!$D$6:$F$6</c:f>
              <c:numCache>
                <c:formatCode>General</c:formatCode>
                <c:ptCount val="3"/>
                <c:pt idx="0">
                  <c:v>0.87</c:v>
                </c:pt>
                <c:pt idx="1">
                  <c:v>0.76</c:v>
                </c:pt>
                <c:pt idx="2">
                  <c:v>0.77</c:v>
                </c:pt>
              </c:numCache>
            </c:numRef>
          </c:val>
          <c:extLst>
            <c:ext xmlns:c16="http://schemas.microsoft.com/office/drawing/2014/chart" uri="{C3380CC4-5D6E-409C-BE32-E72D297353CC}">
              <c16:uniqueId val="{00000003-A4C9-4E51-A6A1-E4D2C4EBC836}"/>
            </c:ext>
          </c:extLst>
        </c:ser>
        <c:ser>
          <c:idx val="5"/>
          <c:order val="5"/>
          <c:tx>
            <c:strRef>
              <c:f>'0.85'!$A$7</c:f>
              <c:strCache>
                <c:ptCount val="1"/>
                <c:pt idx="0">
                  <c:v>3:7-0.65</c:v>
                </c:pt>
              </c:strCache>
            </c:strRef>
          </c:tx>
          <c:spPr>
            <a:solidFill>
              <a:schemeClr val="accent6"/>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'0.85'!$B$7:$F$7</c15:sqref>
                  </c15:fullRef>
                </c:ext>
              </c:extLst>
              <c:f>'0.85'!$D$7:$F$7</c:f>
              <c:numCache>
                <c:formatCode>General</c:formatCode>
                <c:ptCount val="3"/>
                <c:pt idx="0">
                  <c:v>0.79</c:v>
                </c:pt>
                <c:pt idx="1">
                  <c:v>0.56000000000000005</c:v>
                </c:pt>
                <c:pt idx="2">
                  <c:v>0.5</c:v>
                </c:pt>
              </c:numCache>
            </c:numRef>
          </c:val>
          <c:extLst>
            <c:ext xmlns:c16="http://schemas.microsoft.com/office/drawing/2014/chart" uri="{C3380CC4-5D6E-409C-BE32-E72D297353CC}">
              <c16:uniqueId val="{00000004-A4C9-4E51-A6A1-E4D2C4EBC836}"/>
            </c:ext>
          </c:extLst>
        </c:ser>
        <c:ser>
          <c:idx val="6"/>
          <c:order val="6"/>
          <c:tx>
            <c:strRef>
              <c:f>'0.85'!$A$8</c:f>
              <c:strCache>
                <c:ptCount val="1"/>
                <c:pt idx="0">
                  <c:v>4:6-0.45</c:v>
                </c:pt>
              </c:strCache>
            </c:strRef>
          </c:tx>
          <c:spPr>
            <a:solidFill>
              <a:schemeClr val="accent1">
                <a:lumMod val="6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'0.85'!$B$8:$F$8</c15:sqref>
                  </c15:fullRef>
                </c:ext>
              </c:extLst>
              <c:f>'0.85'!$D$8:$F$8</c:f>
              <c:numCache>
                <c:formatCode>General</c:formatCode>
                <c:ptCount val="3"/>
                <c:pt idx="0">
                  <c:v>0.42</c:v>
                </c:pt>
                <c:pt idx="1">
                  <c:v>0.27</c:v>
                </c:pt>
                <c:pt idx="2">
                  <c:v>0.12</c:v>
                </c:pt>
              </c:numCache>
            </c:numRef>
          </c:val>
          <c:extLst>
            <c:ext xmlns:c16="http://schemas.microsoft.com/office/drawing/2014/chart" uri="{C3380CC4-5D6E-409C-BE32-E72D297353CC}">
              <c16:uniqueId val="{00000005-A4C9-4E51-A6A1-E4D2C4EBC836}"/>
            </c:ext>
          </c:extLst>
        </c:ser>
        <c:ser>
          <c:idx val="7"/>
          <c:order val="7"/>
          <c:tx>
            <c:strRef>
              <c:f>'0.85'!$A$9</c:f>
              <c:strCache>
                <c:ptCount val="1"/>
                <c:pt idx="0">
                  <c:v>4:6-0.5</c:v>
                </c:pt>
              </c:strCache>
            </c:strRef>
          </c:tx>
          <c:spPr>
            <a:solidFill>
              <a:schemeClr val="accent2">
                <a:lumMod val="6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'0.85'!$B$9:$F$9</c15:sqref>
                  </c15:fullRef>
                </c:ext>
              </c:extLst>
              <c:f>'0.85'!$D$9:$F$9</c:f>
              <c:numCache>
                <c:formatCode>General</c:formatCode>
                <c:ptCount val="3"/>
                <c:pt idx="0">
                  <c:v>0.8</c:v>
                </c:pt>
                <c:pt idx="1">
                  <c:v>0.71</c:v>
                </c:pt>
                <c:pt idx="2">
                  <c:v>0.57999999999999996</c:v>
                </c:pt>
              </c:numCache>
            </c:numRef>
          </c:val>
          <c:extLst>
            <c:ext xmlns:c16="http://schemas.microsoft.com/office/drawing/2014/chart" uri="{C3380CC4-5D6E-409C-BE32-E72D297353CC}">
              <c16:uniqueId val="{00000006-A4C9-4E51-A6A1-E4D2C4EBC836}"/>
            </c:ext>
          </c:extLst>
        </c:ser>
        <c:ser>
          <c:idx val="8"/>
          <c:order val="8"/>
          <c:tx>
            <c:strRef>
              <c:f>'0.85'!$A$10</c:f>
              <c:strCache>
                <c:ptCount val="1"/>
                <c:pt idx="0">
                  <c:v>4:6-0.55</c:v>
                </c:pt>
              </c:strCache>
            </c:strRef>
          </c:tx>
          <c:spPr>
            <a:solidFill>
              <a:schemeClr val="accent3">
                <a:lumMod val="6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'0.85'!$B$10:$F$10</c15:sqref>
                  </c15:fullRef>
                </c:ext>
              </c:extLst>
              <c:f>'0.85'!$D$10:$F$10</c:f>
              <c:numCache>
                <c:formatCode>General</c:formatCode>
                <c:ptCount val="3"/>
                <c:pt idx="0">
                  <c:v>0.91</c:v>
                </c:pt>
                <c:pt idx="1">
                  <c:v>0.89</c:v>
                </c:pt>
                <c:pt idx="2">
                  <c:v>0.87</c:v>
                </c:pt>
              </c:numCache>
            </c:numRef>
          </c:val>
          <c:extLst>
            <c:ext xmlns:c16="http://schemas.microsoft.com/office/drawing/2014/chart" uri="{C3380CC4-5D6E-409C-BE32-E72D297353CC}">
              <c16:uniqueId val="{00000007-A4C9-4E51-A6A1-E4D2C4EBC836}"/>
            </c:ext>
          </c:extLst>
        </c:ser>
        <c:ser>
          <c:idx val="9"/>
          <c:order val="9"/>
          <c:tx>
            <c:strRef>
              <c:f>'0.85'!$A$11</c:f>
              <c:strCache>
                <c:ptCount val="1"/>
                <c:pt idx="0">
                  <c:v>4:6-0.6</c:v>
                </c:pt>
              </c:strCache>
            </c:strRef>
          </c:tx>
          <c:spPr>
            <a:solidFill>
              <a:schemeClr val="accent4">
                <a:lumMod val="6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'0.85'!$B$11:$F$11</c15:sqref>
                  </c15:fullRef>
                </c:ext>
              </c:extLst>
              <c:f>'0.85'!$D$11:$F$11</c:f>
              <c:numCache>
                <c:formatCode>General</c:formatCode>
                <c:ptCount val="3"/>
                <c:pt idx="0">
                  <c:v>0.88</c:v>
                </c:pt>
                <c:pt idx="1">
                  <c:v>0.77</c:v>
                </c:pt>
                <c:pt idx="2">
                  <c:v>0.78</c:v>
                </c:pt>
              </c:numCache>
            </c:numRef>
          </c:val>
          <c:extLst>
            <c:ext xmlns:c16="http://schemas.microsoft.com/office/drawing/2014/chart" uri="{C3380CC4-5D6E-409C-BE32-E72D297353CC}">
              <c16:uniqueId val="{00000008-A4C9-4E51-A6A1-E4D2C4EBC836}"/>
            </c:ext>
          </c:extLst>
        </c:ser>
        <c:ser>
          <c:idx val="10"/>
          <c:order val="10"/>
          <c:tx>
            <c:strRef>
              <c:f>'0.85'!$A$12</c:f>
              <c:strCache>
                <c:ptCount val="1"/>
                <c:pt idx="0">
                  <c:v>4:6-0.65</c:v>
                </c:pt>
              </c:strCache>
            </c:strRef>
          </c:tx>
          <c:spPr>
            <a:solidFill>
              <a:schemeClr val="accent5">
                <a:lumMod val="6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'0.85'!$B$12:$F$12</c15:sqref>
                  </c15:fullRef>
                </c:ext>
              </c:extLst>
              <c:f>'0.85'!$D$12:$F$12</c:f>
              <c:numCache>
                <c:formatCode>General</c:formatCode>
                <c:ptCount val="3"/>
                <c:pt idx="0">
                  <c:v>0.79</c:v>
                </c:pt>
                <c:pt idx="1">
                  <c:v>0.56000000000000005</c:v>
                </c:pt>
                <c:pt idx="2">
                  <c:v>0.5</c:v>
                </c:pt>
              </c:numCache>
            </c:numRef>
          </c:val>
          <c:extLst>
            <c:ext xmlns:c16="http://schemas.microsoft.com/office/drawing/2014/chart" uri="{C3380CC4-5D6E-409C-BE32-E72D297353CC}">
              <c16:uniqueId val="{00000009-A4C9-4E51-A6A1-E4D2C4EBC836}"/>
            </c:ext>
          </c:extLst>
        </c:ser>
        <c:ser>
          <c:idx val="11"/>
          <c:order val="11"/>
          <c:tx>
            <c:strRef>
              <c:f>'0.85'!$A$13</c:f>
              <c:strCache>
                <c:ptCount val="1"/>
                <c:pt idx="0">
                  <c:v>5:5-0.45</c:v>
                </c:pt>
              </c:strCache>
            </c:strRef>
          </c:tx>
          <c:spPr>
            <a:solidFill>
              <a:schemeClr val="accent6">
                <a:lumMod val="6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'0.85'!$B$13:$F$13</c15:sqref>
                  </c15:fullRef>
                </c:ext>
              </c:extLst>
              <c:f>'0.85'!$D$13:$F$13</c:f>
              <c:numCache>
                <c:formatCode>General</c:formatCode>
                <c:ptCount val="3"/>
                <c:pt idx="0">
                  <c:v>0.56999999999999995</c:v>
                </c:pt>
                <c:pt idx="1">
                  <c:v>0.41</c:v>
                </c:pt>
                <c:pt idx="2">
                  <c:v>0.23</c:v>
                </c:pt>
              </c:numCache>
            </c:numRef>
          </c:val>
          <c:extLst>
            <c:ext xmlns:c16="http://schemas.microsoft.com/office/drawing/2014/chart" uri="{C3380CC4-5D6E-409C-BE32-E72D297353CC}">
              <c16:uniqueId val="{0000000A-A4C9-4E51-A6A1-E4D2C4EBC836}"/>
            </c:ext>
          </c:extLst>
        </c:ser>
        <c:ser>
          <c:idx val="12"/>
          <c:order val="12"/>
          <c:tx>
            <c:strRef>
              <c:f>'0.85'!$A$14</c:f>
              <c:strCache>
                <c:ptCount val="1"/>
                <c:pt idx="0">
                  <c:v>5:5-0.5</c:v>
                </c:pt>
              </c:strCache>
            </c:strRef>
          </c:tx>
          <c:spPr>
            <a:solidFill>
              <a:schemeClr val="accent1">
                <a:lumMod val="80000"/>
                <a:lumOff val="2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'0.85'!$B$14:$F$14</c15:sqref>
                  </c15:fullRef>
                </c:ext>
              </c:extLst>
              <c:f>'0.85'!$D$14:$F$14</c:f>
              <c:numCache>
                <c:formatCode>General</c:formatCode>
                <c:ptCount val="3"/>
                <c:pt idx="0">
                  <c:v>0.85</c:v>
                </c:pt>
                <c:pt idx="1">
                  <c:v>0.78</c:v>
                </c:pt>
                <c:pt idx="2">
                  <c:v>0.68</c:v>
                </c:pt>
              </c:numCache>
            </c:numRef>
          </c:val>
          <c:extLst>
            <c:ext xmlns:c16="http://schemas.microsoft.com/office/drawing/2014/chart" uri="{C3380CC4-5D6E-409C-BE32-E72D297353CC}">
              <c16:uniqueId val="{0000000B-A4C9-4E51-A6A1-E4D2C4EBC836}"/>
            </c:ext>
          </c:extLst>
        </c:ser>
        <c:ser>
          <c:idx val="13"/>
          <c:order val="13"/>
          <c:tx>
            <c:strRef>
              <c:f>'0.85'!$A$15</c:f>
              <c:strCache>
                <c:ptCount val="1"/>
                <c:pt idx="0">
                  <c:v>5:5-0.55</c:v>
                </c:pt>
              </c:strCache>
            </c:strRef>
          </c:tx>
          <c:spPr>
            <a:solidFill>
              <a:schemeClr val="accent2">
                <a:lumMod val="80000"/>
                <a:lumOff val="2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'0.85'!$B$15:$F$15</c15:sqref>
                  </c15:fullRef>
                </c:ext>
              </c:extLst>
              <c:f>'0.85'!$D$15:$F$15</c:f>
              <c:numCache>
                <c:formatCode>General</c:formatCode>
                <c:ptCount val="3"/>
                <c:pt idx="0">
                  <c:v>0.92</c:v>
                </c:pt>
                <c:pt idx="1">
                  <c:v>0.9</c:v>
                </c:pt>
                <c:pt idx="2">
                  <c:v>0.89</c:v>
                </c:pt>
              </c:numCache>
            </c:numRef>
          </c:val>
          <c:extLst>
            <c:ext xmlns:c16="http://schemas.microsoft.com/office/drawing/2014/chart" uri="{C3380CC4-5D6E-409C-BE32-E72D297353CC}">
              <c16:uniqueId val="{0000000C-A4C9-4E51-A6A1-E4D2C4EBC836}"/>
            </c:ext>
          </c:extLst>
        </c:ser>
        <c:ser>
          <c:idx val="14"/>
          <c:order val="14"/>
          <c:tx>
            <c:strRef>
              <c:f>'0.85'!$A$16</c:f>
              <c:strCache>
                <c:ptCount val="1"/>
                <c:pt idx="0">
                  <c:v>5:5-0.6</c:v>
                </c:pt>
              </c:strCache>
            </c:strRef>
          </c:tx>
          <c:spPr>
            <a:solidFill>
              <a:schemeClr val="accent3">
                <a:lumMod val="80000"/>
                <a:lumOff val="2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'0.85'!$B$16:$F$16</c15:sqref>
                  </c15:fullRef>
                </c:ext>
              </c:extLst>
              <c:f>'0.85'!$D$16:$F$16</c:f>
              <c:numCache>
                <c:formatCode>General</c:formatCode>
                <c:ptCount val="3"/>
                <c:pt idx="0">
                  <c:v>0.88</c:v>
                </c:pt>
                <c:pt idx="1">
                  <c:v>0.78</c:v>
                </c:pt>
                <c:pt idx="2">
                  <c:v>0.79</c:v>
                </c:pt>
              </c:numCache>
            </c:numRef>
          </c:val>
          <c:extLst>
            <c:ext xmlns:c16="http://schemas.microsoft.com/office/drawing/2014/chart" uri="{C3380CC4-5D6E-409C-BE32-E72D297353CC}">
              <c16:uniqueId val="{0000000D-A4C9-4E51-A6A1-E4D2C4EBC836}"/>
            </c:ext>
          </c:extLst>
        </c:ser>
        <c:ser>
          <c:idx val="15"/>
          <c:order val="15"/>
          <c:tx>
            <c:strRef>
              <c:f>'0.85'!$A$17</c:f>
              <c:strCache>
                <c:ptCount val="1"/>
                <c:pt idx="0">
                  <c:v>5:5-0.65</c:v>
                </c:pt>
              </c:strCache>
            </c:strRef>
          </c:tx>
          <c:spPr>
            <a:solidFill>
              <a:schemeClr val="accent4">
                <a:lumMod val="80000"/>
                <a:lumOff val="2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'0.85'!$B$17:$F$17</c15:sqref>
                  </c15:fullRef>
                </c:ext>
              </c:extLst>
              <c:f>'0.85'!$D$17:$F$17</c:f>
              <c:numCache>
                <c:formatCode>General</c:formatCode>
                <c:ptCount val="3"/>
                <c:pt idx="0">
                  <c:v>0.8</c:v>
                </c:pt>
                <c:pt idx="1">
                  <c:v>0.57999999999999996</c:v>
                </c:pt>
                <c:pt idx="2">
                  <c:v>0.53</c:v>
                </c:pt>
              </c:numCache>
            </c:numRef>
          </c:val>
          <c:extLst>
            <c:ext xmlns:c16="http://schemas.microsoft.com/office/drawing/2014/chart" uri="{C3380CC4-5D6E-409C-BE32-E72D297353CC}">
              <c16:uniqueId val="{0000000E-A4C9-4E51-A6A1-E4D2C4EBC836}"/>
            </c:ext>
          </c:extLst>
        </c:ser>
        <c:ser>
          <c:idx val="16"/>
          <c:order val="16"/>
          <c:tx>
            <c:strRef>
              <c:f>'0.85'!$A$18</c:f>
              <c:strCache>
                <c:ptCount val="1"/>
                <c:pt idx="0">
                  <c:v>6:4-0.45</c:v>
                </c:pt>
              </c:strCache>
            </c:strRef>
          </c:tx>
          <c:spPr>
            <a:solidFill>
              <a:schemeClr val="accent5">
                <a:lumMod val="80000"/>
                <a:lumOff val="2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'0.85'!$B$18:$F$18</c15:sqref>
                  </c15:fullRef>
                </c:ext>
              </c:extLst>
              <c:f>'0.85'!$D$18:$F$18</c:f>
              <c:numCache>
                <c:formatCode>General</c:formatCode>
                <c:ptCount val="3"/>
                <c:pt idx="0">
                  <c:v>0.66</c:v>
                </c:pt>
                <c:pt idx="1">
                  <c:v>0.52</c:v>
                </c:pt>
                <c:pt idx="2">
                  <c:v>0.31</c:v>
                </c:pt>
              </c:numCache>
            </c:numRef>
          </c:val>
          <c:extLst>
            <c:ext xmlns:c16="http://schemas.microsoft.com/office/drawing/2014/chart" uri="{C3380CC4-5D6E-409C-BE32-E72D297353CC}">
              <c16:uniqueId val="{0000000F-A4C9-4E51-A6A1-E4D2C4EBC836}"/>
            </c:ext>
          </c:extLst>
        </c:ser>
        <c:ser>
          <c:idx val="17"/>
          <c:order val="17"/>
          <c:tx>
            <c:strRef>
              <c:f>'0.85'!$A$19</c:f>
              <c:strCache>
                <c:ptCount val="1"/>
                <c:pt idx="0">
                  <c:v>6:4-0.5</c:v>
                </c:pt>
              </c:strCache>
            </c:strRef>
          </c:tx>
          <c:spPr>
            <a:solidFill>
              <a:schemeClr val="accent6">
                <a:lumMod val="80000"/>
                <a:lumOff val="2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'0.85'!$B$19:$F$19</c15:sqref>
                  </c15:fullRef>
                </c:ext>
              </c:extLst>
              <c:f>'0.85'!$D$19:$F$19</c:f>
              <c:numCache>
                <c:formatCode>General</c:formatCode>
                <c:ptCount val="3"/>
                <c:pt idx="0">
                  <c:v>0.88</c:v>
                </c:pt>
                <c:pt idx="1">
                  <c:v>0.83</c:v>
                </c:pt>
                <c:pt idx="2">
                  <c:v>0.75</c:v>
                </c:pt>
              </c:numCache>
            </c:numRef>
          </c:val>
          <c:extLst>
            <c:ext xmlns:c16="http://schemas.microsoft.com/office/drawing/2014/chart" uri="{C3380CC4-5D6E-409C-BE32-E72D297353CC}">
              <c16:uniqueId val="{00000010-A4C9-4E51-A6A1-E4D2C4EBC836}"/>
            </c:ext>
          </c:extLst>
        </c:ser>
        <c:ser>
          <c:idx val="18"/>
          <c:order val="18"/>
          <c:tx>
            <c:strRef>
              <c:f>'0.85'!$A$20</c:f>
              <c:strCache>
                <c:ptCount val="1"/>
                <c:pt idx="0">
                  <c:v>6:4-0.55</c:v>
                </c:pt>
              </c:strCache>
            </c:strRef>
          </c:tx>
          <c:spPr>
            <a:solidFill>
              <a:schemeClr val="accent1">
                <a:lumMod val="8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'0.85'!$B$20:$F$20</c15:sqref>
                  </c15:fullRef>
                </c:ext>
              </c:extLst>
              <c:f>'0.85'!$D$20:$F$20</c:f>
              <c:numCache>
                <c:formatCode>General</c:formatCode>
                <c:ptCount val="3"/>
                <c:pt idx="0">
                  <c:v>0.93</c:v>
                </c:pt>
                <c:pt idx="1">
                  <c:v>0.9</c:v>
                </c:pt>
                <c:pt idx="2">
                  <c:v>0.9</c:v>
                </c:pt>
              </c:numCache>
            </c:numRef>
          </c:val>
          <c:extLst>
            <c:ext xmlns:c16="http://schemas.microsoft.com/office/drawing/2014/chart" uri="{C3380CC4-5D6E-409C-BE32-E72D297353CC}">
              <c16:uniqueId val="{00000011-A4C9-4E51-A6A1-E4D2C4EBC836}"/>
            </c:ext>
          </c:extLst>
        </c:ser>
        <c:ser>
          <c:idx val="19"/>
          <c:order val="19"/>
          <c:tx>
            <c:strRef>
              <c:f>'0.85'!$A$21</c:f>
              <c:strCache>
                <c:ptCount val="1"/>
                <c:pt idx="0">
                  <c:v>6:4-0.6</c:v>
                </c:pt>
              </c:strCache>
            </c:strRef>
          </c:tx>
          <c:spPr>
            <a:solidFill>
              <a:schemeClr val="accent2">
                <a:lumMod val="8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'0.85'!$B$21:$F$21</c15:sqref>
                  </c15:fullRef>
                </c:ext>
              </c:extLst>
              <c:f>'0.85'!$D$21:$F$21</c:f>
              <c:numCache>
                <c:formatCode>General</c:formatCode>
                <c:ptCount val="3"/>
                <c:pt idx="0">
                  <c:v>0.89</c:v>
                </c:pt>
                <c:pt idx="1">
                  <c:v>0.78</c:v>
                </c:pt>
                <c:pt idx="2">
                  <c:v>0.8</c:v>
                </c:pt>
              </c:numCache>
            </c:numRef>
          </c:val>
          <c:extLst>
            <c:ext xmlns:c16="http://schemas.microsoft.com/office/drawing/2014/chart" uri="{C3380CC4-5D6E-409C-BE32-E72D297353CC}">
              <c16:uniqueId val="{00000012-A4C9-4E51-A6A1-E4D2C4EBC836}"/>
            </c:ext>
          </c:extLst>
        </c:ser>
        <c:ser>
          <c:idx val="20"/>
          <c:order val="20"/>
          <c:tx>
            <c:strRef>
              <c:f>'0.85'!$A$22</c:f>
              <c:strCache>
                <c:ptCount val="1"/>
                <c:pt idx="0">
                  <c:v>6:4-0.65</c:v>
                </c:pt>
              </c:strCache>
            </c:strRef>
          </c:tx>
          <c:spPr>
            <a:solidFill>
              <a:schemeClr val="accent3">
                <a:lumMod val="8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'0.85'!$B$22:$F$22</c15:sqref>
                  </c15:fullRef>
                </c:ext>
              </c:extLst>
              <c:f>'0.85'!$D$22:$F$22</c:f>
              <c:numCache>
                <c:formatCode>General</c:formatCode>
                <c:ptCount val="3"/>
                <c:pt idx="0">
                  <c:v>0.8</c:v>
                </c:pt>
                <c:pt idx="1">
                  <c:v>0.59</c:v>
                </c:pt>
                <c:pt idx="2">
                  <c:v>0.55000000000000004</c:v>
                </c:pt>
              </c:numCache>
            </c:numRef>
          </c:val>
          <c:extLst>
            <c:ext xmlns:c16="http://schemas.microsoft.com/office/drawing/2014/chart" uri="{C3380CC4-5D6E-409C-BE32-E72D297353CC}">
              <c16:uniqueId val="{00000013-A4C9-4E51-A6A1-E4D2C4EBC836}"/>
            </c:ext>
          </c:extLst>
        </c:ser>
        <c:ser>
          <c:idx val="21"/>
          <c:order val="21"/>
          <c:tx>
            <c:strRef>
              <c:f>'0.85'!$A$23</c:f>
              <c:strCache>
                <c:ptCount val="1"/>
                <c:pt idx="0">
                  <c:v>7:3-0.45</c:v>
                </c:pt>
              </c:strCache>
            </c:strRef>
          </c:tx>
          <c:spPr>
            <a:solidFill>
              <a:schemeClr val="accent4">
                <a:lumMod val="8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'0.85'!$B$23:$F$23</c15:sqref>
                  </c15:fullRef>
                </c:ext>
              </c:extLst>
              <c:f>'0.85'!$D$23:$F$23</c:f>
              <c:numCache>
                <c:formatCode>General</c:formatCode>
                <c:ptCount val="3"/>
                <c:pt idx="0">
                  <c:v>0.72</c:v>
                </c:pt>
                <c:pt idx="1">
                  <c:v>0.57999999999999996</c:v>
                </c:pt>
                <c:pt idx="2">
                  <c:v>0.39</c:v>
                </c:pt>
              </c:numCache>
            </c:numRef>
          </c:val>
          <c:extLst>
            <c:ext xmlns:c16="http://schemas.microsoft.com/office/drawing/2014/chart" uri="{C3380CC4-5D6E-409C-BE32-E72D297353CC}">
              <c16:uniqueId val="{00000014-A4C9-4E51-A6A1-E4D2C4EBC836}"/>
            </c:ext>
          </c:extLst>
        </c:ser>
        <c:ser>
          <c:idx val="22"/>
          <c:order val="22"/>
          <c:tx>
            <c:strRef>
              <c:f>'0.85'!$A$24</c:f>
              <c:strCache>
                <c:ptCount val="1"/>
                <c:pt idx="0">
                  <c:v>7:3-0.5</c:v>
                </c:pt>
              </c:strCache>
            </c:strRef>
          </c:tx>
          <c:spPr>
            <a:solidFill>
              <a:schemeClr val="accent5">
                <a:lumMod val="8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'0.85'!$B$24:$F$24</c15:sqref>
                  </c15:fullRef>
                </c:ext>
              </c:extLst>
              <c:f>'0.85'!$D$24:$F$24</c:f>
              <c:numCache>
                <c:formatCode>General</c:formatCode>
                <c:ptCount val="3"/>
                <c:pt idx="0">
                  <c:v>0.89</c:v>
                </c:pt>
                <c:pt idx="1">
                  <c:v>0.85</c:v>
                </c:pt>
                <c:pt idx="2">
                  <c:v>0.79</c:v>
                </c:pt>
              </c:numCache>
            </c:numRef>
          </c:val>
          <c:extLst>
            <c:ext xmlns:c16="http://schemas.microsoft.com/office/drawing/2014/chart" uri="{C3380CC4-5D6E-409C-BE32-E72D297353CC}">
              <c16:uniqueId val="{00000015-A4C9-4E51-A6A1-E4D2C4EBC836}"/>
            </c:ext>
          </c:extLst>
        </c:ser>
        <c:ser>
          <c:idx val="23"/>
          <c:order val="23"/>
          <c:tx>
            <c:strRef>
              <c:f>'0.85'!$A$25</c:f>
              <c:strCache>
                <c:ptCount val="1"/>
                <c:pt idx="0">
                  <c:v>7:3-0.55</c:v>
                </c:pt>
              </c:strCache>
            </c:strRef>
          </c:tx>
          <c:spPr>
            <a:solidFill>
              <a:schemeClr val="accent6">
                <a:lumMod val="8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'0.85'!$B$25:$F$25</c15:sqref>
                  </c15:fullRef>
                </c:ext>
              </c:extLst>
              <c:f>'0.85'!$D$25:$F$25</c:f>
              <c:numCache>
                <c:formatCode>General</c:formatCode>
                <c:ptCount val="3"/>
                <c:pt idx="0">
                  <c:v>0.93</c:v>
                </c:pt>
                <c:pt idx="1">
                  <c:v>0.9</c:v>
                </c:pt>
                <c:pt idx="2">
                  <c:v>0.9</c:v>
                </c:pt>
              </c:numCache>
            </c:numRef>
          </c:val>
          <c:extLst>
            <c:ext xmlns:c16="http://schemas.microsoft.com/office/drawing/2014/chart" uri="{C3380CC4-5D6E-409C-BE32-E72D297353CC}">
              <c16:uniqueId val="{00000016-A4C9-4E51-A6A1-E4D2C4EBC836}"/>
            </c:ext>
          </c:extLst>
        </c:ser>
        <c:ser>
          <c:idx val="24"/>
          <c:order val="24"/>
          <c:tx>
            <c:strRef>
              <c:f>'0.85'!$A$26</c:f>
              <c:strCache>
                <c:ptCount val="1"/>
                <c:pt idx="0">
                  <c:v>7:3-0.6</c:v>
                </c:pt>
              </c:strCache>
            </c:strRef>
          </c:tx>
          <c:spPr>
            <a:solidFill>
              <a:schemeClr val="accent1">
                <a:lumMod val="60000"/>
                <a:lumOff val="4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'0.85'!$B$26:$F$26</c15:sqref>
                  </c15:fullRef>
                </c:ext>
              </c:extLst>
              <c:f>'0.85'!$D$26:$F$26</c:f>
              <c:numCache>
                <c:formatCode>General</c:formatCode>
                <c:ptCount val="3"/>
                <c:pt idx="0">
                  <c:v>0.89</c:v>
                </c:pt>
                <c:pt idx="1">
                  <c:v>0.79</c:v>
                </c:pt>
                <c:pt idx="2">
                  <c:v>0.8</c:v>
                </c:pt>
              </c:numCache>
            </c:numRef>
          </c:val>
          <c:extLst>
            <c:ext xmlns:c16="http://schemas.microsoft.com/office/drawing/2014/chart" uri="{C3380CC4-5D6E-409C-BE32-E72D297353CC}">
              <c16:uniqueId val="{00000017-A4C9-4E51-A6A1-E4D2C4EBC836}"/>
            </c:ext>
          </c:extLst>
        </c:ser>
        <c:ser>
          <c:idx val="25"/>
          <c:order val="25"/>
          <c:tx>
            <c:strRef>
              <c:f>'0.85'!$A$27</c:f>
              <c:strCache>
                <c:ptCount val="1"/>
                <c:pt idx="0">
                  <c:v>7:3-0.65</c:v>
                </c:pt>
              </c:strCache>
            </c:strRef>
          </c:tx>
          <c:spPr>
            <a:solidFill>
              <a:schemeClr val="accent2">
                <a:lumMod val="60000"/>
                <a:lumOff val="4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'0.85'!$B$27:$F$27</c15:sqref>
                  </c15:fullRef>
                </c:ext>
              </c:extLst>
              <c:f>'0.85'!$D$27:$F$27</c:f>
              <c:numCache>
                <c:formatCode>General</c:formatCode>
                <c:ptCount val="3"/>
                <c:pt idx="0">
                  <c:v>0.81</c:v>
                </c:pt>
                <c:pt idx="1">
                  <c:v>0.61</c:v>
                </c:pt>
                <c:pt idx="2">
                  <c:v>0.57999999999999996</c:v>
                </c:pt>
              </c:numCache>
            </c:numRef>
          </c:val>
          <c:extLst>
            <c:ext xmlns:c16="http://schemas.microsoft.com/office/drawing/2014/chart" uri="{C3380CC4-5D6E-409C-BE32-E72D297353CC}">
              <c16:uniqueId val="{00000018-A4C9-4E51-A6A1-E4D2C4EBC836}"/>
            </c:ext>
          </c:extLst>
        </c:ser>
        <c:ser>
          <c:idx val="26"/>
          <c:order val="26"/>
          <c:tx>
            <c:strRef>
              <c:f>'0.85'!$A$28</c:f>
              <c:strCache>
                <c:ptCount val="1"/>
                <c:pt idx="0">
                  <c:v>8:2-0.45</c:v>
                </c:pt>
              </c:strCache>
            </c:strRef>
          </c:tx>
          <c:spPr>
            <a:solidFill>
              <a:schemeClr val="accent3">
                <a:lumMod val="60000"/>
                <a:lumOff val="4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'0.85'!$B$28:$F$28</c15:sqref>
                  </c15:fullRef>
                </c:ext>
              </c:extLst>
              <c:f>'0.85'!$D$28:$F$28</c:f>
              <c:numCache>
                <c:formatCode>General</c:formatCode>
                <c:ptCount val="3"/>
                <c:pt idx="0">
                  <c:v>0.76</c:v>
                </c:pt>
                <c:pt idx="1">
                  <c:v>0.64</c:v>
                </c:pt>
                <c:pt idx="2">
                  <c:v>0.46</c:v>
                </c:pt>
              </c:numCache>
            </c:numRef>
          </c:val>
          <c:extLst>
            <c:ext xmlns:c16="http://schemas.microsoft.com/office/drawing/2014/chart" uri="{C3380CC4-5D6E-409C-BE32-E72D297353CC}">
              <c16:uniqueId val="{00000019-A4C9-4E51-A6A1-E4D2C4EBC836}"/>
            </c:ext>
          </c:extLst>
        </c:ser>
        <c:ser>
          <c:idx val="27"/>
          <c:order val="27"/>
          <c:tx>
            <c:strRef>
              <c:f>'0.85'!$A$29</c:f>
              <c:strCache>
                <c:ptCount val="1"/>
                <c:pt idx="0">
                  <c:v>8:2-0.5</c:v>
                </c:pt>
              </c:strCache>
            </c:strRef>
          </c:tx>
          <c:spPr>
            <a:solidFill>
              <a:schemeClr val="accent4">
                <a:lumMod val="60000"/>
                <a:lumOff val="4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'0.85'!$B$29:$F$29</c15:sqref>
                  </c15:fullRef>
                </c:ext>
              </c:extLst>
              <c:f>'0.85'!$D$29:$F$29</c:f>
              <c:numCache>
                <c:formatCode>General</c:formatCode>
                <c:ptCount val="3"/>
                <c:pt idx="0">
                  <c:v>0.9</c:v>
                </c:pt>
                <c:pt idx="1">
                  <c:v>0.86</c:v>
                </c:pt>
                <c:pt idx="2">
                  <c:v>0.81</c:v>
                </c:pt>
              </c:numCache>
            </c:numRef>
          </c:val>
          <c:extLst>
            <c:ext xmlns:c16="http://schemas.microsoft.com/office/drawing/2014/chart" uri="{C3380CC4-5D6E-409C-BE32-E72D297353CC}">
              <c16:uniqueId val="{0000001A-A4C9-4E51-A6A1-E4D2C4EBC836}"/>
            </c:ext>
          </c:extLst>
        </c:ser>
        <c:ser>
          <c:idx val="28"/>
          <c:order val="28"/>
          <c:tx>
            <c:strRef>
              <c:f>'0.85'!$A$30</c:f>
              <c:strCache>
                <c:ptCount val="1"/>
                <c:pt idx="0">
                  <c:v>8:2-0.55</c:v>
                </c:pt>
              </c:strCache>
            </c:strRef>
          </c:tx>
          <c:spPr>
            <a:solidFill>
              <a:schemeClr val="accent5">
                <a:lumMod val="60000"/>
                <a:lumOff val="4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'0.85'!$B$30:$F$30</c15:sqref>
                  </c15:fullRef>
                </c:ext>
              </c:extLst>
              <c:f>'0.85'!$D$30:$F$30</c:f>
              <c:numCache>
                <c:formatCode>General</c:formatCode>
                <c:ptCount val="3"/>
                <c:pt idx="0">
                  <c:v>0.93</c:v>
                </c:pt>
                <c:pt idx="1">
                  <c:v>0.89</c:v>
                </c:pt>
                <c:pt idx="2">
                  <c:v>0.9</c:v>
                </c:pt>
              </c:numCache>
            </c:numRef>
          </c:val>
          <c:extLst>
            <c:ext xmlns:c16="http://schemas.microsoft.com/office/drawing/2014/chart" uri="{C3380CC4-5D6E-409C-BE32-E72D297353CC}">
              <c16:uniqueId val="{0000001B-A4C9-4E51-A6A1-E4D2C4EBC836}"/>
            </c:ext>
          </c:extLst>
        </c:ser>
        <c:ser>
          <c:idx val="29"/>
          <c:order val="29"/>
          <c:tx>
            <c:strRef>
              <c:f>'0.85'!$A$31</c:f>
              <c:strCache>
                <c:ptCount val="1"/>
                <c:pt idx="0">
                  <c:v>8:2-0.6</c:v>
                </c:pt>
              </c:strCache>
            </c:strRef>
          </c:tx>
          <c:spPr>
            <a:solidFill>
              <a:schemeClr val="accent6">
                <a:lumMod val="60000"/>
                <a:lumOff val="4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'0.85'!$B$31:$F$31</c15:sqref>
                  </c15:fullRef>
                </c:ext>
              </c:extLst>
              <c:f>'0.85'!$D$31:$F$31</c:f>
              <c:numCache>
                <c:formatCode>General</c:formatCode>
                <c:ptCount val="3"/>
                <c:pt idx="0">
                  <c:v>0.89</c:v>
                </c:pt>
                <c:pt idx="1">
                  <c:v>0.8</c:v>
                </c:pt>
                <c:pt idx="2">
                  <c:v>0.82</c:v>
                </c:pt>
              </c:numCache>
            </c:numRef>
          </c:val>
          <c:extLst>
            <c:ext xmlns:c16="http://schemas.microsoft.com/office/drawing/2014/chart" uri="{C3380CC4-5D6E-409C-BE32-E72D297353CC}">
              <c16:uniqueId val="{0000001C-A4C9-4E51-A6A1-E4D2C4EBC836}"/>
            </c:ext>
          </c:extLst>
        </c:ser>
        <c:ser>
          <c:idx val="30"/>
          <c:order val="30"/>
          <c:tx>
            <c:strRef>
              <c:f>'0.85'!$A$32</c:f>
              <c:strCache>
                <c:ptCount val="1"/>
                <c:pt idx="0">
                  <c:v>8:2-0.65</c:v>
                </c:pt>
              </c:strCache>
            </c:strRef>
          </c:tx>
          <c:spPr>
            <a:solidFill>
              <a:schemeClr val="accent1">
                <a:lumMod val="5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'0.85'!$B$32:$F$32</c15:sqref>
                  </c15:fullRef>
                </c:ext>
              </c:extLst>
              <c:f>'0.85'!$D$32:$F$32</c:f>
              <c:numCache>
                <c:formatCode>General</c:formatCode>
                <c:ptCount val="3"/>
                <c:pt idx="0">
                  <c:v>0.82</c:v>
                </c:pt>
                <c:pt idx="1">
                  <c:v>0.64</c:v>
                </c:pt>
                <c:pt idx="2">
                  <c:v>0.62</c:v>
                </c:pt>
              </c:numCache>
            </c:numRef>
          </c:val>
          <c:extLst>
            <c:ext xmlns:c16="http://schemas.microsoft.com/office/drawing/2014/chart" uri="{C3380CC4-5D6E-409C-BE32-E72D297353CC}">
              <c16:uniqueId val="{0000001D-A4C9-4E51-A6A1-E4D2C4EBC836}"/>
            </c:ext>
          </c:extLst>
        </c:ser>
        <c:ser>
          <c:idx val="31"/>
          <c:order val="31"/>
          <c:tx>
            <c:strRef>
              <c:f>'0.85'!$A$33</c:f>
              <c:strCache>
                <c:ptCount val="1"/>
                <c:pt idx="0">
                  <c:v>9:1-0.45</c:v>
                </c:pt>
              </c:strCache>
            </c:strRef>
          </c:tx>
          <c:spPr>
            <a:solidFill>
              <a:schemeClr val="accent2">
                <a:lumMod val="5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'0.85'!$B$33:$F$33</c15:sqref>
                  </c15:fullRef>
                </c:ext>
              </c:extLst>
              <c:f>'0.85'!$D$33:$F$33</c:f>
              <c:numCache>
                <c:formatCode>General</c:formatCode>
                <c:ptCount val="3"/>
                <c:pt idx="0">
                  <c:v>0.79</c:v>
                </c:pt>
                <c:pt idx="1">
                  <c:v>0.68</c:v>
                </c:pt>
                <c:pt idx="2">
                  <c:v>0.51</c:v>
                </c:pt>
              </c:numCache>
            </c:numRef>
          </c:val>
          <c:extLst>
            <c:ext xmlns:c16="http://schemas.microsoft.com/office/drawing/2014/chart" uri="{C3380CC4-5D6E-409C-BE32-E72D297353CC}">
              <c16:uniqueId val="{0000001E-A4C9-4E51-A6A1-E4D2C4EBC836}"/>
            </c:ext>
          </c:extLst>
        </c:ser>
        <c:ser>
          <c:idx val="32"/>
          <c:order val="32"/>
          <c:tx>
            <c:strRef>
              <c:f>'0.85'!$A$34</c:f>
              <c:strCache>
                <c:ptCount val="1"/>
                <c:pt idx="0">
                  <c:v>9:1-0.5</c:v>
                </c:pt>
              </c:strCache>
            </c:strRef>
          </c:tx>
          <c:spPr>
            <a:solidFill>
              <a:schemeClr val="accent3">
                <a:lumMod val="5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'0.85'!$B$34:$F$34</c15:sqref>
                  </c15:fullRef>
                </c:ext>
              </c:extLst>
              <c:f>'0.85'!$D$34:$F$34</c:f>
              <c:numCache>
                <c:formatCode>General</c:formatCode>
                <c:ptCount val="3"/>
                <c:pt idx="0">
                  <c:v>0.89</c:v>
                </c:pt>
                <c:pt idx="1">
                  <c:v>0.86</c:v>
                </c:pt>
                <c:pt idx="2">
                  <c:v>0.81</c:v>
                </c:pt>
              </c:numCache>
            </c:numRef>
          </c:val>
          <c:extLst>
            <c:ext xmlns:c16="http://schemas.microsoft.com/office/drawing/2014/chart" uri="{C3380CC4-5D6E-409C-BE32-E72D297353CC}">
              <c16:uniqueId val="{0000001F-A4C9-4E51-A6A1-E4D2C4EBC836}"/>
            </c:ext>
          </c:extLst>
        </c:ser>
        <c:ser>
          <c:idx val="33"/>
          <c:order val="33"/>
          <c:tx>
            <c:strRef>
              <c:f>'0.85'!$A$35</c:f>
              <c:strCache>
                <c:ptCount val="1"/>
                <c:pt idx="0">
                  <c:v>9:1-0.55</c:v>
                </c:pt>
              </c:strCache>
            </c:strRef>
          </c:tx>
          <c:spPr>
            <a:solidFill>
              <a:schemeClr val="accent4">
                <a:lumMod val="5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'0.85'!$B$35:$F$35</c15:sqref>
                  </c15:fullRef>
                </c:ext>
              </c:extLst>
              <c:f>'0.85'!$D$35:$F$35</c:f>
              <c:numCache>
                <c:formatCode>General</c:formatCode>
                <c:ptCount val="3"/>
                <c:pt idx="0">
                  <c:v>0.92</c:v>
                </c:pt>
                <c:pt idx="1">
                  <c:v>0.89</c:v>
                </c:pt>
                <c:pt idx="2">
                  <c:v>0.89</c:v>
                </c:pt>
              </c:numCache>
            </c:numRef>
          </c:val>
          <c:extLst>
            <c:ext xmlns:c16="http://schemas.microsoft.com/office/drawing/2014/chart" uri="{C3380CC4-5D6E-409C-BE32-E72D297353CC}">
              <c16:uniqueId val="{00000020-A4C9-4E51-A6A1-E4D2C4EBC836}"/>
            </c:ext>
          </c:extLst>
        </c:ser>
        <c:ser>
          <c:idx val="34"/>
          <c:order val="34"/>
          <c:tx>
            <c:strRef>
              <c:f>'0.85'!$A$36</c:f>
              <c:strCache>
                <c:ptCount val="1"/>
                <c:pt idx="0">
                  <c:v>9:1-0.6</c:v>
                </c:pt>
              </c:strCache>
            </c:strRef>
          </c:tx>
          <c:spPr>
            <a:solidFill>
              <a:schemeClr val="accent5">
                <a:lumMod val="5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'0.85'!$B$36:$F$36</c15:sqref>
                  </c15:fullRef>
                </c:ext>
              </c:extLst>
              <c:f>'0.85'!$D$36:$F$36</c:f>
              <c:numCache>
                <c:formatCode>General</c:formatCode>
                <c:ptCount val="3"/>
                <c:pt idx="0">
                  <c:v>0.89</c:v>
                </c:pt>
                <c:pt idx="1">
                  <c:v>0.81</c:v>
                </c:pt>
                <c:pt idx="2">
                  <c:v>0.83</c:v>
                </c:pt>
              </c:numCache>
            </c:numRef>
          </c:val>
          <c:extLst>
            <c:ext xmlns:c16="http://schemas.microsoft.com/office/drawing/2014/chart" uri="{C3380CC4-5D6E-409C-BE32-E72D297353CC}">
              <c16:uniqueId val="{00000021-A4C9-4E51-A6A1-E4D2C4EBC836}"/>
            </c:ext>
          </c:extLst>
        </c:ser>
        <c:ser>
          <c:idx val="35"/>
          <c:order val="35"/>
          <c:tx>
            <c:strRef>
              <c:f>'0.85'!$A$37</c:f>
              <c:strCache>
                <c:ptCount val="1"/>
                <c:pt idx="0">
                  <c:v>9:1-0.65</c:v>
                </c:pt>
              </c:strCache>
            </c:strRef>
          </c:tx>
          <c:spPr>
            <a:solidFill>
              <a:schemeClr val="accent6">
                <a:lumMod val="50000"/>
              </a:schemeClr>
            </a:solidFill>
            <a:ln>
              <a:noFill/>
            </a:ln>
            <a:effectLst/>
          </c:spPr>
          <c:invertIfNegative val="0"/>
          <c:cat>
            <c:strRef>
              <c:extLst>
                <c:ext xmlns:c15="http://schemas.microsoft.com/office/drawing/2012/chart" uri="{02D57815-91ED-43cb-92C2-25804820EDAC}">
                  <c15:fullRef>
                    <c15:sqref>'0.85'!$B$1:$F$1</c15:sqref>
                  </c15:fullRef>
                </c:ext>
              </c:extLst>
              <c:f>'0.85'!$D$1:$F$1</c:f>
              <c:strCache>
                <c:ptCount val="3"/>
                <c:pt idx="0">
                  <c:v>V-measure</c:v>
                </c:pt>
                <c:pt idx="1">
                  <c:v>AMI</c:v>
                </c:pt>
                <c:pt idx="2">
                  <c:v>ARI</c:v>
                </c:pt>
              </c:strCache>
            </c:strRef>
          </c:cat>
          <c:val>
            <c:numRef>
              <c:extLst>
                <c:ext xmlns:c15="http://schemas.microsoft.com/office/drawing/2012/chart" uri="{02D57815-91ED-43cb-92C2-25804820EDAC}">
                  <c15:fullRef>
                    <c15:sqref>'0.85'!$B$37:$F$37</c15:sqref>
                  </c15:fullRef>
                </c:ext>
              </c:extLst>
              <c:f>'0.85'!$D$37:$F$37</c:f>
              <c:numCache>
                <c:formatCode>General</c:formatCode>
                <c:ptCount val="3"/>
                <c:pt idx="0">
                  <c:v>0.84</c:v>
                </c:pt>
                <c:pt idx="1">
                  <c:v>0.67</c:v>
                </c:pt>
                <c:pt idx="2">
                  <c:v>0.65</c:v>
                </c:pt>
              </c:numCache>
            </c:numRef>
          </c:val>
          <c:extLst>
            <c:ext xmlns:c16="http://schemas.microsoft.com/office/drawing/2014/chart" uri="{C3380CC4-5D6E-409C-BE32-E72D297353CC}">
              <c16:uniqueId val="{00000022-A4C9-4E51-A6A1-E4D2C4EBC836}"/>
            </c:ext>
          </c:extLst>
        </c:ser>
        <c:dLbls>
          <c:showLegendKey val="0"/>
          <c:showVal val="0"/>
          <c:showCatName val="0"/>
          <c:showSerName val="0"/>
          <c:showPercent val="0"/>
          <c:showBubbleSize val="0"/>
        </c:dLbls>
        <c:gapWidth val="219"/>
        <c:overlap val="-27"/>
        <c:axId val="1650937984"/>
        <c:axId val="1650941792"/>
        <c:extLst>
          <c:ext xmlns:c15="http://schemas.microsoft.com/office/drawing/2012/chart" uri="{02D57815-91ED-43cb-92C2-25804820EDAC}">
            <c15:filteredBarSeries>
              <c15:ser>
                <c:idx val="0"/>
                <c:order val="0"/>
                <c:tx>
                  <c:strRef>
                    <c:extLst>
                      <c:ext uri="{02D57815-91ED-43cb-92C2-25804820EDAC}">
                        <c15:formulaRef>
                          <c15:sqref>'0.85'!$A$2</c15:sqref>
                        </c15:formulaRef>
                      </c:ext>
                    </c:extLst>
                    <c:strCache>
                      <c:ptCount val="1"/>
                      <c:pt idx="0">
                        <c:v>mean</c:v>
                      </c:pt>
                    </c:strCache>
                  </c:strRef>
                </c:tx>
                <c:spPr>
                  <a:solidFill>
                    <a:schemeClr val="accent1"/>
                  </a:solidFill>
                  <a:ln>
                    <a:noFill/>
                  </a:ln>
                  <a:effectLst/>
                </c:spPr>
                <c:invertIfNegative val="0"/>
                <c:cat>
                  <c:strRef>
                    <c:extLst>
                      <c:ext uri="{02D57815-91ED-43cb-92C2-25804820EDAC}">
                        <c15:fullRef>
                          <c15:sqref>'0.85'!$B$1:$F$1</c15:sqref>
                        </c15:fullRef>
                        <c15:formulaRef>
                          <c15:sqref>'0.85'!$D$1:$F$1</c15:sqref>
                        </c15:formulaRef>
                      </c:ext>
                    </c:extLst>
                    <c:strCache>
                      <c:ptCount val="3"/>
                      <c:pt idx="0">
                        <c:v>V-measure</c:v>
                      </c:pt>
                      <c:pt idx="1">
                        <c:v>AMI</c:v>
                      </c:pt>
                      <c:pt idx="2">
                        <c:v>ARI</c:v>
                      </c:pt>
                    </c:strCache>
                  </c:strRef>
                </c:cat>
                <c:val>
                  <c:numRef>
                    <c:extLst>
                      <c:ext uri="{02D57815-91ED-43cb-92C2-25804820EDAC}">
                        <c15:fullRef>
                          <c15:sqref>'0.85'!$B$2:$F$2</c15:sqref>
                        </c15:fullRef>
                        <c15:formulaRef>
                          <c15:sqref>'0.85'!$D$2:$F$2</c15:sqref>
                        </c15:formulaRef>
                      </c:ext>
                    </c:extLst>
                    <c:numCache>
                      <c:formatCode>General</c:formatCode>
                      <c:ptCount val="3"/>
                    </c:numCache>
                  </c:numRef>
                </c:val>
                <c:extLst>
                  <c:ext xmlns:c16="http://schemas.microsoft.com/office/drawing/2014/chart" uri="{C3380CC4-5D6E-409C-BE32-E72D297353CC}">
                    <c16:uniqueId val="{00000023-A4C9-4E51-A6A1-E4D2C4EBC836}"/>
                  </c:ext>
                </c:extLst>
              </c15:ser>
            </c15:filteredBarSeries>
          </c:ext>
        </c:extLst>
      </c:barChart>
      <c:catAx>
        <c:axId val="1650937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50941792"/>
        <c:crosses val="autoZero"/>
        <c:auto val="1"/>
        <c:lblAlgn val="ctr"/>
        <c:lblOffset val="100"/>
        <c:noMultiLvlLbl val="0"/>
      </c:catAx>
      <c:valAx>
        <c:axId val="165094179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509379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0.45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'0.45'!$A$5</c:f>
              <c:strCache>
                <c:ptCount val="1"/>
                <c:pt idx="0">
                  <c:v>3:7-0.55</c:v>
                </c:pt>
              </c:strCache>
            </c:strRef>
          </c:tx>
          <c:spPr>
            <a:solidFill>
              <a:schemeClr val="accent1"/>
            </a:solidFill>
            <a:ln>
              <a:noFill/>
            </a:ln>
            <a:effectLst/>
          </c:spPr>
          <c:invertIfNegative val="0"/>
          <c:errBars>
            <c:errBarType val="both"/>
            <c:errValType val="cust"/>
            <c:noEndCap val="0"/>
            <c:plus>
              <c:numRef>
                <c:f>'0.45'!$J$32:$N$32</c:f>
                <c:numCache>
                  <c:formatCode>General</c:formatCode>
                  <c:ptCount val="5"/>
                  <c:pt idx="0">
                    <c:v>2.9999999999999916E-2</c:v>
                  </c:pt>
                  <c:pt idx="1">
                    <c:v>5.0000000000000044E-2</c:v>
                  </c:pt>
                  <c:pt idx="2">
                    <c:v>3.9999999999999925E-2</c:v>
                  </c:pt>
                  <c:pt idx="3">
                    <c:v>5.0000000000000044E-2</c:v>
                  </c:pt>
                  <c:pt idx="4">
                    <c:v>9.9999999999999978E-2</c:v>
                  </c:pt>
                </c:numCache>
              </c:numRef>
            </c:plus>
            <c:minus>
              <c:numRef>
                <c:f>'0.45'!$J$39:$N$39</c:f>
                <c:numCache>
                  <c:formatCode>General</c:formatCode>
                  <c:ptCount val="5"/>
                  <c:pt idx="0">
                    <c:v>3.0000000000000027E-2</c:v>
                  </c:pt>
                  <c:pt idx="1">
                    <c:v>4.9999999999999933E-2</c:v>
                  </c:pt>
                  <c:pt idx="2">
                    <c:v>3.0000000000000027E-2</c:v>
                  </c:pt>
                  <c:pt idx="3">
                    <c:v>5.9999999999999942E-2</c:v>
                  </c:pt>
                  <c:pt idx="4">
                    <c:v>0.14000000000000007</c:v>
                  </c:pt>
                </c:numCache>
              </c:numRef>
            </c:minus>
            <c:spPr>
              <a:noFill/>
              <a:ln w="9525" cap="flat" cmpd="sng" algn="ctr">
                <a:solidFill>
                  <a:schemeClr val="tx1">
                    <a:lumMod val="65000"/>
                    <a:lumOff val="35000"/>
                  </a:schemeClr>
                </a:solidFill>
                <a:round/>
              </a:ln>
              <a:effectLst/>
            </c:spPr>
          </c:errBars>
          <c:cat>
            <c:strRef>
              <c:f>'0.45'!$B$1:$F$1</c:f>
              <c:strCache>
                <c:ptCount val="5"/>
                <c:pt idx="0">
                  <c:v>Completeness</c:v>
                </c:pt>
                <c:pt idx="1">
                  <c:v>Homogeneity</c:v>
                </c:pt>
                <c:pt idx="2">
                  <c:v>V-measure</c:v>
                </c:pt>
                <c:pt idx="3">
                  <c:v>AMI</c:v>
                </c:pt>
                <c:pt idx="4">
                  <c:v>ARI</c:v>
                </c:pt>
              </c:strCache>
            </c:strRef>
          </c:cat>
          <c:val>
            <c:numRef>
              <c:f>'0.45'!$B$5:$F$5</c:f>
              <c:numCache>
                <c:formatCode>General</c:formatCode>
                <c:ptCount val="5"/>
                <c:pt idx="0">
                  <c:v>0.91</c:v>
                </c:pt>
                <c:pt idx="1">
                  <c:v>0.71</c:v>
                </c:pt>
                <c:pt idx="2">
                  <c:v>0.8</c:v>
                </c:pt>
                <c:pt idx="3">
                  <c:v>0.7</c:v>
                </c:pt>
                <c:pt idx="4">
                  <c:v>0.55000000000000004</c:v>
                </c:pt>
              </c:numCache>
            </c:numRef>
          </c:val>
          <c:extLst>
            <c:ext xmlns:c16="http://schemas.microsoft.com/office/drawing/2014/chart" uri="{C3380CC4-5D6E-409C-BE32-E72D297353CC}">
              <c16:uniqueId val="{00000000-986A-433A-B9DA-0DD45172E50F}"/>
            </c:ext>
          </c:extLst>
        </c:ser>
        <c:ser>
          <c:idx val="1"/>
          <c:order val="1"/>
          <c:tx>
            <c:strRef>
              <c:f>'0.45'!$A$10</c:f>
              <c:strCache>
                <c:ptCount val="1"/>
                <c:pt idx="0">
                  <c:v>4:6-0.55</c:v>
                </c:pt>
              </c:strCache>
            </c:strRef>
          </c:tx>
          <c:spPr>
            <a:solidFill>
              <a:schemeClr val="accent2"/>
            </a:solidFill>
            <a:ln>
              <a:noFill/>
            </a:ln>
            <a:effectLst/>
          </c:spPr>
          <c:invertIfNegative val="0"/>
          <c:errBars>
            <c:errBarType val="both"/>
            <c:errValType val="cust"/>
            <c:noEndCap val="0"/>
            <c:plus>
              <c:numRef>
                <c:f>'0.45'!$J$33:$N$33</c:f>
                <c:numCache>
                  <c:formatCode>General</c:formatCode>
                  <c:ptCount val="5"/>
                  <c:pt idx="0">
                    <c:v>2.9999999999999916E-2</c:v>
                  </c:pt>
                  <c:pt idx="1">
                    <c:v>5.0000000000000044E-2</c:v>
                  </c:pt>
                  <c:pt idx="2">
                    <c:v>3.9999999999999925E-2</c:v>
                  </c:pt>
                  <c:pt idx="3">
                    <c:v>5.0000000000000044E-2</c:v>
                  </c:pt>
                  <c:pt idx="4">
                    <c:v>9.9999999999999978E-2</c:v>
                  </c:pt>
                </c:numCache>
              </c:numRef>
            </c:plus>
            <c:minus>
              <c:numRef>
                <c:f>'0.45'!$J$40:$N$40</c:f>
                <c:numCache>
                  <c:formatCode>General</c:formatCode>
                  <c:ptCount val="5"/>
                  <c:pt idx="0">
                    <c:v>3.0000000000000027E-2</c:v>
                  </c:pt>
                  <c:pt idx="1">
                    <c:v>4.9999999999999933E-2</c:v>
                  </c:pt>
                  <c:pt idx="2">
                    <c:v>3.0000000000000027E-2</c:v>
                  </c:pt>
                  <c:pt idx="3">
                    <c:v>5.9999999999999942E-2</c:v>
                  </c:pt>
                  <c:pt idx="4">
                    <c:v>0.14000000000000007</c:v>
                  </c:pt>
                </c:numCache>
              </c:numRef>
            </c:minus>
            <c:spPr>
              <a:noFill/>
              <a:ln w="9525" cap="flat" cmpd="sng" algn="ctr">
                <a:solidFill>
                  <a:schemeClr val="tx1">
                    <a:lumMod val="65000"/>
                    <a:lumOff val="35000"/>
                  </a:schemeClr>
                </a:solidFill>
                <a:round/>
              </a:ln>
              <a:effectLst/>
            </c:spPr>
          </c:errBars>
          <c:cat>
            <c:strRef>
              <c:f>'0.45'!$B$1:$F$1</c:f>
              <c:strCache>
                <c:ptCount val="5"/>
                <c:pt idx="0">
                  <c:v>Completeness</c:v>
                </c:pt>
                <c:pt idx="1">
                  <c:v>Homogeneity</c:v>
                </c:pt>
                <c:pt idx="2">
                  <c:v>V-measure</c:v>
                </c:pt>
                <c:pt idx="3">
                  <c:v>AMI</c:v>
                </c:pt>
                <c:pt idx="4">
                  <c:v>ARI</c:v>
                </c:pt>
              </c:strCache>
            </c:strRef>
          </c:cat>
          <c:val>
            <c:numRef>
              <c:f>'0.45'!$B$10:$F$10</c:f>
              <c:numCache>
                <c:formatCode>General</c:formatCode>
                <c:ptCount val="5"/>
                <c:pt idx="0">
                  <c:v>0.91</c:v>
                </c:pt>
                <c:pt idx="1">
                  <c:v>0.71</c:v>
                </c:pt>
                <c:pt idx="2">
                  <c:v>0.8</c:v>
                </c:pt>
                <c:pt idx="3">
                  <c:v>0.7</c:v>
                </c:pt>
                <c:pt idx="4">
                  <c:v>0.55000000000000004</c:v>
                </c:pt>
              </c:numCache>
            </c:numRef>
          </c:val>
          <c:extLst>
            <c:ext xmlns:c16="http://schemas.microsoft.com/office/drawing/2014/chart" uri="{C3380CC4-5D6E-409C-BE32-E72D297353CC}">
              <c16:uniqueId val="{00000001-986A-433A-B9DA-0DD45172E50F}"/>
            </c:ext>
          </c:extLst>
        </c:ser>
        <c:ser>
          <c:idx val="2"/>
          <c:order val="2"/>
          <c:tx>
            <c:strRef>
              <c:f>'0.45'!$A$15</c:f>
              <c:strCache>
                <c:ptCount val="1"/>
                <c:pt idx="0">
                  <c:v>5:5-0.55</c:v>
                </c:pt>
              </c:strCache>
            </c:strRef>
          </c:tx>
          <c:spPr>
            <a:solidFill>
              <a:schemeClr val="accent3"/>
            </a:solidFill>
            <a:ln>
              <a:noFill/>
            </a:ln>
            <a:effectLst/>
          </c:spPr>
          <c:invertIfNegative val="0"/>
          <c:errBars>
            <c:errBarType val="both"/>
            <c:errValType val="cust"/>
            <c:noEndCap val="0"/>
            <c:plus>
              <c:numRef>
                <c:f>'0.45'!$J$34:$N$34</c:f>
                <c:numCache>
                  <c:formatCode>General</c:formatCode>
                  <c:ptCount val="5"/>
                  <c:pt idx="0">
                    <c:v>2.9999999999999916E-2</c:v>
                  </c:pt>
                  <c:pt idx="1">
                    <c:v>5.0000000000000044E-2</c:v>
                  </c:pt>
                  <c:pt idx="2">
                    <c:v>3.9999999999999925E-2</c:v>
                  </c:pt>
                  <c:pt idx="3">
                    <c:v>5.0000000000000044E-2</c:v>
                  </c:pt>
                  <c:pt idx="4">
                    <c:v>9.9999999999999978E-2</c:v>
                  </c:pt>
                </c:numCache>
              </c:numRef>
            </c:plus>
            <c:minus>
              <c:numRef>
                <c:f>'0.45'!$J$41:$N$41</c:f>
                <c:numCache>
                  <c:formatCode>General</c:formatCode>
                  <c:ptCount val="5"/>
                  <c:pt idx="0">
                    <c:v>3.0000000000000027E-2</c:v>
                  </c:pt>
                  <c:pt idx="1">
                    <c:v>4.9999999999999933E-2</c:v>
                  </c:pt>
                  <c:pt idx="2">
                    <c:v>3.0000000000000027E-2</c:v>
                  </c:pt>
                  <c:pt idx="3">
                    <c:v>5.9999999999999942E-2</c:v>
                  </c:pt>
                  <c:pt idx="4">
                    <c:v>0.14000000000000007</c:v>
                  </c:pt>
                </c:numCache>
              </c:numRef>
            </c:minus>
            <c:spPr>
              <a:noFill/>
              <a:ln w="9525" cap="flat" cmpd="sng" algn="ctr">
                <a:solidFill>
                  <a:schemeClr val="tx1">
                    <a:lumMod val="65000"/>
                    <a:lumOff val="35000"/>
                  </a:schemeClr>
                </a:solidFill>
                <a:round/>
              </a:ln>
              <a:effectLst/>
            </c:spPr>
          </c:errBars>
          <c:cat>
            <c:strRef>
              <c:f>'0.45'!$B$1:$F$1</c:f>
              <c:strCache>
                <c:ptCount val="5"/>
                <c:pt idx="0">
                  <c:v>Completeness</c:v>
                </c:pt>
                <c:pt idx="1">
                  <c:v>Homogeneity</c:v>
                </c:pt>
                <c:pt idx="2">
                  <c:v>V-measure</c:v>
                </c:pt>
                <c:pt idx="3">
                  <c:v>AMI</c:v>
                </c:pt>
                <c:pt idx="4">
                  <c:v>ARI</c:v>
                </c:pt>
              </c:strCache>
            </c:strRef>
          </c:cat>
          <c:val>
            <c:numRef>
              <c:f>'0.45'!$B$15:$F$15</c:f>
              <c:numCache>
                <c:formatCode>General</c:formatCode>
                <c:ptCount val="5"/>
                <c:pt idx="0">
                  <c:v>0.91</c:v>
                </c:pt>
                <c:pt idx="1">
                  <c:v>0.71</c:v>
                </c:pt>
                <c:pt idx="2">
                  <c:v>0.8</c:v>
                </c:pt>
                <c:pt idx="3">
                  <c:v>0.7</c:v>
                </c:pt>
                <c:pt idx="4">
                  <c:v>0.55000000000000004</c:v>
                </c:pt>
              </c:numCache>
            </c:numRef>
          </c:val>
          <c:extLst>
            <c:ext xmlns:c16="http://schemas.microsoft.com/office/drawing/2014/chart" uri="{C3380CC4-5D6E-409C-BE32-E72D297353CC}">
              <c16:uniqueId val="{00000002-986A-433A-B9DA-0DD45172E50F}"/>
            </c:ext>
          </c:extLst>
        </c:ser>
        <c:ser>
          <c:idx val="3"/>
          <c:order val="3"/>
          <c:tx>
            <c:strRef>
              <c:f>'0.45'!$A$20</c:f>
              <c:strCache>
                <c:ptCount val="1"/>
                <c:pt idx="0">
                  <c:v>6:4-0.55</c:v>
                </c:pt>
              </c:strCache>
            </c:strRef>
          </c:tx>
          <c:spPr>
            <a:solidFill>
              <a:schemeClr val="accent4"/>
            </a:solidFill>
            <a:ln>
              <a:noFill/>
            </a:ln>
            <a:effectLst/>
          </c:spPr>
          <c:invertIfNegative val="0"/>
          <c:errBars>
            <c:errBarType val="both"/>
            <c:errValType val="cust"/>
            <c:noEndCap val="0"/>
            <c:plus>
              <c:numRef>
                <c:f>'0.45'!$J$35:$N$35</c:f>
                <c:numCache>
                  <c:formatCode>General</c:formatCode>
                  <c:ptCount val="5"/>
                  <c:pt idx="0">
                    <c:v>2.9999999999999916E-2</c:v>
                  </c:pt>
                  <c:pt idx="1">
                    <c:v>5.0000000000000044E-2</c:v>
                  </c:pt>
                  <c:pt idx="2">
                    <c:v>3.9999999999999925E-2</c:v>
                  </c:pt>
                  <c:pt idx="3">
                    <c:v>5.0000000000000044E-2</c:v>
                  </c:pt>
                  <c:pt idx="4">
                    <c:v>9.9999999999999978E-2</c:v>
                  </c:pt>
                </c:numCache>
              </c:numRef>
            </c:plus>
            <c:minus>
              <c:numRef>
                <c:f>'0.45'!$J$42:$N$42</c:f>
                <c:numCache>
                  <c:formatCode>General</c:formatCode>
                  <c:ptCount val="5"/>
                  <c:pt idx="0">
                    <c:v>3.0000000000000027E-2</c:v>
                  </c:pt>
                  <c:pt idx="1">
                    <c:v>4.9999999999999933E-2</c:v>
                  </c:pt>
                  <c:pt idx="2">
                    <c:v>3.0000000000000027E-2</c:v>
                  </c:pt>
                  <c:pt idx="3">
                    <c:v>5.9999999999999942E-2</c:v>
                  </c:pt>
                  <c:pt idx="4">
                    <c:v>0.14000000000000007</c:v>
                  </c:pt>
                </c:numCache>
              </c:numRef>
            </c:minus>
            <c:spPr>
              <a:noFill/>
              <a:ln w="9525" cap="flat" cmpd="sng" algn="ctr">
                <a:solidFill>
                  <a:schemeClr val="tx1">
                    <a:lumMod val="65000"/>
                    <a:lumOff val="35000"/>
                  </a:schemeClr>
                </a:solidFill>
                <a:round/>
              </a:ln>
              <a:effectLst/>
            </c:spPr>
          </c:errBars>
          <c:cat>
            <c:strRef>
              <c:f>'0.45'!$B$1:$F$1</c:f>
              <c:strCache>
                <c:ptCount val="5"/>
                <c:pt idx="0">
                  <c:v>Completeness</c:v>
                </c:pt>
                <c:pt idx="1">
                  <c:v>Homogeneity</c:v>
                </c:pt>
                <c:pt idx="2">
                  <c:v>V-measure</c:v>
                </c:pt>
                <c:pt idx="3">
                  <c:v>AMI</c:v>
                </c:pt>
                <c:pt idx="4">
                  <c:v>ARI</c:v>
                </c:pt>
              </c:strCache>
            </c:strRef>
          </c:cat>
          <c:val>
            <c:numRef>
              <c:f>'0.45'!$B$20:$F$20</c:f>
              <c:numCache>
                <c:formatCode>General</c:formatCode>
                <c:ptCount val="5"/>
                <c:pt idx="0">
                  <c:v>0.91</c:v>
                </c:pt>
                <c:pt idx="1">
                  <c:v>0.71</c:v>
                </c:pt>
                <c:pt idx="2">
                  <c:v>0.8</c:v>
                </c:pt>
                <c:pt idx="3">
                  <c:v>0.7</c:v>
                </c:pt>
                <c:pt idx="4">
                  <c:v>0.55000000000000004</c:v>
                </c:pt>
              </c:numCache>
            </c:numRef>
          </c:val>
          <c:extLst>
            <c:ext xmlns:c16="http://schemas.microsoft.com/office/drawing/2014/chart" uri="{C3380CC4-5D6E-409C-BE32-E72D297353CC}">
              <c16:uniqueId val="{00000003-986A-433A-B9DA-0DD45172E50F}"/>
            </c:ext>
          </c:extLst>
        </c:ser>
        <c:ser>
          <c:idx val="4"/>
          <c:order val="4"/>
          <c:tx>
            <c:strRef>
              <c:f>'0.45'!$A$25</c:f>
              <c:strCache>
                <c:ptCount val="1"/>
                <c:pt idx="0">
                  <c:v>7:3-0.55</c:v>
                </c:pt>
              </c:strCache>
            </c:strRef>
          </c:tx>
          <c:spPr>
            <a:solidFill>
              <a:schemeClr val="accent5"/>
            </a:solidFill>
            <a:ln>
              <a:noFill/>
            </a:ln>
            <a:effectLst/>
          </c:spPr>
          <c:invertIfNegative val="0"/>
          <c:errBars>
            <c:errBarType val="both"/>
            <c:errValType val="cust"/>
            <c:noEndCap val="0"/>
            <c:plus>
              <c:numRef>
                <c:f>'0.45'!$J$36:$N$36</c:f>
                <c:numCache>
                  <c:formatCode>General</c:formatCode>
                  <c:ptCount val="5"/>
                  <c:pt idx="0">
                    <c:v>2.9999999999999916E-2</c:v>
                  </c:pt>
                  <c:pt idx="1">
                    <c:v>5.0000000000000044E-2</c:v>
                  </c:pt>
                  <c:pt idx="2">
                    <c:v>3.9999999999999925E-2</c:v>
                  </c:pt>
                  <c:pt idx="3">
                    <c:v>5.0000000000000044E-2</c:v>
                  </c:pt>
                  <c:pt idx="4">
                    <c:v>9.9999999999999978E-2</c:v>
                  </c:pt>
                </c:numCache>
              </c:numRef>
            </c:plus>
            <c:minus>
              <c:numRef>
                <c:f>'0.45'!$J$43:$N$43</c:f>
                <c:numCache>
                  <c:formatCode>General</c:formatCode>
                  <c:ptCount val="5"/>
                  <c:pt idx="0">
                    <c:v>3.0000000000000027E-2</c:v>
                  </c:pt>
                  <c:pt idx="1">
                    <c:v>4.9999999999999933E-2</c:v>
                  </c:pt>
                  <c:pt idx="2">
                    <c:v>3.0000000000000027E-2</c:v>
                  </c:pt>
                  <c:pt idx="3">
                    <c:v>5.9999999999999942E-2</c:v>
                  </c:pt>
                  <c:pt idx="4">
                    <c:v>0.14000000000000007</c:v>
                  </c:pt>
                </c:numCache>
              </c:numRef>
            </c:minus>
            <c:spPr>
              <a:noFill/>
              <a:ln w="9525" cap="flat" cmpd="sng" algn="ctr">
                <a:solidFill>
                  <a:schemeClr val="tx1">
                    <a:lumMod val="65000"/>
                    <a:lumOff val="35000"/>
                  </a:schemeClr>
                </a:solidFill>
                <a:round/>
              </a:ln>
              <a:effectLst/>
            </c:spPr>
          </c:errBars>
          <c:cat>
            <c:strRef>
              <c:f>'0.45'!$B$1:$F$1</c:f>
              <c:strCache>
                <c:ptCount val="5"/>
                <c:pt idx="0">
                  <c:v>Completeness</c:v>
                </c:pt>
                <c:pt idx="1">
                  <c:v>Homogeneity</c:v>
                </c:pt>
                <c:pt idx="2">
                  <c:v>V-measure</c:v>
                </c:pt>
                <c:pt idx="3">
                  <c:v>AMI</c:v>
                </c:pt>
                <c:pt idx="4">
                  <c:v>ARI</c:v>
                </c:pt>
              </c:strCache>
            </c:strRef>
          </c:cat>
          <c:val>
            <c:numRef>
              <c:f>'0.45'!$B$25:$F$25</c:f>
              <c:numCache>
                <c:formatCode>General</c:formatCode>
                <c:ptCount val="5"/>
                <c:pt idx="0">
                  <c:v>0.91</c:v>
                </c:pt>
                <c:pt idx="1">
                  <c:v>0.71</c:v>
                </c:pt>
                <c:pt idx="2">
                  <c:v>0.8</c:v>
                </c:pt>
                <c:pt idx="3">
                  <c:v>0.7</c:v>
                </c:pt>
                <c:pt idx="4">
                  <c:v>0.55000000000000004</c:v>
                </c:pt>
              </c:numCache>
            </c:numRef>
          </c:val>
          <c:extLst>
            <c:ext xmlns:c16="http://schemas.microsoft.com/office/drawing/2014/chart" uri="{C3380CC4-5D6E-409C-BE32-E72D297353CC}">
              <c16:uniqueId val="{00000004-986A-433A-B9DA-0DD45172E50F}"/>
            </c:ext>
          </c:extLst>
        </c:ser>
        <c:ser>
          <c:idx val="5"/>
          <c:order val="5"/>
          <c:tx>
            <c:strRef>
              <c:f>'0.45'!$A$30</c:f>
              <c:strCache>
                <c:ptCount val="1"/>
                <c:pt idx="0">
                  <c:v>8:2-0.55</c:v>
                </c:pt>
              </c:strCache>
            </c:strRef>
          </c:tx>
          <c:spPr>
            <a:solidFill>
              <a:schemeClr val="accent6"/>
            </a:solidFill>
            <a:ln>
              <a:noFill/>
            </a:ln>
            <a:effectLst/>
          </c:spPr>
          <c:invertIfNegative val="0"/>
          <c:errBars>
            <c:errBarType val="both"/>
            <c:errValType val="cust"/>
            <c:noEndCap val="0"/>
            <c:plus>
              <c:numRef>
                <c:f>'0.45'!$J$37:$N$37</c:f>
                <c:numCache>
                  <c:formatCode>General</c:formatCode>
                  <c:ptCount val="5"/>
                  <c:pt idx="0">
                    <c:v>2.9999999999999916E-2</c:v>
                  </c:pt>
                  <c:pt idx="1">
                    <c:v>5.0000000000000044E-2</c:v>
                  </c:pt>
                  <c:pt idx="2">
                    <c:v>3.9999999999999925E-2</c:v>
                  </c:pt>
                  <c:pt idx="3">
                    <c:v>5.0000000000000044E-2</c:v>
                  </c:pt>
                  <c:pt idx="4">
                    <c:v>9.9999999999999978E-2</c:v>
                  </c:pt>
                </c:numCache>
              </c:numRef>
            </c:plus>
            <c:minus>
              <c:numRef>
                <c:f>'0.45'!$J$44:$N$44</c:f>
                <c:numCache>
                  <c:formatCode>General</c:formatCode>
                  <c:ptCount val="5"/>
                  <c:pt idx="0">
                    <c:v>3.0000000000000027E-2</c:v>
                  </c:pt>
                  <c:pt idx="1">
                    <c:v>4.9999999999999933E-2</c:v>
                  </c:pt>
                  <c:pt idx="2">
                    <c:v>3.0000000000000027E-2</c:v>
                  </c:pt>
                  <c:pt idx="3">
                    <c:v>5.9999999999999942E-2</c:v>
                  </c:pt>
                  <c:pt idx="4">
                    <c:v>0.14000000000000007</c:v>
                  </c:pt>
                </c:numCache>
              </c:numRef>
            </c:minus>
            <c:spPr>
              <a:noFill/>
              <a:ln w="9525" cap="flat" cmpd="sng" algn="ctr">
                <a:solidFill>
                  <a:schemeClr val="tx1">
                    <a:lumMod val="65000"/>
                    <a:lumOff val="35000"/>
                  </a:schemeClr>
                </a:solidFill>
                <a:round/>
              </a:ln>
              <a:effectLst/>
            </c:spPr>
          </c:errBars>
          <c:cat>
            <c:strRef>
              <c:f>'0.45'!$B$1:$F$1</c:f>
              <c:strCache>
                <c:ptCount val="5"/>
                <c:pt idx="0">
                  <c:v>Completeness</c:v>
                </c:pt>
                <c:pt idx="1">
                  <c:v>Homogeneity</c:v>
                </c:pt>
                <c:pt idx="2">
                  <c:v>V-measure</c:v>
                </c:pt>
                <c:pt idx="3">
                  <c:v>AMI</c:v>
                </c:pt>
                <c:pt idx="4">
                  <c:v>ARI</c:v>
                </c:pt>
              </c:strCache>
            </c:strRef>
          </c:cat>
          <c:val>
            <c:numRef>
              <c:f>'0.45'!$B$30:$F$30</c:f>
              <c:numCache>
                <c:formatCode>General</c:formatCode>
                <c:ptCount val="5"/>
                <c:pt idx="0">
                  <c:v>0.91</c:v>
                </c:pt>
                <c:pt idx="1">
                  <c:v>0.71</c:v>
                </c:pt>
                <c:pt idx="2">
                  <c:v>0.8</c:v>
                </c:pt>
                <c:pt idx="3">
                  <c:v>0.7</c:v>
                </c:pt>
                <c:pt idx="4">
                  <c:v>0.55000000000000004</c:v>
                </c:pt>
              </c:numCache>
            </c:numRef>
          </c:val>
          <c:extLst>
            <c:ext xmlns:c16="http://schemas.microsoft.com/office/drawing/2014/chart" uri="{C3380CC4-5D6E-409C-BE32-E72D297353CC}">
              <c16:uniqueId val="{00000005-986A-433A-B9DA-0DD45172E50F}"/>
            </c:ext>
          </c:extLst>
        </c:ser>
        <c:ser>
          <c:idx val="6"/>
          <c:order val="6"/>
          <c:tx>
            <c:strRef>
              <c:f>'0.45'!$A$35</c:f>
              <c:strCache>
                <c:ptCount val="1"/>
                <c:pt idx="0">
                  <c:v>9:1-0.55</c:v>
                </c:pt>
              </c:strCache>
            </c:strRef>
          </c:tx>
          <c:spPr>
            <a:solidFill>
              <a:schemeClr val="accent1">
                <a:lumMod val="60000"/>
              </a:schemeClr>
            </a:solidFill>
            <a:ln>
              <a:noFill/>
            </a:ln>
            <a:effectLst/>
          </c:spPr>
          <c:invertIfNegative val="0"/>
          <c:errBars>
            <c:errBarType val="both"/>
            <c:errValType val="cust"/>
            <c:noEndCap val="0"/>
            <c:plus>
              <c:numRef>
                <c:f>'0.45'!$J$38:$N$38</c:f>
                <c:numCache>
                  <c:formatCode>General</c:formatCode>
                  <c:ptCount val="5"/>
                  <c:pt idx="0">
                    <c:v>2.9999999999999916E-2</c:v>
                  </c:pt>
                  <c:pt idx="1">
                    <c:v>5.0000000000000044E-2</c:v>
                  </c:pt>
                  <c:pt idx="2">
                    <c:v>3.9999999999999925E-2</c:v>
                  </c:pt>
                  <c:pt idx="3">
                    <c:v>5.0000000000000044E-2</c:v>
                  </c:pt>
                  <c:pt idx="4">
                    <c:v>9.9999999999999978E-2</c:v>
                  </c:pt>
                </c:numCache>
              </c:numRef>
            </c:plus>
            <c:minus>
              <c:numRef>
                <c:f>'0.45'!$J$45:$N$45</c:f>
                <c:numCache>
                  <c:formatCode>General</c:formatCode>
                  <c:ptCount val="5"/>
                  <c:pt idx="0">
                    <c:v>3.0000000000000027E-2</c:v>
                  </c:pt>
                  <c:pt idx="1">
                    <c:v>4.9999999999999933E-2</c:v>
                  </c:pt>
                  <c:pt idx="2">
                    <c:v>3.0000000000000027E-2</c:v>
                  </c:pt>
                  <c:pt idx="3">
                    <c:v>5.9999999999999942E-2</c:v>
                  </c:pt>
                  <c:pt idx="4">
                    <c:v>0.14000000000000007</c:v>
                  </c:pt>
                </c:numCache>
              </c:numRef>
            </c:minus>
            <c:spPr>
              <a:noFill/>
              <a:ln w="9525" cap="flat" cmpd="sng" algn="ctr">
                <a:solidFill>
                  <a:schemeClr val="tx1">
                    <a:lumMod val="65000"/>
                    <a:lumOff val="35000"/>
                  </a:schemeClr>
                </a:solidFill>
                <a:round/>
              </a:ln>
              <a:effectLst/>
            </c:spPr>
          </c:errBars>
          <c:cat>
            <c:strRef>
              <c:f>'0.45'!$B$1:$F$1</c:f>
              <c:strCache>
                <c:ptCount val="5"/>
                <c:pt idx="0">
                  <c:v>Completeness</c:v>
                </c:pt>
                <c:pt idx="1">
                  <c:v>Homogeneity</c:v>
                </c:pt>
                <c:pt idx="2">
                  <c:v>V-measure</c:v>
                </c:pt>
                <c:pt idx="3">
                  <c:v>AMI</c:v>
                </c:pt>
                <c:pt idx="4">
                  <c:v>ARI</c:v>
                </c:pt>
              </c:strCache>
            </c:strRef>
          </c:cat>
          <c:val>
            <c:numRef>
              <c:f>'0.45'!$B$35:$F$35</c:f>
              <c:numCache>
                <c:formatCode>General</c:formatCode>
                <c:ptCount val="5"/>
                <c:pt idx="0">
                  <c:v>0.91</c:v>
                </c:pt>
                <c:pt idx="1">
                  <c:v>0.71</c:v>
                </c:pt>
                <c:pt idx="2">
                  <c:v>0.8</c:v>
                </c:pt>
                <c:pt idx="3">
                  <c:v>0.7</c:v>
                </c:pt>
                <c:pt idx="4">
                  <c:v>0.55000000000000004</c:v>
                </c:pt>
              </c:numCache>
            </c:numRef>
          </c:val>
          <c:extLst>
            <c:ext xmlns:c16="http://schemas.microsoft.com/office/drawing/2014/chart" uri="{C3380CC4-5D6E-409C-BE32-E72D297353CC}">
              <c16:uniqueId val="{00000006-986A-433A-B9DA-0DD45172E50F}"/>
            </c:ext>
          </c:extLst>
        </c:ser>
        <c:dLbls>
          <c:showLegendKey val="0"/>
          <c:showVal val="0"/>
          <c:showCatName val="0"/>
          <c:showSerName val="0"/>
          <c:showPercent val="0"/>
          <c:showBubbleSize val="0"/>
        </c:dLbls>
        <c:gapWidth val="219"/>
        <c:overlap val="-27"/>
        <c:axId val="1430950752"/>
        <c:axId val="1430944768"/>
        <c:extLst/>
      </c:barChart>
      <c:catAx>
        <c:axId val="1430950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30944768"/>
        <c:crosses val="autoZero"/>
        <c:auto val="1"/>
        <c:lblAlgn val="ctr"/>
        <c:lblOffset val="100"/>
        <c:noMultiLvlLbl val="0"/>
      </c:catAx>
      <c:valAx>
        <c:axId val="1430944768"/>
        <c:scaling>
          <c:orientation val="minMax"/>
          <c:max val="1"/>
          <c:min val="0.300000000000000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309507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0.5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'0.5'!$A$5</c:f>
              <c:strCache>
                <c:ptCount val="1"/>
                <c:pt idx="0">
                  <c:v>3:7-0.55</c:v>
                </c:pt>
              </c:strCache>
            </c:strRef>
          </c:tx>
          <c:spPr>
            <a:solidFill>
              <a:schemeClr val="accent1"/>
            </a:solidFill>
            <a:ln>
              <a:noFill/>
            </a:ln>
            <a:effectLst/>
          </c:spPr>
          <c:invertIfNegative val="0"/>
          <c:errBars>
            <c:errBarType val="both"/>
            <c:errValType val="cust"/>
            <c:noEndCap val="0"/>
            <c:plus>
              <c:numRef>
                <c:f>'0.5'!$J$32:$N$32</c:f>
                <c:numCache>
                  <c:formatCode>General</c:formatCode>
                  <c:ptCount val="5"/>
                  <c:pt idx="0">
                    <c:v>2.0000000000000018E-2</c:v>
                  </c:pt>
                  <c:pt idx="1">
                    <c:v>3.0000000000000027E-2</c:v>
                  </c:pt>
                  <c:pt idx="2">
                    <c:v>3.0000000000000027E-2</c:v>
                  </c:pt>
                  <c:pt idx="3">
                    <c:v>3.0000000000000027E-2</c:v>
                  </c:pt>
                  <c:pt idx="4">
                    <c:v>5.9999999999999942E-2</c:v>
                  </c:pt>
                </c:numCache>
              </c:numRef>
            </c:plus>
            <c:minus>
              <c:numRef>
                <c:f>'0.5'!$J$39:$N$39</c:f>
                <c:numCache>
                  <c:formatCode>General</c:formatCode>
                  <c:ptCount val="5"/>
                  <c:pt idx="0">
                    <c:v>2.0000000000000018E-2</c:v>
                  </c:pt>
                  <c:pt idx="1">
                    <c:v>3.0000000000000027E-2</c:v>
                  </c:pt>
                  <c:pt idx="2">
                    <c:v>2.0000000000000018E-2</c:v>
                  </c:pt>
                  <c:pt idx="3">
                    <c:v>3.0000000000000027E-2</c:v>
                  </c:pt>
                  <c:pt idx="4">
                    <c:v>7.0000000000000062E-2</c:v>
                  </c:pt>
                </c:numCache>
              </c:numRef>
            </c:minus>
            <c:spPr>
              <a:noFill/>
              <a:ln w="9525" cap="flat" cmpd="sng" algn="ctr">
                <a:solidFill>
                  <a:schemeClr val="tx1">
                    <a:lumMod val="65000"/>
                    <a:lumOff val="35000"/>
                  </a:schemeClr>
                </a:solidFill>
                <a:round/>
              </a:ln>
              <a:effectLst/>
            </c:spPr>
          </c:errBars>
          <c:cat>
            <c:strRef>
              <c:f>'0.5'!$B$1:$F$1</c:f>
              <c:strCache>
                <c:ptCount val="5"/>
                <c:pt idx="0">
                  <c:v>Completeness</c:v>
                </c:pt>
                <c:pt idx="1">
                  <c:v>Homogeneity</c:v>
                </c:pt>
                <c:pt idx="2">
                  <c:v>V-measure</c:v>
                </c:pt>
                <c:pt idx="3">
                  <c:v>AMI</c:v>
                </c:pt>
                <c:pt idx="4">
                  <c:v>ARI</c:v>
                </c:pt>
              </c:strCache>
            </c:strRef>
          </c:cat>
          <c:val>
            <c:numRef>
              <c:f>'0.5'!$B$5:$F$5</c:f>
              <c:numCache>
                <c:formatCode>General</c:formatCode>
                <c:ptCount val="5"/>
                <c:pt idx="0">
                  <c:v>0.91</c:v>
                </c:pt>
                <c:pt idx="1">
                  <c:v>0.86</c:v>
                </c:pt>
                <c:pt idx="2">
                  <c:v>0.88</c:v>
                </c:pt>
                <c:pt idx="3">
                  <c:v>0.85</c:v>
                </c:pt>
                <c:pt idx="4">
                  <c:v>0.8</c:v>
                </c:pt>
              </c:numCache>
            </c:numRef>
          </c:val>
          <c:extLst>
            <c:ext xmlns:c16="http://schemas.microsoft.com/office/drawing/2014/chart" uri="{C3380CC4-5D6E-409C-BE32-E72D297353CC}">
              <c16:uniqueId val="{00000000-F163-40FC-AC3D-291D17365FCC}"/>
            </c:ext>
          </c:extLst>
        </c:ser>
        <c:ser>
          <c:idx val="1"/>
          <c:order val="1"/>
          <c:tx>
            <c:strRef>
              <c:f>'0.5'!$A$10</c:f>
              <c:strCache>
                <c:ptCount val="1"/>
                <c:pt idx="0">
                  <c:v>4:6-0.55</c:v>
                </c:pt>
              </c:strCache>
            </c:strRef>
          </c:tx>
          <c:spPr>
            <a:solidFill>
              <a:schemeClr val="accent2"/>
            </a:solidFill>
            <a:ln>
              <a:noFill/>
            </a:ln>
            <a:effectLst/>
          </c:spPr>
          <c:invertIfNegative val="0"/>
          <c:errBars>
            <c:errBarType val="both"/>
            <c:errValType val="cust"/>
            <c:noEndCap val="0"/>
            <c:plus>
              <c:numRef>
                <c:f>'0.5'!$J$33:$N$33</c:f>
                <c:numCache>
                  <c:formatCode>General</c:formatCode>
                  <c:ptCount val="5"/>
                  <c:pt idx="0">
                    <c:v>2.0000000000000018E-2</c:v>
                  </c:pt>
                  <c:pt idx="1">
                    <c:v>3.0000000000000027E-2</c:v>
                  </c:pt>
                  <c:pt idx="2">
                    <c:v>3.0000000000000027E-2</c:v>
                  </c:pt>
                  <c:pt idx="3">
                    <c:v>3.0000000000000027E-2</c:v>
                  </c:pt>
                  <c:pt idx="4">
                    <c:v>6.9999999999999951E-2</c:v>
                  </c:pt>
                </c:numCache>
              </c:numRef>
            </c:plus>
            <c:minus>
              <c:numRef>
                <c:f>'0.5'!$J$40:$N$40</c:f>
                <c:numCache>
                  <c:formatCode>General</c:formatCode>
                  <c:ptCount val="5"/>
                  <c:pt idx="0">
                    <c:v>2.0000000000000018E-2</c:v>
                  </c:pt>
                  <c:pt idx="1">
                    <c:v>3.0000000000000027E-2</c:v>
                  </c:pt>
                  <c:pt idx="2">
                    <c:v>2.0000000000000018E-2</c:v>
                  </c:pt>
                  <c:pt idx="3">
                    <c:v>3.0000000000000027E-2</c:v>
                  </c:pt>
                  <c:pt idx="4">
                    <c:v>8.0000000000000071E-2</c:v>
                  </c:pt>
                </c:numCache>
              </c:numRef>
            </c:minus>
            <c:spPr>
              <a:noFill/>
              <a:ln w="9525" cap="flat" cmpd="sng" algn="ctr">
                <a:solidFill>
                  <a:schemeClr val="tx1">
                    <a:lumMod val="65000"/>
                    <a:lumOff val="35000"/>
                  </a:schemeClr>
                </a:solidFill>
                <a:round/>
              </a:ln>
              <a:effectLst/>
            </c:spPr>
          </c:errBars>
          <c:cat>
            <c:strRef>
              <c:f>'0.5'!$B$1:$F$1</c:f>
              <c:strCache>
                <c:ptCount val="5"/>
                <c:pt idx="0">
                  <c:v>Completeness</c:v>
                </c:pt>
                <c:pt idx="1">
                  <c:v>Homogeneity</c:v>
                </c:pt>
                <c:pt idx="2">
                  <c:v>V-measure</c:v>
                </c:pt>
                <c:pt idx="3">
                  <c:v>AMI</c:v>
                </c:pt>
                <c:pt idx="4">
                  <c:v>ARI</c:v>
                </c:pt>
              </c:strCache>
            </c:strRef>
          </c:cat>
          <c:val>
            <c:numRef>
              <c:f>'0.5'!$B$10:$F$10</c:f>
              <c:numCache>
                <c:formatCode>General</c:formatCode>
                <c:ptCount val="5"/>
                <c:pt idx="0">
                  <c:v>0.91</c:v>
                </c:pt>
                <c:pt idx="1">
                  <c:v>0.86</c:v>
                </c:pt>
                <c:pt idx="2">
                  <c:v>0.88</c:v>
                </c:pt>
                <c:pt idx="3">
                  <c:v>0.85</c:v>
                </c:pt>
                <c:pt idx="4">
                  <c:v>0.8</c:v>
                </c:pt>
              </c:numCache>
            </c:numRef>
          </c:val>
          <c:extLst>
            <c:ext xmlns:c16="http://schemas.microsoft.com/office/drawing/2014/chart" uri="{C3380CC4-5D6E-409C-BE32-E72D297353CC}">
              <c16:uniqueId val="{00000001-F163-40FC-AC3D-291D17365FCC}"/>
            </c:ext>
          </c:extLst>
        </c:ser>
        <c:ser>
          <c:idx val="2"/>
          <c:order val="2"/>
          <c:tx>
            <c:strRef>
              <c:f>'0.5'!$A$15</c:f>
              <c:strCache>
                <c:ptCount val="1"/>
                <c:pt idx="0">
                  <c:v>5:5-0.55</c:v>
                </c:pt>
              </c:strCache>
            </c:strRef>
          </c:tx>
          <c:spPr>
            <a:solidFill>
              <a:schemeClr val="accent3"/>
            </a:solidFill>
            <a:ln>
              <a:noFill/>
            </a:ln>
            <a:effectLst/>
          </c:spPr>
          <c:invertIfNegative val="0"/>
          <c:errBars>
            <c:errBarType val="both"/>
            <c:errValType val="cust"/>
            <c:noEndCap val="0"/>
            <c:plus>
              <c:numRef>
                <c:f>'0.5'!$J$34:$N$34</c:f>
                <c:numCache>
                  <c:formatCode>General</c:formatCode>
                  <c:ptCount val="5"/>
                  <c:pt idx="0">
                    <c:v>2.0000000000000018E-2</c:v>
                  </c:pt>
                  <c:pt idx="1">
                    <c:v>3.0000000000000027E-2</c:v>
                  </c:pt>
                  <c:pt idx="2">
                    <c:v>3.0000000000000027E-2</c:v>
                  </c:pt>
                  <c:pt idx="3">
                    <c:v>3.0000000000000027E-2</c:v>
                  </c:pt>
                  <c:pt idx="4">
                    <c:v>6.9999999999999951E-2</c:v>
                  </c:pt>
                </c:numCache>
              </c:numRef>
            </c:plus>
            <c:minus>
              <c:numRef>
                <c:f>'0.5'!$J$41:$N$41</c:f>
                <c:numCache>
                  <c:formatCode>General</c:formatCode>
                  <c:ptCount val="5"/>
                  <c:pt idx="0">
                    <c:v>2.0000000000000018E-2</c:v>
                  </c:pt>
                  <c:pt idx="1">
                    <c:v>3.0000000000000027E-2</c:v>
                  </c:pt>
                  <c:pt idx="2">
                    <c:v>2.0000000000000018E-2</c:v>
                  </c:pt>
                  <c:pt idx="3">
                    <c:v>3.0000000000000027E-2</c:v>
                  </c:pt>
                  <c:pt idx="4">
                    <c:v>8.0000000000000071E-2</c:v>
                  </c:pt>
                </c:numCache>
              </c:numRef>
            </c:minus>
            <c:spPr>
              <a:noFill/>
              <a:ln w="9525" cap="flat" cmpd="sng" algn="ctr">
                <a:solidFill>
                  <a:schemeClr val="tx1">
                    <a:lumMod val="65000"/>
                    <a:lumOff val="35000"/>
                  </a:schemeClr>
                </a:solidFill>
                <a:round/>
              </a:ln>
              <a:effectLst/>
            </c:spPr>
          </c:errBars>
          <c:cat>
            <c:strRef>
              <c:f>'0.5'!$B$1:$F$1</c:f>
              <c:strCache>
                <c:ptCount val="5"/>
                <c:pt idx="0">
                  <c:v>Completeness</c:v>
                </c:pt>
                <c:pt idx="1">
                  <c:v>Homogeneity</c:v>
                </c:pt>
                <c:pt idx="2">
                  <c:v>V-measure</c:v>
                </c:pt>
                <c:pt idx="3">
                  <c:v>AMI</c:v>
                </c:pt>
                <c:pt idx="4">
                  <c:v>ARI</c:v>
                </c:pt>
              </c:strCache>
            </c:strRef>
          </c:cat>
          <c:val>
            <c:numRef>
              <c:f>'0.5'!$B$15:$F$15</c:f>
              <c:numCache>
                <c:formatCode>General</c:formatCode>
                <c:ptCount val="5"/>
                <c:pt idx="0">
                  <c:v>0.91</c:v>
                </c:pt>
                <c:pt idx="1">
                  <c:v>0.86</c:v>
                </c:pt>
                <c:pt idx="2">
                  <c:v>0.88</c:v>
                </c:pt>
                <c:pt idx="3">
                  <c:v>0.85</c:v>
                </c:pt>
                <c:pt idx="4">
                  <c:v>0.8</c:v>
                </c:pt>
              </c:numCache>
            </c:numRef>
          </c:val>
          <c:extLst>
            <c:ext xmlns:c16="http://schemas.microsoft.com/office/drawing/2014/chart" uri="{C3380CC4-5D6E-409C-BE32-E72D297353CC}">
              <c16:uniqueId val="{00000002-F163-40FC-AC3D-291D17365FCC}"/>
            </c:ext>
          </c:extLst>
        </c:ser>
        <c:ser>
          <c:idx val="3"/>
          <c:order val="3"/>
          <c:tx>
            <c:strRef>
              <c:f>'0.5'!$A$20</c:f>
              <c:strCache>
                <c:ptCount val="1"/>
                <c:pt idx="0">
                  <c:v>6:4-0.55</c:v>
                </c:pt>
              </c:strCache>
            </c:strRef>
          </c:tx>
          <c:spPr>
            <a:solidFill>
              <a:schemeClr val="accent4"/>
            </a:solidFill>
            <a:ln>
              <a:noFill/>
            </a:ln>
            <a:effectLst/>
          </c:spPr>
          <c:invertIfNegative val="0"/>
          <c:errBars>
            <c:errBarType val="both"/>
            <c:errValType val="cust"/>
            <c:noEndCap val="0"/>
            <c:plus>
              <c:numRef>
                <c:f>'0.5'!$J$35:$N$35</c:f>
                <c:numCache>
                  <c:formatCode>General</c:formatCode>
                  <c:ptCount val="5"/>
                  <c:pt idx="0">
                    <c:v>2.0000000000000018E-2</c:v>
                  </c:pt>
                  <c:pt idx="1">
                    <c:v>3.0000000000000027E-2</c:v>
                  </c:pt>
                  <c:pt idx="2">
                    <c:v>3.0000000000000027E-2</c:v>
                  </c:pt>
                  <c:pt idx="3">
                    <c:v>3.0000000000000027E-2</c:v>
                  </c:pt>
                  <c:pt idx="4">
                    <c:v>6.9999999999999951E-2</c:v>
                  </c:pt>
                </c:numCache>
              </c:numRef>
            </c:plus>
            <c:minus>
              <c:numRef>
                <c:f>'0.5'!$J$42:$N$42</c:f>
                <c:numCache>
                  <c:formatCode>General</c:formatCode>
                  <c:ptCount val="5"/>
                  <c:pt idx="0">
                    <c:v>2.0000000000000018E-2</c:v>
                  </c:pt>
                  <c:pt idx="1">
                    <c:v>3.0000000000000027E-2</c:v>
                  </c:pt>
                  <c:pt idx="2">
                    <c:v>2.0000000000000018E-2</c:v>
                  </c:pt>
                  <c:pt idx="3">
                    <c:v>3.0000000000000027E-2</c:v>
                  </c:pt>
                  <c:pt idx="4">
                    <c:v>8.0000000000000071E-2</c:v>
                  </c:pt>
                </c:numCache>
              </c:numRef>
            </c:minus>
            <c:spPr>
              <a:noFill/>
              <a:ln w="9525" cap="flat" cmpd="sng" algn="ctr">
                <a:solidFill>
                  <a:schemeClr val="tx1">
                    <a:lumMod val="65000"/>
                    <a:lumOff val="35000"/>
                  </a:schemeClr>
                </a:solidFill>
                <a:round/>
              </a:ln>
              <a:effectLst/>
            </c:spPr>
          </c:errBars>
          <c:cat>
            <c:strRef>
              <c:f>'0.5'!$B$1:$F$1</c:f>
              <c:strCache>
                <c:ptCount val="5"/>
                <c:pt idx="0">
                  <c:v>Completeness</c:v>
                </c:pt>
                <c:pt idx="1">
                  <c:v>Homogeneity</c:v>
                </c:pt>
                <c:pt idx="2">
                  <c:v>V-measure</c:v>
                </c:pt>
                <c:pt idx="3">
                  <c:v>AMI</c:v>
                </c:pt>
                <c:pt idx="4">
                  <c:v>ARI</c:v>
                </c:pt>
              </c:strCache>
            </c:strRef>
          </c:cat>
          <c:val>
            <c:numRef>
              <c:f>'0.5'!$B$20:$F$20</c:f>
              <c:numCache>
                <c:formatCode>General</c:formatCode>
                <c:ptCount val="5"/>
                <c:pt idx="0">
                  <c:v>0.91</c:v>
                </c:pt>
                <c:pt idx="1">
                  <c:v>0.86</c:v>
                </c:pt>
                <c:pt idx="2">
                  <c:v>0.88</c:v>
                </c:pt>
                <c:pt idx="3">
                  <c:v>0.85</c:v>
                </c:pt>
                <c:pt idx="4">
                  <c:v>0.8</c:v>
                </c:pt>
              </c:numCache>
            </c:numRef>
          </c:val>
          <c:extLst>
            <c:ext xmlns:c16="http://schemas.microsoft.com/office/drawing/2014/chart" uri="{C3380CC4-5D6E-409C-BE32-E72D297353CC}">
              <c16:uniqueId val="{00000003-F163-40FC-AC3D-291D17365FCC}"/>
            </c:ext>
          </c:extLst>
        </c:ser>
        <c:ser>
          <c:idx val="4"/>
          <c:order val="4"/>
          <c:tx>
            <c:strRef>
              <c:f>'0.5'!$A$25</c:f>
              <c:strCache>
                <c:ptCount val="1"/>
                <c:pt idx="0">
                  <c:v>7:3-0.55</c:v>
                </c:pt>
              </c:strCache>
            </c:strRef>
          </c:tx>
          <c:spPr>
            <a:solidFill>
              <a:schemeClr val="accent5"/>
            </a:solidFill>
            <a:ln>
              <a:noFill/>
            </a:ln>
            <a:effectLst/>
          </c:spPr>
          <c:invertIfNegative val="0"/>
          <c:errBars>
            <c:errBarType val="both"/>
            <c:errValType val="cust"/>
            <c:noEndCap val="0"/>
            <c:plus>
              <c:numRef>
                <c:f>'0.5'!$J$36:$N$36</c:f>
                <c:numCache>
                  <c:formatCode>General</c:formatCode>
                  <c:ptCount val="5"/>
                  <c:pt idx="0">
                    <c:v>2.0000000000000018E-2</c:v>
                  </c:pt>
                  <c:pt idx="1">
                    <c:v>3.0000000000000027E-2</c:v>
                  </c:pt>
                  <c:pt idx="2">
                    <c:v>3.0000000000000027E-2</c:v>
                  </c:pt>
                  <c:pt idx="3">
                    <c:v>3.0000000000000027E-2</c:v>
                  </c:pt>
                  <c:pt idx="4">
                    <c:v>6.9999999999999951E-2</c:v>
                  </c:pt>
                </c:numCache>
              </c:numRef>
            </c:plus>
            <c:minus>
              <c:numRef>
                <c:f>'0.5'!$J$43:$N$43</c:f>
                <c:numCache>
                  <c:formatCode>General</c:formatCode>
                  <c:ptCount val="5"/>
                  <c:pt idx="0">
                    <c:v>2.0000000000000018E-2</c:v>
                  </c:pt>
                  <c:pt idx="1">
                    <c:v>3.0000000000000027E-2</c:v>
                  </c:pt>
                  <c:pt idx="2">
                    <c:v>2.0000000000000018E-2</c:v>
                  </c:pt>
                  <c:pt idx="3">
                    <c:v>3.0000000000000027E-2</c:v>
                  </c:pt>
                  <c:pt idx="4">
                    <c:v>8.0000000000000071E-2</c:v>
                  </c:pt>
                </c:numCache>
              </c:numRef>
            </c:minus>
            <c:spPr>
              <a:noFill/>
              <a:ln w="9525" cap="flat" cmpd="sng" algn="ctr">
                <a:solidFill>
                  <a:schemeClr val="tx1">
                    <a:lumMod val="65000"/>
                    <a:lumOff val="35000"/>
                  </a:schemeClr>
                </a:solidFill>
                <a:round/>
              </a:ln>
              <a:effectLst/>
            </c:spPr>
          </c:errBars>
          <c:cat>
            <c:strRef>
              <c:f>'0.5'!$B$1:$F$1</c:f>
              <c:strCache>
                <c:ptCount val="5"/>
                <c:pt idx="0">
                  <c:v>Completeness</c:v>
                </c:pt>
                <c:pt idx="1">
                  <c:v>Homogeneity</c:v>
                </c:pt>
                <c:pt idx="2">
                  <c:v>V-measure</c:v>
                </c:pt>
                <c:pt idx="3">
                  <c:v>AMI</c:v>
                </c:pt>
                <c:pt idx="4">
                  <c:v>ARI</c:v>
                </c:pt>
              </c:strCache>
            </c:strRef>
          </c:cat>
          <c:val>
            <c:numRef>
              <c:f>'0.5'!$B$25:$F$25</c:f>
              <c:numCache>
                <c:formatCode>General</c:formatCode>
                <c:ptCount val="5"/>
                <c:pt idx="0">
                  <c:v>0.91</c:v>
                </c:pt>
                <c:pt idx="1">
                  <c:v>0.86</c:v>
                </c:pt>
                <c:pt idx="2">
                  <c:v>0.88</c:v>
                </c:pt>
                <c:pt idx="3">
                  <c:v>0.85</c:v>
                </c:pt>
                <c:pt idx="4">
                  <c:v>0.8</c:v>
                </c:pt>
              </c:numCache>
            </c:numRef>
          </c:val>
          <c:extLst>
            <c:ext xmlns:c16="http://schemas.microsoft.com/office/drawing/2014/chart" uri="{C3380CC4-5D6E-409C-BE32-E72D297353CC}">
              <c16:uniqueId val="{00000004-F163-40FC-AC3D-291D17365FCC}"/>
            </c:ext>
          </c:extLst>
        </c:ser>
        <c:ser>
          <c:idx val="5"/>
          <c:order val="5"/>
          <c:tx>
            <c:strRef>
              <c:f>'0.5'!$A$30</c:f>
              <c:strCache>
                <c:ptCount val="1"/>
                <c:pt idx="0">
                  <c:v>8:2-0.55</c:v>
                </c:pt>
              </c:strCache>
            </c:strRef>
          </c:tx>
          <c:spPr>
            <a:solidFill>
              <a:schemeClr val="accent6"/>
            </a:solidFill>
            <a:ln>
              <a:noFill/>
            </a:ln>
            <a:effectLst/>
          </c:spPr>
          <c:invertIfNegative val="0"/>
          <c:errBars>
            <c:errBarType val="both"/>
            <c:errValType val="cust"/>
            <c:noEndCap val="0"/>
            <c:plus>
              <c:numRef>
                <c:f>'0.5'!$J$37:$N$37</c:f>
                <c:numCache>
                  <c:formatCode>General</c:formatCode>
                  <c:ptCount val="5"/>
                  <c:pt idx="0">
                    <c:v>2.0000000000000018E-2</c:v>
                  </c:pt>
                  <c:pt idx="1">
                    <c:v>3.0000000000000027E-2</c:v>
                  </c:pt>
                  <c:pt idx="2">
                    <c:v>3.0000000000000027E-2</c:v>
                  </c:pt>
                  <c:pt idx="3">
                    <c:v>3.0000000000000027E-2</c:v>
                  </c:pt>
                  <c:pt idx="4">
                    <c:v>6.9999999999999951E-2</c:v>
                  </c:pt>
                </c:numCache>
              </c:numRef>
            </c:plus>
            <c:minus>
              <c:numRef>
                <c:f>'0.5'!$J$44:$N$44</c:f>
                <c:numCache>
                  <c:formatCode>General</c:formatCode>
                  <c:ptCount val="5"/>
                  <c:pt idx="0">
                    <c:v>2.0000000000000018E-2</c:v>
                  </c:pt>
                  <c:pt idx="1">
                    <c:v>3.0000000000000027E-2</c:v>
                  </c:pt>
                  <c:pt idx="2">
                    <c:v>2.0000000000000018E-2</c:v>
                  </c:pt>
                  <c:pt idx="3">
                    <c:v>3.0000000000000027E-2</c:v>
                  </c:pt>
                  <c:pt idx="4">
                    <c:v>8.0000000000000071E-2</c:v>
                  </c:pt>
                </c:numCache>
              </c:numRef>
            </c:minus>
            <c:spPr>
              <a:noFill/>
              <a:ln w="9525" cap="flat" cmpd="sng" algn="ctr">
                <a:solidFill>
                  <a:schemeClr val="tx1">
                    <a:lumMod val="65000"/>
                    <a:lumOff val="35000"/>
                  </a:schemeClr>
                </a:solidFill>
                <a:round/>
              </a:ln>
              <a:effectLst/>
            </c:spPr>
          </c:errBars>
          <c:cat>
            <c:strRef>
              <c:f>'0.5'!$B$1:$F$1</c:f>
              <c:strCache>
                <c:ptCount val="5"/>
                <c:pt idx="0">
                  <c:v>Completeness</c:v>
                </c:pt>
                <c:pt idx="1">
                  <c:v>Homogeneity</c:v>
                </c:pt>
                <c:pt idx="2">
                  <c:v>V-measure</c:v>
                </c:pt>
                <c:pt idx="3">
                  <c:v>AMI</c:v>
                </c:pt>
                <c:pt idx="4">
                  <c:v>ARI</c:v>
                </c:pt>
              </c:strCache>
            </c:strRef>
          </c:cat>
          <c:val>
            <c:numRef>
              <c:f>'0.5'!$B$30:$F$30</c:f>
              <c:numCache>
                <c:formatCode>General</c:formatCode>
                <c:ptCount val="5"/>
                <c:pt idx="0">
                  <c:v>0.91</c:v>
                </c:pt>
                <c:pt idx="1">
                  <c:v>0.86</c:v>
                </c:pt>
                <c:pt idx="2">
                  <c:v>0.88</c:v>
                </c:pt>
                <c:pt idx="3">
                  <c:v>0.85</c:v>
                </c:pt>
                <c:pt idx="4">
                  <c:v>0.8</c:v>
                </c:pt>
              </c:numCache>
            </c:numRef>
          </c:val>
          <c:extLst>
            <c:ext xmlns:c16="http://schemas.microsoft.com/office/drawing/2014/chart" uri="{C3380CC4-5D6E-409C-BE32-E72D297353CC}">
              <c16:uniqueId val="{00000005-F163-40FC-AC3D-291D17365FCC}"/>
            </c:ext>
          </c:extLst>
        </c:ser>
        <c:ser>
          <c:idx val="6"/>
          <c:order val="6"/>
          <c:tx>
            <c:strRef>
              <c:f>'0.5'!$A$35</c:f>
              <c:strCache>
                <c:ptCount val="1"/>
                <c:pt idx="0">
                  <c:v>9:1-0.55</c:v>
                </c:pt>
              </c:strCache>
            </c:strRef>
          </c:tx>
          <c:spPr>
            <a:solidFill>
              <a:schemeClr val="accent1">
                <a:lumMod val="60000"/>
              </a:schemeClr>
            </a:solidFill>
            <a:ln>
              <a:noFill/>
            </a:ln>
            <a:effectLst/>
          </c:spPr>
          <c:invertIfNegative val="0"/>
          <c:errBars>
            <c:errBarType val="both"/>
            <c:errValType val="cust"/>
            <c:noEndCap val="0"/>
            <c:plus>
              <c:numRef>
                <c:f>'0.5'!$J$38:$N$38</c:f>
                <c:numCache>
                  <c:formatCode>General</c:formatCode>
                  <c:ptCount val="5"/>
                  <c:pt idx="0">
                    <c:v>2.0000000000000018E-2</c:v>
                  </c:pt>
                  <c:pt idx="1">
                    <c:v>3.0000000000000027E-2</c:v>
                  </c:pt>
                  <c:pt idx="2">
                    <c:v>3.0000000000000027E-2</c:v>
                  </c:pt>
                  <c:pt idx="3">
                    <c:v>3.0000000000000027E-2</c:v>
                  </c:pt>
                  <c:pt idx="4">
                    <c:v>6.9999999999999951E-2</c:v>
                  </c:pt>
                </c:numCache>
              </c:numRef>
            </c:plus>
            <c:minus>
              <c:numRef>
                <c:f>'0.5'!$J$45:$N$45</c:f>
                <c:numCache>
                  <c:formatCode>General</c:formatCode>
                  <c:ptCount val="5"/>
                  <c:pt idx="0">
                    <c:v>2.0000000000000018E-2</c:v>
                  </c:pt>
                  <c:pt idx="1">
                    <c:v>3.0000000000000027E-2</c:v>
                  </c:pt>
                  <c:pt idx="2">
                    <c:v>2.0000000000000018E-2</c:v>
                  </c:pt>
                  <c:pt idx="3">
                    <c:v>3.0000000000000027E-2</c:v>
                  </c:pt>
                  <c:pt idx="4">
                    <c:v>8.0000000000000071E-2</c:v>
                  </c:pt>
                </c:numCache>
              </c:numRef>
            </c:minus>
            <c:spPr>
              <a:noFill/>
              <a:ln w="9525" cap="flat" cmpd="sng" algn="ctr">
                <a:solidFill>
                  <a:schemeClr val="tx1">
                    <a:lumMod val="65000"/>
                    <a:lumOff val="35000"/>
                  </a:schemeClr>
                </a:solidFill>
                <a:round/>
              </a:ln>
              <a:effectLst/>
            </c:spPr>
          </c:errBars>
          <c:cat>
            <c:strRef>
              <c:f>'0.5'!$B$1:$F$1</c:f>
              <c:strCache>
                <c:ptCount val="5"/>
                <c:pt idx="0">
                  <c:v>Completeness</c:v>
                </c:pt>
                <c:pt idx="1">
                  <c:v>Homogeneity</c:v>
                </c:pt>
                <c:pt idx="2">
                  <c:v>V-measure</c:v>
                </c:pt>
                <c:pt idx="3">
                  <c:v>AMI</c:v>
                </c:pt>
                <c:pt idx="4">
                  <c:v>ARI</c:v>
                </c:pt>
              </c:strCache>
            </c:strRef>
          </c:cat>
          <c:val>
            <c:numRef>
              <c:f>'0.5'!$B$35:$F$35</c:f>
              <c:numCache>
                <c:formatCode>General</c:formatCode>
                <c:ptCount val="5"/>
                <c:pt idx="0">
                  <c:v>0.91</c:v>
                </c:pt>
                <c:pt idx="1">
                  <c:v>0.86</c:v>
                </c:pt>
                <c:pt idx="2">
                  <c:v>0.88</c:v>
                </c:pt>
                <c:pt idx="3">
                  <c:v>0.85</c:v>
                </c:pt>
                <c:pt idx="4">
                  <c:v>0.8</c:v>
                </c:pt>
              </c:numCache>
            </c:numRef>
          </c:val>
          <c:extLst>
            <c:ext xmlns:c16="http://schemas.microsoft.com/office/drawing/2014/chart" uri="{C3380CC4-5D6E-409C-BE32-E72D297353CC}">
              <c16:uniqueId val="{00000006-F163-40FC-AC3D-291D17365FCC}"/>
            </c:ext>
          </c:extLst>
        </c:ser>
        <c:dLbls>
          <c:showLegendKey val="0"/>
          <c:showVal val="0"/>
          <c:showCatName val="0"/>
          <c:showSerName val="0"/>
          <c:showPercent val="0"/>
          <c:showBubbleSize val="0"/>
        </c:dLbls>
        <c:gapWidth val="219"/>
        <c:overlap val="-27"/>
        <c:axId val="1430947488"/>
        <c:axId val="1430941504"/>
        <c:extLst/>
      </c:barChart>
      <c:catAx>
        <c:axId val="1430947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30941504"/>
        <c:crosses val="autoZero"/>
        <c:auto val="1"/>
        <c:lblAlgn val="ctr"/>
        <c:lblOffset val="100"/>
        <c:noMultiLvlLbl val="0"/>
      </c:catAx>
      <c:valAx>
        <c:axId val="1430941504"/>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309474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algorithm3</a:t>
            </a:r>
            <a:r>
              <a:rPr lang="zh-TW"/>
              <a:t> </a:t>
            </a:r>
            <a:r>
              <a:rPr lang="en-US"/>
              <a:t>first threshold = 0.55 </a:t>
            </a:r>
            <a:r>
              <a:rPr lang="zh-TW"/>
              <a:t>各參數比較</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'0.55'!$A$5</c:f>
              <c:strCache>
                <c:ptCount val="1"/>
                <c:pt idx="0">
                  <c:v>3:7-0.55</c:v>
                </c:pt>
              </c:strCache>
            </c:strRef>
          </c:tx>
          <c:spPr>
            <a:solidFill>
              <a:schemeClr val="accent1"/>
            </a:solidFill>
            <a:ln>
              <a:noFill/>
            </a:ln>
            <a:effectLst/>
          </c:spPr>
          <c:invertIfNegative val="0"/>
          <c:errBars>
            <c:errBarType val="both"/>
            <c:errValType val="cust"/>
            <c:noEndCap val="0"/>
            <c:plus>
              <c:numRef>
                <c:f>'0.55'!$J$32:$N$32</c:f>
                <c:numCache>
                  <c:formatCode>General</c:formatCode>
                  <c:ptCount val="5"/>
                  <c:pt idx="0">
                    <c:v>2.0000000000000018E-2</c:v>
                  </c:pt>
                  <c:pt idx="1">
                    <c:v>2.0000000000000018E-2</c:v>
                  </c:pt>
                  <c:pt idx="2">
                    <c:v>2.0000000000000018E-2</c:v>
                  </c:pt>
                  <c:pt idx="3">
                    <c:v>3.0000000000000027E-2</c:v>
                  </c:pt>
                  <c:pt idx="4">
                    <c:v>4.0000000000000036E-2</c:v>
                  </c:pt>
                </c:numCache>
              </c:numRef>
            </c:plus>
            <c:minus>
              <c:numRef>
                <c:f>'0.55'!$J$39:$N$39</c:f>
                <c:numCache>
                  <c:formatCode>General</c:formatCode>
                  <c:ptCount val="5"/>
                  <c:pt idx="0">
                    <c:v>2.0000000000000018E-2</c:v>
                  </c:pt>
                  <c:pt idx="1">
                    <c:v>2.0000000000000018E-2</c:v>
                  </c:pt>
                  <c:pt idx="2">
                    <c:v>2.0000000000000018E-2</c:v>
                  </c:pt>
                  <c:pt idx="3">
                    <c:v>2.0000000000000018E-2</c:v>
                  </c:pt>
                  <c:pt idx="4">
                    <c:v>5.0000000000000044E-2</c:v>
                  </c:pt>
                </c:numCache>
              </c:numRef>
            </c:minus>
            <c:spPr>
              <a:noFill/>
              <a:ln w="9525" cap="flat" cmpd="sng" algn="ctr">
                <a:solidFill>
                  <a:schemeClr val="tx1">
                    <a:lumMod val="65000"/>
                    <a:lumOff val="35000"/>
                  </a:schemeClr>
                </a:solidFill>
                <a:round/>
              </a:ln>
              <a:effectLst/>
            </c:spPr>
          </c:errBars>
          <c:cat>
            <c:strRef>
              <c:f>'0.55'!$B$1:$F$1</c:f>
              <c:strCache>
                <c:ptCount val="5"/>
                <c:pt idx="0">
                  <c:v>Completeness</c:v>
                </c:pt>
                <c:pt idx="1">
                  <c:v>Homogeneity</c:v>
                </c:pt>
                <c:pt idx="2">
                  <c:v>V-measure</c:v>
                </c:pt>
                <c:pt idx="3">
                  <c:v>AMI</c:v>
                </c:pt>
                <c:pt idx="4">
                  <c:v>ARI</c:v>
                </c:pt>
              </c:strCache>
            </c:strRef>
          </c:cat>
          <c:val>
            <c:numRef>
              <c:f>'0.55'!$B$5:$F$5</c:f>
              <c:numCache>
                <c:formatCode>General</c:formatCode>
                <c:ptCount val="5"/>
                <c:pt idx="0">
                  <c:v>0.91</c:v>
                </c:pt>
                <c:pt idx="1">
                  <c:v>0.91</c:v>
                </c:pt>
                <c:pt idx="2">
                  <c:v>0.91</c:v>
                </c:pt>
                <c:pt idx="3">
                  <c:v>0.9</c:v>
                </c:pt>
                <c:pt idx="4">
                  <c:v>0.88</c:v>
                </c:pt>
              </c:numCache>
            </c:numRef>
          </c:val>
          <c:extLst>
            <c:ext xmlns:c16="http://schemas.microsoft.com/office/drawing/2014/chart" uri="{C3380CC4-5D6E-409C-BE32-E72D297353CC}">
              <c16:uniqueId val="{00000000-8A95-472A-B652-76D57D65FEA9}"/>
            </c:ext>
          </c:extLst>
        </c:ser>
        <c:ser>
          <c:idx val="1"/>
          <c:order val="1"/>
          <c:tx>
            <c:strRef>
              <c:f>'0.55'!$A$10</c:f>
              <c:strCache>
                <c:ptCount val="1"/>
                <c:pt idx="0">
                  <c:v>4:6-0.55</c:v>
                </c:pt>
              </c:strCache>
            </c:strRef>
          </c:tx>
          <c:spPr>
            <a:solidFill>
              <a:schemeClr val="accent2"/>
            </a:solidFill>
            <a:ln>
              <a:noFill/>
            </a:ln>
            <a:effectLst/>
          </c:spPr>
          <c:invertIfNegative val="0"/>
          <c:errBars>
            <c:errBarType val="both"/>
            <c:errValType val="cust"/>
            <c:noEndCap val="0"/>
            <c:plus>
              <c:numRef>
                <c:f>'0.55'!$J$33:$N$33</c:f>
                <c:numCache>
                  <c:formatCode>General</c:formatCode>
                  <c:ptCount val="5"/>
                  <c:pt idx="0">
                    <c:v>2.0000000000000018E-2</c:v>
                  </c:pt>
                  <c:pt idx="1">
                    <c:v>1.9999999999999907E-2</c:v>
                  </c:pt>
                  <c:pt idx="2">
                    <c:v>1.0000000000000009E-2</c:v>
                  </c:pt>
                  <c:pt idx="3">
                    <c:v>2.0000000000000018E-2</c:v>
                  </c:pt>
                  <c:pt idx="4">
                    <c:v>4.0000000000000036E-2</c:v>
                  </c:pt>
                </c:numCache>
              </c:numRef>
            </c:plus>
            <c:minus>
              <c:numRef>
                <c:f>'0.55'!$J$40:$N$40</c:f>
                <c:numCache>
                  <c:formatCode>General</c:formatCode>
                  <c:ptCount val="5"/>
                  <c:pt idx="0">
                    <c:v>2.0000000000000018E-2</c:v>
                  </c:pt>
                  <c:pt idx="1">
                    <c:v>2.0000000000000018E-2</c:v>
                  </c:pt>
                  <c:pt idx="2">
                    <c:v>3.0000000000000027E-2</c:v>
                  </c:pt>
                  <c:pt idx="3">
                    <c:v>2.0000000000000018E-2</c:v>
                  </c:pt>
                  <c:pt idx="4">
                    <c:v>4.0000000000000036E-2</c:v>
                  </c:pt>
                </c:numCache>
              </c:numRef>
            </c:minus>
            <c:spPr>
              <a:noFill/>
              <a:ln w="9525" cap="flat" cmpd="sng" algn="ctr">
                <a:solidFill>
                  <a:schemeClr val="tx1">
                    <a:lumMod val="65000"/>
                    <a:lumOff val="35000"/>
                  </a:schemeClr>
                </a:solidFill>
                <a:round/>
              </a:ln>
              <a:effectLst/>
            </c:spPr>
          </c:errBars>
          <c:cat>
            <c:strRef>
              <c:f>'0.55'!$B$1:$F$1</c:f>
              <c:strCache>
                <c:ptCount val="5"/>
                <c:pt idx="0">
                  <c:v>Completeness</c:v>
                </c:pt>
                <c:pt idx="1">
                  <c:v>Homogeneity</c:v>
                </c:pt>
                <c:pt idx="2">
                  <c:v>V-measure</c:v>
                </c:pt>
                <c:pt idx="3">
                  <c:v>AMI</c:v>
                </c:pt>
                <c:pt idx="4">
                  <c:v>ARI</c:v>
                </c:pt>
              </c:strCache>
            </c:strRef>
          </c:cat>
          <c:val>
            <c:numRef>
              <c:f>'0.55'!$B$10:$F$10</c:f>
              <c:numCache>
                <c:formatCode>General</c:formatCode>
                <c:ptCount val="5"/>
                <c:pt idx="0">
                  <c:v>0.91</c:v>
                </c:pt>
                <c:pt idx="1">
                  <c:v>0.92</c:v>
                </c:pt>
                <c:pt idx="2">
                  <c:v>0.92</c:v>
                </c:pt>
                <c:pt idx="3">
                  <c:v>0.9</c:v>
                </c:pt>
                <c:pt idx="4">
                  <c:v>0.88</c:v>
                </c:pt>
              </c:numCache>
            </c:numRef>
          </c:val>
          <c:extLst>
            <c:ext xmlns:c16="http://schemas.microsoft.com/office/drawing/2014/chart" uri="{C3380CC4-5D6E-409C-BE32-E72D297353CC}">
              <c16:uniqueId val="{00000001-8A95-472A-B652-76D57D65FEA9}"/>
            </c:ext>
          </c:extLst>
        </c:ser>
        <c:ser>
          <c:idx val="2"/>
          <c:order val="2"/>
          <c:tx>
            <c:strRef>
              <c:f>'0.55'!$A$15</c:f>
              <c:strCache>
                <c:ptCount val="1"/>
                <c:pt idx="0">
                  <c:v>5:5-0.55</c:v>
                </c:pt>
              </c:strCache>
            </c:strRef>
          </c:tx>
          <c:spPr>
            <a:solidFill>
              <a:schemeClr val="accent3"/>
            </a:solidFill>
            <a:ln>
              <a:noFill/>
            </a:ln>
            <a:effectLst/>
          </c:spPr>
          <c:invertIfNegative val="0"/>
          <c:errBars>
            <c:errBarType val="both"/>
            <c:errValType val="cust"/>
            <c:noEndCap val="0"/>
            <c:plus>
              <c:numRef>
                <c:f>'0.55'!$J$34:$N$34</c:f>
                <c:numCache>
                  <c:formatCode>General</c:formatCode>
                  <c:ptCount val="5"/>
                  <c:pt idx="0">
                    <c:v>2.0000000000000018E-2</c:v>
                  </c:pt>
                  <c:pt idx="1">
                    <c:v>1.9999999999999907E-2</c:v>
                  </c:pt>
                  <c:pt idx="2">
                    <c:v>1.0000000000000009E-2</c:v>
                  </c:pt>
                  <c:pt idx="3">
                    <c:v>2.0000000000000018E-2</c:v>
                  </c:pt>
                  <c:pt idx="4">
                    <c:v>4.0000000000000036E-2</c:v>
                  </c:pt>
                </c:numCache>
              </c:numRef>
            </c:plus>
            <c:minus>
              <c:numRef>
                <c:f>'0.55'!$J$41:$N$41</c:f>
                <c:numCache>
                  <c:formatCode>General</c:formatCode>
                  <c:ptCount val="5"/>
                  <c:pt idx="0">
                    <c:v>3.0000000000000027E-2</c:v>
                  </c:pt>
                  <c:pt idx="1">
                    <c:v>2.0000000000000018E-2</c:v>
                  </c:pt>
                  <c:pt idx="2">
                    <c:v>2.0000000000000018E-2</c:v>
                  </c:pt>
                  <c:pt idx="3">
                    <c:v>3.0000000000000027E-2</c:v>
                  </c:pt>
                  <c:pt idx="4">
                    <c:v>4.0000000000000036E-2</c:v>
                  </c:pt>
                </c:numCache>
              </c:numRef>
            </c:minus>
            <c:spPr>
              <a:noFill/>
              <a:ln w="9525" cap="flat" cmpd="sng" algn="ctr">
                <a:solidFill>
                  <a:schemeClr val="tx1">
                    <a:lumMod val="65000"/>
                    <a:lumOff val="35000"/>
                  </a:schemeClr>
                </a:solidFill>
                <a:round/>
              </a:ln>
              <a:effectLst/>
            </c:spPr>
          </c:errBars>
          <c:cat>
            <c:strRef>
              <c:f>'0.55'!$B$1:$F$1</c:f>
              <c:strCache>
                <c:ptCount val="5"/>
                <c:pt idx="0">
                  <c:v>Completeness</c:v>
                </c:pt>
                <c:pt idx="1">
                  <c:v>Homogeneity</c:v>
                </c:pt>
                <c:pt idx="2">
                  <c:v>V-measure</c:v>
                </c:pt>
                <c:pt idx="3">
                  <c:v>AMI</c:v>
                </c:pt>
                <c:pt idx="4">
                  <c:v>ARI</c:v>
                </c:pt>
              </c:strCache>
            </c:strRef>
          </c:cat>
          <c:val>
            <c:numRef>
              <c:f>'0.55'!$B$15:$F$15</c:f>
              <c:numCache>
                <c:formatCode>General</c:formatCode>
                <c:ptCount val="5"/>
                <c:pt idx="0">
                  <c:v>0.91</c:v>
                </c:pt>
                <c:pt idx="1">
                  <c:v>0.92</c:v>
                </c:pt>
                <c:pt idx="2">
                  <c:v>0.92</c:v>
                </c:pt>
                <c:pt idx="3">
                  <c:v>0.9</c:v>
                </c:pt>
                <c:pt idx="4">
                  <c:v>0.88</c:v>
                </c:pt>
              </c:numCache>
            </c:numRef>
          </c:val>
          <c:extLst>
            <c:ext xmlns:c16="http://schemas.microsoft.com/office/drawing/2014/chart" uri="{C3380CC4-5D6E-409C-BE32-E72D297353CC}">
              <c16:uniqueId val="{00000002-8A95-472A-B652-76D57D65FEA9}"/>
            </c:ext>
          </c:extLst>
        </c:ser>
        <c:ser>
          <c:idx val="3"/>
          <c:order val="3"/>
          <c:tx>
            <c:strRef>
              <c:f>'0.55'!$A$20</c:f>
              <c:strCache>
                <c:ptCount val="1"/>
                <c:pt idx="0">
                  <c:v>6:4-0.55</c:v>
                </c:pt>
              </c:strCache>
            </c:strRef>
          </c:tx>
          <c:spPr>
            <a:solidFill>
              <a:schemeClr val="accent4"/>
            </a:solidFill>
            <a:ln>
              <a:noFill/>
            </a:ln>
            <a:effectLst/>
          </c:spPr>
          <c:invertIfNegative val="0"/>
          <c:errBars>
            <c:errBarType val="both"/>
            <c:errValType val="cust"/>
            <c:noEndCap val="0"/>
            <c:plus>
              <c:numRef>
                <c:f>'0.55'!$J$35:$N$35</c:f>
                <c:numCache>
                  <c:formatCode>General</c:formatCode>
                  <c:ptCount val="5"/>
                  <c:pt idx="0">
                    <c:v>3.0000000000000027E-2</c:v>
                  </c:pt>
                  <c:pt idx="1">
                    <c:v>9.9999999999998979E-3</c:v>
                  </c:pt>
                  <c:pt idx="2">
                    <c:v>2.0000000000000018E-2</c:v>
                  </c:pt>
                  <c:pt idx="3">
                    <c:v>3.0000000000000027E-2</c:v>
                  </c:pt>
                  <c:pt idx="4">
                    <c:v>4.0000000000000036E-2</c:v>
                  </c:pt>
                </c:numCache>
              </c:numRef>
            </c:plus>
            <c:minus>
              <c:numRef>
                <c:f>'0.55'!$J$42:$N$42</c:f>
                <c:numCache>
                  <c:formatCode>General</c:formatCode>
                  <c:ptCount val="5"/>
                  <c:pt idx="0">
                    <c:v>1.0000000000000009E-2</c:v>
                  </c:pt>
                  <c:pt idx="1">
                    <c:v>3.0000000000000027E-2</c:v>
                  </c:pt>
                  <c:pt idx="2">
                    <c:v>2.0000000000000018E-2</c:v>
                  </c:pt>
                  <c:pt idx="3">
                    <c:v>2.0000000000000018E-2</c:v>
                  </c:pt>
                  <c:pt idx="4">
                    <c:v>5.0000000000000044E-2</c:v>
                  </c:pt>
                </c:numCache>
              </c:numRef>
            </c:minus>
            <c:spPr>
              <a:noFill/>
              <a:ln w="9525" cap="flat" cmpd="sng" algn="ctr">
                <a:solidFill>
                  <a:schemeClr val="tx1">
                    <a:lumMod val="65000"/>
                    <a:lumOff val="35000"/>
                  </a:schemeClr>
                </a:solidFill>
                <a:round/>
              </a:ln>
              <a:effectLst/>
            </c:spPr>
          </c:errBars>
          <c:cat>
            <c:strRef>
              <c:f>'0.55'!$B$1:$F$1</c:f>
              <c:strCache>
                <c:ptCount val="5"/>
                <c:pt idx="0">
                  <c:v>Completeness</c:v>
                </c:pt>
                <c:pt idx="1">
                  <c:v>Homogeneity</c:v>
                </c:pt>
                <c:pt idx="2">
                  <c:v>V-measure</c:v>
                </c:pt>
                <c:pt idx="3">
                  <c:v>AMI</c:v>
                </c:pt>
                <c:pt idx="4">
                  <c:v>ARI</c:v>
                </c:pt>
              </c:strCache>
            </c:strRef>
          </c:cat>
          <c:val>
            <c:numRef>
              <c:f>'0.55'!$B$20:$F$20</c:f>
              <c:numCache>
                <c:formatCode>General</c:formatCode>
                <c:ptCount val="5"/>
                <c:pt idx="0">
                  <c:v>0.9</c:v>
                </c:pt>
                <c:pt idx="1">
                  <c:v>0.93</c:v>
                </c:pt>
                <c:pt idx="2">
                  <c:v>0.91</c:v>
                </c:pt>
                <c:pt idx="3">
                  <c:v>0.89</c:v>
                </c:pt>
                <c:pt idx="4">
                  <c:v>0.88</c:v>
                </c:pt>
              </c:numCache>
            </c:numRef>
          </c:val>
          <c:extLst>
            <c:ext xmlns:c16="http://schemas.microsoft.com/office/drawing/2014/chart" uri="{C3380CC4-5D6E-409C-BE32-E72D297353CC}">
              <c16:uniqueId val="{00000003-8A95-472A-B652-76D57D65FEA9}"/>
            </c:ext>
          </c:extLst>
        </c:ser>
        <c:ser>
          <c:idx val="4"/>
          <c:order val="4"/>
          <c:tx>
            <c:strRef>
              <c:f>'0.55'!$A$25</c:f>
              <c:strCache>
                <c:ptCount val="1"/>
                <c:pt idx="0">
                  <c:v>7:3-0.55</c:v>
                </c:pt>
              </c:strCache>
            </c:strRef>
          </c:tx>
          <c:spPr>
            <a:solidFill>
              <a:schemeClr val="accent5"/>
            </a:solidFill>
            <a:ln>
              <a:noFill/>
            </a:ln>
            <a:effectLst/>
          </c:spPr>
          <c:invertIfNegative val="0"/>
          <c:errBars>
            <c:errBarType val="both"/>
            <c:errValType val="cust"/>
            <c:noEndCap val="0"/>
            <c:plus>
              <c:numRef>
                <c:f>'0.55'!$J$36:$N$36</c:f>
                <c:numCache>
                  <c:formatCode>General</c:formatCode>
                  <c:ptCount val="5"/>
                  <c:pt idx="0">
                    <c:v>3.0000000000000027E-2</c:v>
                  </c:pt>
                  <c:pt idx="1">
                    <c:v>9.9999999999998979E-3</c:v>
                  </c:pt>
                  <c:pt idx="2">
                    <c:v>2.0000000000000018E-2</c:v>
                  </c:pt>
                  <c:pt idx="3">
                    <c:v>3.0000000000000027E-2</c:v>
                  </c:pt>
                  <c:pt idx="4">
                    <c:v>4.0000000000000036E-2</c:v>
                  </c:pt>
                </c:numCache>
              </c:numRef>
            </c:plus>
            <c:minus>
              <c:numRef>
                <c:f>'0.55'!$J$43:$N$43</c:f>
                <c:numCache>
                  <c:formatCode>General</c:formatCode>
                  <c:ptCount val="5"/>
                  <c:pt idx="0">
                    <c:v>3.0000000000000027E-2</c:v>
                  </c:pt>
                  <c:pt idx="1">
                    <c:v>3.0000000000000027E-2</c:v>
                  </c:pt>
                  <c:pt idx="2">
                    <c:v>2.0000000000000018E-2</c:v>
                  </c:pt>
                  <c:pt idx="3">
                    <c:v>3.0000000000000027E-2</c:v>
                  </c:pt>
                  <c:pt idx="4">
                    <c:v>6.9999999999999951E-2</c:v>
                  </c:pt>
                </c:numCache>
              </c:numRef>
            </c:minus>
            <c:spPr>
              <a:noFill/>
              <a:ln w="9525" cap="flat" cmpd="sng" algn="ctr">
                <a:solidFill>
                  <a:schemeClr val="tx1">
                    <a:lumMod val="65000"/>
                    <a:lumOff val="35000"/>
                  </a:schemeClr>
                </a:solidFill>
                <a:round/>
              </a:ln>
              <a:effectLst/>
            </c:spPr>
          </c:errBars>
          <c:cat>
            <c:strRef>
              <c:f>'0.55'!$B$1:$F$1</c:f>
              <c:strCache>
                <c:ptCount val="5"/>
                <c:pt idx="0">
                  <c:v>Completeness</c:v>
                </c:pt>
                <c:pt idx="1">
                  <c:v>Homogeneity</c:v>
                </c:pt>
                <c:pt idx="2">
                  <c:v>V-measure</c:v>
                </c:pt>
                <c:pt idx="3">
                  <c:v>AMI</c:v>
                </c:pt>
                <c:pt idx="4">
                  <c:v>ARI</c:v>
                </c:pt>
              </c:strCache>
            </c:strRef>
          </c:cat>
          <c:val>
            <c:numRef>
              <c:f>'0.55'!$B$25:$F$25</c:f>
              <c:numCache>
                <c:formatCode>General</c:formatCode>
                <c:ptCount val="5"/>
                <c:pt idx="0">
                  <c:v>0.9</c:v>
                </c:pt>
                <c:pt idx="1">
                  <c:v>0.93</c:v>
                </c:pt>
                <c:pt idx="2">
                  <c:v>0.91</c:v>
                </c:pt>
                <c:pt idx="3">
                  <c:v>0.89</c:v>
                </c:pt>
                <c:pt idx="4">
                  <c:v>0.88</c:v>
                </c:pt>
              </c:numCache>
            </c:numRef>
          </c:val>
          <c:extLst>
            <c:ext xmlns:c16="http://schemas.microsoft.com/office/drawing/2014/chart" uri="{C3380CC4-5D6E-409C-BE32-E72D297353CC}">
              <c16:uniqueId val="{00000004-8A95-472A-B652-76D57D65FEA9}"/>
            </c:ext>
          </c:extLst>
        </c:ser>
        <c:ser>
          <c:idx val="5"/>
          <c:order val="5"/>
          <c:tx>
            <c:strRef>
              <c:f>'0.55'!$A$30</c:f>
              <c:strCache>
                <c:ptCount val="1"/>
                <c:pt idx="0">
                  <c:v>8:2-0.55</c:v>
                </c:pt>
              </c:strCache>
            </c:strRef>
          </c:tx>
          <c:spPr>
            <a:solidFill>
              <a:schemeClr val="accent6"/>
            </a:solidFill>
            <a:ln>
              <a:noFill/>
            </a:ln>
            <a:effectLst/>
          </c:spPr>
          <c:invertIfNegative val="0"/>
          <c:errBars>
            <c:errBarType val="both"/>
            <c:errValType val="cust"/>
            <c:noEndCap val="0"/>
            <c:plus>
              <c:numRef>
                <c:f>'0.55'!$J$37:$N$37</c:f>
                <c:numCache>
                  <c:formatCode>General</c:formatCode>
                  <c:ptCount val="5"/>
                  <c:pt idx="0">
                    <c:v>3.0000000000000027E-2</c:v>
                  </c:pt>
                  <c:pt idx="1">
                    <c:v>9.9999999999998979E-3</c:v>
                  </c:pt>
                  <c:pt idx="2">
                    <c:v>2.0000000000000018E-2</c:v>
                  </c:pt>
                  <c:pt idx="3">
                    <c:v>3.0000000000000027E-2</c:v>
                  </c:pt>
                  <c:pt idx="4">
                    <c:v>4.0000000000000036E-2</c:v>
                  </c:pt>
                </c:numCache>
              </c:numRef>
            </c:plus>
            <c:minus>
              <c:numRef>
                <c:f>'0.55'!$J$44:$N$44</c:f>
                <c:numCache>
                  <c:formatCode>General</c:formatCode>
                  <c:ptCount val="5"/>
                  <c:pt idx="0">
                    <c:v>3.0000000000000027E-2</c:v>
                  </c:pt>
                  <c:pt idx="1">
                    <c:v>3.0000000000000027E-2</c:v>
                  </c:pt>
                  <c:pt idx="2">
                    <c:v>2.0000000000000018E-2</c:v>
                  </c:pt>
                  <c:pt idx="3">
                    <c:v>4.0000000000000036E-2</c:v>
                  </c:pt>
                  <c:pt idx="4">
                    <c:v>6.9999999999999951E-2</c:v>
                  </c:pt>
                </c:numCache>
              </c:numRef>
            </c:minus>
            <c:spPr>
              <a:noFill/>
              <a:ln w="9525" cap="flat" cmpd="sng" algn="ctr">
                <a:solidFill>
                  <a:schemeClr val="tx1">
                    <a:lumMod val="65000"/>
                    <a:lumOff val="35000"/>
                  </a:schemeClr>
                </a:solidFill>
                <a:round/>
              </a:ln>
              <a:effectLst/>
            </c:spPr>
          </c:errBars>
          <c:cat>
            <c:strRef>
              <c:f>'0.55'!$B$1:$F$1</c:f>
              <c:strCache>
                <c:ptCount val="5"/>
                <c:pt idx="0">
                  <c:v>Completeness</c:v>
                </c:pt>
                <c:pt idx="1">
                  <c:v>Homogeneity</c:v>
                </c:pt>
                <c:pt idx="2">
                  <c:v>V-measure</c:v>
                </c:pt>
                <c:pt idx="3">
                  <c:v>AMI</c:v>
                </c:pt>
                <c:pt idx="4">
                  <c:v>ARI</c:v>
                </c:pt>
              </c:strCache>
            </c:strRef>
          </c:cat>
          <c:val>
            <c:numRef>
              <c:f>'0.55'!$B$30:$F$30</c:f>
              <c:numCache>
                <c:formatCode>General</c:formatCode>
                <c:ptCount val="5"/>
                <c:pt idx="0">
                  <c:v>0.9</c:v>
                </c:pt>
                <c:pt idx="1">
                  <c:v>0.93</c:v>
                </c:pt>
                <c:pt idx="2">
                  <c:v>0.91</c:v>
                </c:pt>
                <c:pt idx="3">
                  <c:v>0.89</c:v>
                </c:pt>
                <c:pt idx="4">
                  <c:v>0.88</c:v>
                </c:pt>
              </c:numCache>
            </c:numRef>
          </c:val>
          <c:extLst>
            <c:ext xmlns:c16="http://schemas.microsoft.com/office/drawing/2014/chart" uri="{C3380CC4-5D6E-409C-BE32-E72D297353CC}">
              <c16:uniqueId val="{00000005-8A95-472A-B652-76D57D65FEA9}"/>
            </c:ext>
          </c:extLst>
        </c:ser>
        <c:ser>
          <c:idx val="6"/>
          <c:order val="6"/>
          <c:tx>
            <c:strRef>
              <c:f>'0.55'!$A$35</c:f>
              <c:strCache>
                <c:ptCount val="1"/>
                <c:pt idx="0">
                  <c:v>9:1-0.55</c:v>
                </c:pt>
              </c:strCache>
            </c:strRef>
          </c:tx>
          <c:spPr>
            <a:solidFill>
              <a:schemeClr val="accent1">
                <a:lumMod val="60000"/>
              </a:schemeClr>
            </a:solidFill>
            <a:ln>
              <a:noFill/>
            </a:ln>
            <a:effectLst/>
          </c:spPr>
          <c:invertIfNegative val="0"/>
          <c:errBars>
            <c:errBarType val="both"/>
            <c:errValType val="cust"/>
            <c:noEndCap val="0"/>
            <c:plus>
              <c:numRef>
                <c:f>'0.55'!$J$38:$N$38</c:f>
                <c:numCache>
                  <c:formatCode>General</c:formatCode>
                  <c:ptCount val="5"/>
                  <c:pt idx="0">
                    <c:v>3.0000000000000027E-2</c:v>
                  </c:pt>
                  <c:pt idx="1">
                    <c:v>9.9999999999998979E-3</c:v>
                  </c:pt>
                  <c:pt idx="2">
                    <c:v>2.0000000000000018E-2</c:v>
                  </c:pt>
                  <c:pt idx="3">
                    <c:v>3.0000000000000027E-2</c:v>
                  </c:pt>
                  <c:pt idx="4">
                    <c:v>4.0000000000000036E-2</c:v>
                  </c:pt>
                </c:numCache>
              </c:numRef>
            </c:plus>
            <c:minus>
              <c:numRef>
                <c:f>'0.55'!$J$45:$N$45</c:f>
                <c:numCache>
                  <c:formatCode>General</c:formatCode>
                  <c:ptCount val="5"/>
                  <c:pt idx="0">
                    <c:v>3.0000000000000027E-2</c:v>
                  </c:pt>
                  <c:pt idx="1">
                    <c:v>3.0000000000000027E-2</c:v>
                  </c:pt>
                  <c:pt idx="2">
                    <c:v>2.0000000000000018E-2</c:v>
                  </c:pt>
                  <c:pt idx="3">
                    <c:v>4.0000000000000036E-2</c:v>
                  </c:pt>
                  <c:pt idx="4">
                    <c:v>6.9999999999999951E-2</c:v>
                  </c:pt>
                </c:numCache>
              </c:numRef>
            </c:minus>
            <c:spPr>
              <a:noFill/>
              <a:ln w="9525" cap="flat" cmpd="sng" algn="ctr">
                <a:solidFill>
                  <a:schemeClr val="tx1"/>
                </a:solidFill>
                <a:round/>
              </a:ln>
              <a:effectLst/>
            </c:spPr>
          </c:errBars>
          <c:cat>
            <c:strRef>
              <c:f>'0.55'!$B$1:$F$1</c:f>
              <c:strCache>
                <c:ptCount val="5"/>
                <c:pt idx="0">
                  <c:v>Completeness</c:v>
                </c:pt>
                <c:pt idx="1">
                  <c:v>Homogeneity</c:v>
                </c:pt>
                <c:pt idx="2">
                  <c:v>V-measure</c:v>
                </c:pt>
                <c:pt idx="3">
                  <c:v>AMI</c:v>
                </c:pt>
                <c:pt idx="4">
                  <c:v>ARI</c:v>
                </c:pt>
              </c:strCache>
            </c:strRef>
          </c:cat>
          <c:val>
            <c:numRef>
              <c:f>'0.55'!$B$35:$F$35</c:f>
              <c:numCache>
                <c:formatCode>General</c:formatCode>
                <c:ptCount val="5"/>
                <c:pt idx="0">
                  <c:v>0.9</c:v>
                </c:pt>
                <c:pt idx="1">
                  <c:v>0.93</c:v>
                </c:pt>
                <c:pt idx="2">
                  <c:v>0.91</c:v>
                </c:pt>
                <c:pt idx="3">
                  <c:v>0.89</c:v>
                </c:pt>
                <c:pt idx="4">
                  <c:v>0.88</c:v>
                </c:pt>
              </c:numCache>
            </c:numRef>
          </c:val>
          <c:extLst>
            <c:ext xmlns:c16="http://schemas.microsoft.com/office/drawing/2014/chart" uri="{C3380CC4-5D6E-409C-BE32-E72D297353CC}">
              <c16:uniqueId val="{00000006-8A95-472A-B652-76D57D65FEA9}"/>
            </c:ext>
          </c:extLst>
        </c:ser>
        <c:dLbls>
          <c:showLegendKey val="0"/>
          <c:showVal val="0"/>
          <c:showCatName val="0"/>
          <c:showSerName val="0"/>
          <c:showPercent val="0"/>
          <c:showBubbleSize val="0"/>
        </c:dLbls>
        <c:gapWidth val="219"/>
        <c:overlap val="-27"/>
        <c:axId val="1430940960"/>
        <c:axId val="1395519920"/>
        <c:extLst/>
      </c:barChart>
      <c:catAx>
        <c:axId val="1430940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395519920"/>
        <c:crosses val="autoZero"/>
        <c:auto val="1"/>
        <c:lblAlgn val="ctr"/>
        <c:lblOffset val="100"/>
        <c:noMultiLvlLbl val="0"/>
      </c:catAx>
      <c:valAx>
        <c:axId val="1395519920"/>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309409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algorithm1</a:t>
            </a:r>
            <a:r>
              <a:rPr lang="zh-TW" altLang="en-US"/>
              <a:t> 標題比內文關鍵字</a:t>
            </a:r>
            <a:r>
              <a:rPr lang="en-US" altLang="zh-TW"/>
              <a:t>6:4</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'6比4'!$A$3</c:f>
              <c:strCache>
                <c:ptCount val="1"/>
                <c:pt idx="0">
                  <c:v>0.4</c:v>
                </c:pt>
              </c:strCache>
            </c:strRef>
          </c:tx>
          <c:spPr>
            <a:solidFill>
              <a:schemeClr val="accent2"/>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'6比4'!$B$3:$F$3</c:f>
              <c:numCache>
                <c:formatCode>General</c:formatCode>
                <c:ptCount val="5"/>
                <c:pt idx="0">
                  <c:v>0.81</c:v>
                </c:pt>
                <c:pt idx="1">
                  <c:v>0.05</c:v>
                </c:pt>
                <c:pt idx="2">
                  <c:v>0.09</c:v>
                </c:pt>
                <c:pt idx="3">
                  <c:v>0.04</c:v>
                </c:pt>
                <c:pt idx="4">
                  <c:v>0.01</c:v>
                </c:pt>
              </c:numCache>
            </c:numRef>
          </c:val>
          <c:extLst>
            <c:ext xmlns:c16="http://schemas.microsoft.com/office/drawing/2014/chart" uri="{C3380CC4-5D6E-409C-BE32-E72D297353CC}">
              <c16:uniqueId val="{00000000-C64F-4F5F-B96D-656B2A4D11F7}"/>
            </c:ext>
          </c:extLst>
        </c:ser>
        <c:ser>
          <c:idx val="2"/>
          <c:order val="2"/>
          <c:tx>
            <c:strRef>
              <c:f>'6比4'!$A$4</c:f>
              <c:strCache>
                <c:ptCount val="1"/>
                <c:pt idx="0">
                  <c:v>0.45</c:v>
                </c:pt>
              </c:strCache>
            </c:strRef>
          </c:tx>
          <c:spPr>
            <a:solidFill>
              <a:schemeClr val="accent3"/>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'6比4'!$B$4:$F$4</c:f>
              <c:numCache>
                <c:formatCode>General</c:formatCode>
                <c:ptCount val="5"/>
                <c:pt idx="0">
                  <c:v>0.89</c:v>
                </c:pt>
                <c:pt idx="1">
                  <c:v>0.32</c:v>
                </c:pt>
                <c:pt idx="2">
                  <c:v>0.47</c:v>
                </c:pt>
                <c:pt idx="3">
                  <c:v>0.31</c:v>
                </c:pt>
                <c:pt idx="4">
                  <c:v>0.12</c:v>
                </c:pt>
              </c:numCache>
            </c:numRef>
          </c:val>
          <c:extLst>
            <c:ext xmlns:c16="http://schemas.microsoft.com/office/drawing/2014/chart" uri="{C3380CC4-5D6E-409C-BE32-E72D297353CC}">
              <c16:uniqueId val="{00000001-C64F-4F5F-B96D-656B2A4D11F7}"/>
            </c:ext>
          </c:extLst>
        </c:ser>
        <c:ser>
          <c:idx val="3"/>
          <c:order val="3"/>
          <c:tx>
            <c:strRef>
              <c:f>'6比4'!$A$5</c:f>
              <c:strCache>
                <c:ptCount val="1"/>
                <c:pt idx="0">
                  <c:v>0.5</c:v>
                </c:pt>
              </c:strCache>
            </c:strRef>
          </c:tx>
          <c:spPr>
            <a:solidFill>
              <a:schemeClr val="accent4"/>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'6比4'!$B$5:$F$5</c:f>
              <c:numCache>
                <c:formatCode>General</c:formatCode>
                <c:ptCount val="5"/>
                <c:pt idx="0">
                  <c:v>0.91</c:v>
                </c:pt>
                <c:pt idx="1">
                  <c:v>0.7</c:v>
                </c:pt>
                <c:pt idx="2">
                  <c:v>0.79</c:v>
                </c:pt>
                <c:pt idx="3">
                  <c:v>0.69</c:v>
                </c:pt>
                <c:pt idx="4">
                  <c:v>0.53</c:v>
                </c:pt>
              </c:numCache>
            </c:numRef>
          </c:val>
          <c:extLst>
            <c:ext xmlns:c16="http://schemas.microsoft.com/office/drawing/2014/chart" uri="{C3380CC4-5D6E-409C-BE32-E72D297353CC}">
              <c16:uniqueId val="{00000002-C64F-4F5F-B96D-656B2A4D11F7}"/>
            </c:ext>
          </c:extLst>
        </c:ser>
        <c:ser>
          <c:idx val="4"/>
          <c:order val="4"/>
          <c:tx>
            <c:strRef>
              <c:f>'6比4'!$A$6</c:f>
              <c:strCache>
                <c:ptCount val="1"/>
                <c:pt idx="0">
                  <c:v>0.55</c:v>
                </c:pt>
              </c:strCache>
            </c:strRef>
          </c:tx>
          <c:spPr>
            <a:solidFill>
              <a:schemeClr val="accent5"/>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'6比4'!$B$6:$F$6</c:f>
              <c:numCache>
                <c:formatCode>General</c:formatCode>
                <c:ptCount val="5"/>
                <c:pt idx="0">
                  <c:v>0.91</c:v>
                </c:pt>
                <c:pt idx="1">
                  <c:v>0.86</c:v>
                </c:pt>
                <c:pt idx="2">
                  <c:v>0.88</c:v>
                </c:pt>
                <c:pt idx="3">
                  <c:v>0.85</c:v>
                </c:pt>
                <c:pt idx="4">
                  <c:v>0.77</c:v>
                </c:pt>
              </c:numCache>
            </c:numRef>
          </c:val>
          <c:extLst>
            <c:ext xmlns:c16="http://schemas.microsoft.com/office/drawing/2014/chart" uri="{C3380CC4-5D6E-409C-BE32-E72D297353CC}">
              <c16:uniqueId val="{00000003-C64F-4F5F-B96D-656B2A4D11F7}"/>
            </c:ext>
          </c:extLst>
        </c:ser>
        <c:ser>
          <c:idx val="5"/>
          <c:order val="5"/>
          <c:tx>
            <c:strRef>
              <c:f>'6比4'!$A$7</c:f>
              <c:strCache>
                <c:ptCount val="1"/>
                <c:pt idx="0">
                  <c:v>0.6</c:v>
                </c:pt>
              </c:strCache>
            </c:strRef>
          </c:tx>
          <c:spPr>
            <a:solidFill>
              <a:schemeClr val="accent6"/>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'6比4'!$B$7:$F$7</c:f>
              <c:numCache>
                <c:formatCode>General</c:formatCode>
                <c:ptCount val="5"/>
                <c:pt idx="0">
                  <c:v>0.89</c:v>
                </c:pt>
                <c:pt idx="1">
                  <c:v>0.93</c:v>
                </c:pt>
                <c:pt idx="2">
                  <c:v>0.91</c:v>
                </c:pt>
                <c:pt idx="3">
                  <c:v>0.88</c:v>
                </c:pt>
                <c:pt idx="4">
                  <c:v>0.85</c:v>
                </c:pt>
              </c:numCache>
            </c:numRef>
          </c:val>
          <c:extLst>
            <c:ext xmlns:c16="http://schemas.microsoft.com/office/drawing/2014/chart" uri="{C3380CC4-5D6E-409C-BE32-E72D297353CC}">
              <c16:uniqueId val="{00000004-C64F-4F5F-B96D-656B2A4D11F7}"/>
            </c:ext>
          </c:extLst>
        </c:ser>
        <c:ser>
          <c:idx val="6"/>
          <c:order val="6"/>
          <c:tx>
            <c:strRef>
              <c:f>'6比4'!$A$8</c:f>
              <c:strCache>
                <c:ptCount val="1"/>
                <c:pt idx="0">
                  <c:v>0.65</c:v>
                </c:pt>
              </c:strCache>
            </c:strRef>
          </c:tx>
          <c:spPr>
            <a:solidFill>
              <a:schemeClr val="accent1">
                <a:lumMod val="60000"/>
              </a:schemeClr>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'6比4'!$B$8:$F$8</c:f>
              <c:numCache>
                <c:formatCode>General</c:formatCode>
                <c:ptCount val="5"/>
                <c:pt idx="0">
                  <c:v>0.83</c:v>
                </c:pt>
                <c:pt idx="1">
                  <c:v>0.97</c:v>
                </c:pt>
                <c:pt idx="2">
                  <c:v>0.89</c:v>
                </c:pt>
                <c:pt idx="3">
                  <c:v>0.8</c:v>
                </c:pt>
                <c:pt idx="4">
                  <c:v>0.83</c:v>
                </c:pt>
              </c:numCache>
            </c:numRef>
          </c:val>
          <c:extLst>
            <c:ext xmlns:c16="http://schemas.microsoft.com/office/drawing/2014/chart" uri="{C3380CC4-5D6E-409C-BE32-E72D297353CC}">
              <c16:uniqueId val="{00000005-C64F-4F5F-B96D-656B2A4D11F7}"/>
            </c:ext>
          </c:extLst>
        </c:ser>
        <c:ser>
          <c:idx val="7"/>
          <c:order val="7"/>
          <c:tx>
            <c:strRef>
              <c:f>'6比4'!$A$9</c:f>
              <c:strCache>
                <c:ptCount val="1"/>
                <c:pt idx="0">
                  <c:v>0.7</c:v>
                </c:pt>
              </c:strCache>
            </c:strRef>
          </c:tx>
          <c:spPr>
            <a:solidFill>
              <a:schemeClr val="accent2">
                <a:lumMod val="60000"/>
              </a:schemeClr>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'6比4'!$B$9:$F$9</c:f>
              <c:numCache>
                <c:formatCode>General</c:formatCode>
                <c:ptCount val="5"/>
                <c:pt idx="0">
                  <c:v>0.72</c:v>
                </c:pt>
                <c:pt idx="1">
                  <c:v>0.99</c:v>
                </c:pt>
                <c:pt idx="2">
                  <c:v>0.83</c:v>
                </c:pt>
                <c:pt idx="3">
                  <c:v>0.65</c:v>
                </c:pt>
                <c:pt idx="4">
                  <c:v>0.69</c:v>
                </c:pt>
              </c:numCache>
            </c:numRef>
          </c:val>
          <c:extLst>
            <c:ext xmlns:c16="http://schemas.microsoft.com/office/drawing/2014/chart" uri="{C3380CC4-5D6E-409C-BE32-E72D297353CC}">
              <c16:uniqueId val="{00000006-C64F-4F5F-B96D-656B2A4D11F7}"/>
            </c:ext>
          </c:extLst>
        </c:ser>
        <c:ser>
          <c:idx val="8"/>
          <c:order val="8"/>
          <c:tx>
            <c:strRef>
              <c:f>'6比4'!$A$10</c:f>
              <c:strCache>
                <c:ptCount val="1"/>
                <c:pt idx="0">
                  <c:v>0.75</c:v>
                </c:pt>
              </c:strCache>
            </c:strRef>
          </c:tx>
          <c:spPr>
            <a:solidFill>
              <a:schemeClr val="accent3">
                <a:lumMod val="60000"/>
              </a:schemeClr>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'6比4'!$B$10:$F$10</c:f>
              <c:numCache>
                <c:formatCode>General</c:formatCode>
                <c:ptCount val="5"/>
                <c:pt idx="0">
                  <c:v>0.61</c:v>
                </c:pt>
                <c:pt idx="1">
                  <c:v>1</c:v>
                </c:pt>
                <c:pt idx="2">
                  <c:v>0.76</c:v>
                </c:pt>
                <c:pt idx="3">
                  <c:v>0.48</c:v>
                </c:pt>
                <c:pt idx="4">
                  <c:v>0.47</c:v>
                </c:pt>
              </c:numCache>
            </c:numRef>
          </c:val>
          <c:extLst>
            <c:ext xmlns:c16="http://schemas.microsoft.com/office/drawing/2014/chart" uri="{C3380CC4-5D6E-409C-BE32-E72D297353CC}">
              <c16:uniqueId val="{00000007-C64F-4F5F-B96D-656B2A4D11F7}"/>
            </c:ext>
          </c:extLst>
        </c:ser>
        <c:dLbls>
          <c:showLegendKey val="0"/>
          <c:showVal val="0"/>
          <c:showCatName val="0"/>
          <c:showSerName val="0"/>
          <c:showPercent val="0"/>
          <c:showBubbleSize val="0"/>
        </c:dLbls>
        <c:gapWidth val="219"/>
        <c:overlap val="-27"/>
        <c:axId val="-578379440"/>
        <c:axId val="-578383248"/>
        <c:extLst>
          <c:ext xmlns:c15="http://schemas.microsoft.com/office/drawing/2012/chart" uri="{02D57815-91ED-43cb-92C2-25804820EDAC}">
            <c15:filteredBarSeries>
              <c15:ser>
                <c:idx val="0"/>
                <c:order val="0"/>
                <c:tx>
                  <c:strRef>
                    <c:extLst>
                      <c:ext uri="{02D57815-91ED-43cb-92C2-25804820EDAC}">
                        <c15:formulaRef>
                          <c15:sqref>'6比4'!$A$2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c:ext uri="{02D57815-91ED-43cb-92C2-25804820EDAC}">
                        <c15:formulaRef>
                          <c15:sqref>'6比4'!$B$1:$F$1</c15:sqref>
                        </c15:formulaRef>
                      </c:ext>
                    </c:extLst>
                    <c:strCache>
                      <c:ptCount val="5"/>
                      <c:pt idx="0">
                        <c:v>Completeness</c:v>
                      </c:pt>
                      <c:pt idx="1">
                        <c:v>Homogeneity</c:v>
                      </c:pt>
                      <c:pt idx="2">
                        <c:v>V-measure</c:v>
                      </c:pt>
                      <c:pt idx="3">
                        <c:v>AMI</c:v>
                      </c:pt>
                      <c:pt idx="4">
                        <c:v>ARI</c:v>
                      </c:pt>
                    </c:strCache>
                  </c:strRef>
                </c:cat>
                <c:val>
                  <c:numRef>
                    <c:extLst>
                      <c:ext uri="{02D57815-91ED-43cb-92C2-25804820EDAC}">
                        <c15:formulaRef>
                          <c15:sqref>'6比4'!$B$2:$F$2</c15:sqref>
                        </c15:formulaRef>
                      </c:ext>
                    </c:extLst>
                    <c:numCache>
                      <c:formatCode>General</c:formatCode>
                      <c:ptCount val="5"/>
                    </c:numCache>
                  </c:numRef>
                </c:val>
                <c:extLst>
                  <c:ext xmlns:c16="http://schemas.microsoft.com/office/drawing/2014/chart" uri="{C3380CC4-5D6E-409C-BE32-E72D297353CC}">
                    <c16:uniqueId val="{00000008-C64F-4F5F-B96D-656B2A4D11F7}"/>
                  </c:ext>
                </c:extLst>
              </c15:ser>
            </c15:filteredBarSeries>
          </c:ext>
        </c:extLst>
      </c:barChart>
      <c:catAx>
        <c:axId val="-578379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78383248"/>
        <c:crosses val="autoZero"/>
        <c:auto val="1"/>
        <c:lblAlgn val="ctr"/>
        <c:lblOffset val="100"/>
        <c:noMultiLvlLbl val="0"/>
      </c:catAx>
      <c:valAx>
        <c:axId val="-57838324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783794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0.6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'0.6'!$A$5</c:f>
              <c:strCache>
                <c:ptCount val="1"/>
                <c:pt idx="0">
                  <c:v>3:7-0.55</c:v>
                </c:pt>
              </c:strCache>
            </c:strRef>
          </c:tx>
          <c:spPr>
            <a:solidFill>
              <a:schemeClr val="accent1"/>
            </a:solidFill>
            <a:ln>
              <a:noFill/>
            </a:ln>
            <a:effectLst/>
          </c:spPr>
          <c:invertIfNegative val="0"/>
          <c:errBars>
            <c:errBarType val="both"/>
            <c:errValType val="cust"/>
            <c:noEndCap val="0"/>
            <c:plus>
              <c:numRef>
                <c:f>'0.6'!$J$32:$N$32</c:f>
                <c:numCache>
                  <c:formatCode>General</c:formatCode>
                  <c:ptCount val="5"/>
                  <c:pt idx="0">
                    <c:v>2.0000000000000018E-2</c:v>
                  </c:pt>
                  <c:pt idx="1">
                    <c:v>1.9999999999999907E-2</c:v>
                  </c:pt>
                  <c:pt idx="2">
                    <c:v>1.0000000000000009E-2</c:v>
                  </c:pt>
                  <c:pt idx="3">
                    <c:v>2.0000000000000018E-2</c:v>
                  </c:pt>
                  <c:pt idx="4">
                    <c:v>4.0000000000000036E-2</c:v>
                  </c:pt>
                </c:numCache>
              </c:numRef>
            </c:plus>
            <c:minus>
              <c:numRef>
                <c:f>'0.6'!$J$39:$N$39</c:f>
                <c:numCache>
                  <c:formatCode>General</c:formatCode>
                  <c:ptCount val="5"/>
                  <c:pt idx="0">
                    <c:v>2.0000000000000018E-2</c:v>
                  </c:pt>
                  <c:pt idx="1">
                    <c:v>3.0000000000000027E-2</c:v>
                  </c:pt>
                  <c:pt idx="2">
                    <c:v>3.0000000000000027E-2</c:v>
                  </c:pt>
                  <c:pt idx="3">
                    <c:v>2.0000000000000018E-2</c:v>
                  </c:pt>
                  <c:pt idx="4">
                    <c:v>5.0000000000000044E-2</c:v>
                  </c:pt>
                </c:numCache>
              </c:numRef>
            </c:minus>
            <c:spPr>
              <a:noFill/>
              <a:ln w="9525" cap="flat" cmpd="sng" algn="ctr">
                <a:solidFill>
                  <a:schemeClr val="tx1">
                    <a:lumMod val="65000"/>
                    <a:lumOff val="35000"/>
                  </a:schemeClr>
                </a:solidFill>
                <a:round/>
              </a:ln>
              <a:effectLst/>
            </c:spPr>
          </c:errBars>
          <c:cat>
            <c:strRef>
              <c:f>'0.6'!$B$1:$F$1</c:f>
              <c:strCache>
                <c:ptCount val="5"/>
                <c:pt idx="0">
                  <c:v>Completeness</c:v>
                </c:pt>
                <c:pt idx="1">
                  <c:v>Homogeneity</c:v>
                </c:pt>
                <c:pt idx="2">
                  <c:v>V-measure</c:v>
                </c:pt>
                <c:pt idx="3">
                  <c:v>AMI</c:v>
                </c:pt>
                <c:pt idx="4">
                  <c:v>ARI</c:v>
                </c:pt>
              </c:strCache>
            </c:strRef>
          </c:cat>
          <c:val>
            <c:numRef>
              <c:f>'0.6'!$B$5:$F$5</c:f>
              <c:numCache>
                <c:formatCode>General</c:formatCode>
                <c:ptCount val="5"/>
                <c:pt idx="0">
                  <c:v>0.91</c:v>
                </c:pt>
                <c:pt idx="1">
                  <c:v>0.92</c:v>
                </c:pt>
                <c:pt idx="2">
                  <c:v>0.92</c:v>
                </c:pt>
                <c:pt idx="3">
                  <c:v>0.9</c:v>
                </c:pt>
                <c:pt idx="4">
                  <c:v>0.88</c:v>
                </c:pt>
              </c:numCache>
            </c:numRef>
          </c:val>
          <c:extLst>
            <c:ext xmlns:c16="http://schemas.microsoft.com/office/drawing/2014/chart" uri="{C3380CC4-5D6E-409C-BE32-E72D297353CC}">
              <c16:uniqueId val="{00000000-FB4A-4216-BB0C-33ABF09AED84}"/>
            </c:ext>
          </c:extLst>
        </c:ser>
        <c:ser>
          <c:idx val="1"/>
          <c:order val="1"/>
          <c:tx>
            <c:strRef>
              <c:f>'0.6'!$A$10</c:f>
              <c:strCache>
                <c:ptCount val="1"/>
                <c:pt idx="0">
                  <c:v>4:6-0.55</c:v>
                </c:pt>
              </c:strCache>
            </c:strRef>
          </c:tx>
          <c:spPr>
            <a:solidFill>
              <a:schemeClr val="accent2"/>
            </a:solidFill>
            <a:ln>
              <a:noFill/>
            </a:ln>
            <a:effectLst/>
          </c:spPr>
          <c:invertIfNegative val="0"/>
          <c:errBars>
            <c:errBarType val="both"/>
            <c:errValType val="cust"/>
            <c:noEndCap val="0"/>
            <c:plus>
              <c:numRef>
                <c:f>'0.6'!$J$33:$N$33</c:f>
                <c:numCache>
                  <c:formatCode>General</c:formatCode>
                  <c:ptCount val="5"/>
                  <c:pt idx="0">
                    <c:v>2.0000000000000018E-2</c:v>
                  </c:pt>
                  <c:pt idx="1">
                    <c:v>1.0000000000000009E-2</c:v>
                  </c:pt>
                  <c:pt idx="2">
                    <c:v>1.9999999999999907E-2</c:v>
                  </c:pt>
                  <c:pt idx="3">
                    <c:v>2.0000000000000018E-2</c:v>
                  </c:pt>
                  <c:pt idx="4">
                    <c:v>3.0000000000000027E-2</c:v>
                  </c:pt>
                </c:numCache>
              </c:numRef>
            </c:plus>
            <c:minus>
              <c:numRef>
                <c:f>'0.6'!$J$40:$N$40</c:f>
                <c:numCache>
                  <c:formatCode>General</c:formatCode>
                  <c:ptCount val="5"/>
                  <c:pt idx="0">
                    <c:v>2.0000000000000018E-2</c:v>
                  </c:pt>
                  <c:pt idx="1">
                    <c:v>1.9999999999999907E-2</c:v>
                  </c:pt>
                  <c:pt idx="2">
                    <c:v>1.0000000000000009E-2</c:v>
                  </c:pt>
                  <c:pt idx="3">
                    <c:v>2.0000000000000018E-2</c:v>
                  </c:pt>
                  <c:pt idx="4">
                    <c:v>3.0000000000000027E-2</c:v>
                  </c:pt>
                </c:numCache>
              </c:numRef>
            </c:minus>
            <c:spPr>
              <a:noFill/>
              <a:ln w="9525" cap="flat" cmpd="sng" algn="ctr">
                <a:solidFill>
                  <a:schemeClr val="tx1">
                    <a:lumMod val="65000"/>
                    <a:lumOff val="35000"/>
                  </a:schemeClr>
                </a:solidFill>
                <a:round/>
              </a:ln>
              <a:effectLst/>
            </c:spPr>
          </c:errBars>
          <c:cat>
            <c:strRef>
              <c:f>'0.6'!$B$1:$F$1</c:f>
              <c:strCache>
                <c:ptCount val="5"/>
                <c:pt idx="0">
                  <c:v>Completeness</c:v>
                </c:pt>
                <c:pt idx="1">
                  <c:v>Homogeneity</c:v>
                </c:pt>
                <c:pt idx="2">
                  <c:v>V-measure</c:v>
                </c:pt>
                <c:pt idx="3">
                  <c:v>AMI</c:v>
                </c:pt>
                <c:pt idx="4">
                  <c:v>ARI</c:v>
                </c:pt>
              </c:strCache>
            </c:strRef>
          </c:cat>
          <c:val>
            <c:numRef>
              <c:f>'0.6'!$B$10:$F$10</c:f>
              <c:numCache>
                <c:formatCode>General</c:formatCode>
                <c:ptCount val="5"/>
                <c:pt idx="0">
                  <c:v>0.91</c:v>
                </c:pt>
                <c:pt idx="1">
                  <c:v>0.94</c:v>
                </c:pt>
                <c:pt idx="2">
                  <c:v>0.92</c:v>
                </c:pt>
                <c:pt idx="3">
                  <c:v>0.9</c:v>
                </c:pt>
                <c:pt idx="4">
                  <c:v>0.89</c:v>
                </c:pt>
              </c:numCache>
            </c:numRef>
          </c:val>
          <c:extLst>
            <c:ext xmlns:c16="http://schemas.microsoft.com/office/drawing/2014/chart" uri="{C3380CC4-5D6E-409C-BE32-E72D297353CC}">
              <c16:uniqueId val="{00000001-FB4A-4216-BB0C-33ABF09AED84}"/>
            </c:ext>
          </c:extLst>
        </c:ser>
        <c:ser>
          <c:idx val="2"/>
          <c:order val="2"/>
          <c:tx>
            <c:strRef>
              <c:f>'0.6'!$A$15</c:f>
              <c:strCache>
                <c:ptCount val="1"/>
                <c:pt idx="0">
                  <c:v>5:5-0.55</c:v>
                </c:pt>
              </c:strCache>
            </c:strRef>
          </c:tx>
          <c:spPr>
            <a:solidFill>
              <a:schemeClr val="accent3"/>
            </a:solidFill>
            <a:ln>
              <a:noFill/>
            </a:ln>
            <a:effectLst/>
          </c:spPr>
          <c:invertIfNegative val="0"/>
          <c:errBars>
            <c:errBarType val="both"/>
            <c:errValType val="cust"/>
            <c:noEndCap val="0"/>
            <c:plus>
              <c:numRef>
                <c:f>'0.6'!$J$34:$N$34</c:f>
                <c:numCache>
                  <c:formatCode>General</c:formatCode>
                  <c:ptCount val="5"/>
                  <c:pt idx="0">
                    <c:v>1.0000000000000009E-2</c:v>
                  </c:pt>
                  <c:pt idx="1">
                    <c:v>2.0000000000000018E-2</c:v>
                  </c:pt>
                  <c:pt idx="2">
                    <c:v>1.9999999999999907E-2</c:v>
                  </c:pt>
                  <c:pt idx="3">
                    <c:v>2.0000000000000018E-2</c:v>
                  </c:pt>
                  <c:pt idx="4">
                    <c:v>2.0000000000000018E-2</c:v>
                  </c:pt>
                </c:numCache>
              </c:numRef>
            </c:plus>
            <c:minus>
              <c:numRef>
                <c:f>'0.6'!$J$41:$N$41</c:f>
                <c:numCache>
                  <c:formatCode>General</c:formatCode>
                  <c:ptCount val="5"/>
                  <c:pt idx="0">
                    <c:v>3.0000000000000027E-2</c:v>
                  </c:pt>
                  <c:pt idx="1">
                    <c:v>1.9999999999999907E-2</c:v>
                  </c:pt>
                  <c:pt idx="2">
                    <c:v>1.0000000000000009E-2</c:v>
                  </c:pt>
                  <c:pt idx="3">
                    <c:v>3.0000000000000027E-2</c:v>
                  </c:pt>
                  <c:pt idx="4">
                    <c:v>3.0000000000000027E-2</c:v>
                  </c:pt>
                </c:numCache>
              </c:numRef>
            </c:minus>
            <c:spPr>
              <a:noFill/>
              <a:ln w="9525" cap="flat" cmpd="sng" algn="ctr">
                <a:solidFill>
                  <a:schemeClr val="tx1">
                    <a:lumMod val="65000"/>
                    <a:lumOff val="35000"/>
                  </a:schemeClr>
                </a:solidFill>
                <a:round/>
              </a:ln>
              <a:effectLst/>
            </c:spPr>
          </c:errBars>
          <c:cat>
            <c:strRef>
              <c:f>'0.6'!$B$1:$F$1</c:f>
              <c:strCache>
                <c:ptCount val="5"/>
                <c:pt idx="0">
                  <c:v>Completeness</c:v>
                </c:pt>
                <c:pt idx="1">
                  <c:v>Homogeneity</c:v>
                </c:pt>
                <c:pt idx="2">
                  <c:v>V-measure</c:v>
                </c:pt>
                <c:pt idx="3">
                  <c:v>AMI</c:v>
                </c:pt>
                <c:pt idx="4">
                  <c:v>ARI</c:v>
                </c:pt>
              </c:strCache>
            </c:strRef>
          </c:cat>
          <c:val>
            <c:numRef>
              <c:f>'0.6'!$B$15:$F$15</c:f>
              <c:numCache>
                <c:formatCode>General</c:formatCode>
                <c:ptCount val="5"/>
                <c:pt idx="0">
                  <c:v>0.91</c:v>
                </c:pt>
                <c:pt idx="1">
                  <c:v>0.94</c:v>
                </c:pt>
                <c:pt idx="2">
                  <c:v>0.92</c:v>
                </c:pt>
                <c:pt idx="3">
                  <c:v>0.9</c:v>
                </c:pt>
                <c:pt idx="4">
                  <c:v>0.9</c:v>
                </c:pt>
              </c:numCache>
            </c:numRef>
          </c:val>
          <c:extLst>
            <c:ext xmlns:c16="http://schemas.microsoft.com/office/drawing/2014/chart" uri="{C3380CC4-5D6E-409C-BE32-E72D297353CC}">
              <c16:uniqueId val="{00000002-FB4A-4216-BB0C-33ABF09AED84}"/>
            </c:ext>
          </c:extLst>
        </c:ser>
        <c:ser>
          <c:idx val="3"/>
          <c:order val="3"/>
          <c:tx>
            <c:strRef>
              <c:f>'0.6'!$A$20</c:f>
              <c:strCache>
                <c:ptCount val="1"/>
                <c:pt idx="0">
                  <c:v>6:4-0.55</c:v>
                </c:pt>
              </c:strCache>
            </c:strRef>
          </c:tx>
          <c:spPr>
            <a:solidFill>
              <a:schemeClr val="accent4"/>
            </a:solidFill>
            <a:ln>
              <a:noFill/>
            </a:ln>
            <a:effectLst/>
          </c:spPr>
          <c:invertIfNegative val="0"/>
          <c:errBars>
            <c:errBarType val="both"/>
            <c:errValType val="cust"/>
            <c:noEndCap val="0"/>
            <c:plus>
              <c:numRef>
                <c:f>'0.6'!$J$35:$N$35</c:f>
                <c:numCache>
                  <c:formatCode>General</c:formatCode>
                  <c:ptCount val="5"/>
                  <c:pt idx="0">
                    <c:v>2.0000000000000018E-2</c:v>
                  </c:pt>
                  <c:pt idx="1">
                    <c:v>2.0000000000000018E-2</c:v>
                  </c:pt>
                  <c:pt idx="2">
                    <c:v>1.9999999999999907E-2</c:v>
                  </c:pt>
                  <c:pt idx="3">
                    <c:v>2.0000000000000018E-2</c:v>
                  </c:pt>
                  <c:pt idx="4">
                    <c:v>2.0000000000000018E-2</c:v>
                  </c:pt>
                </c:numCache>
              </c:numRef>
            </c:plus>
            <c:minus>
              <c:numRef>
                <c:f>'0.6'!$J$42:$N$42</c:f>
                <c:numCache>
                  <c:formatCode>General</c:formatCode>
                  <c:ptCount val="5"/>
                  <c:pt idx="0">
                    <c:v>2.0000000000000018E-2</c:v>
                  </c:pt>
                  <c:pt idx="1">
                    <c:v>9.9999999999998979E-3</c:v>
                  </c:pt>
                  <c:pt idx="2">
                    <c:v>1.0000000000000009E-2</c:v>
                  </c:pt>
                  <c:pt idx="3">
                    <c:v>2.0000000000000018E-2</c:v>
                  </c:pt>
                  <c:pt idx="4">
                    <c:v>3.0000000000000027E-2</c:v>
                  </c:pt>
                </c:numCache>
              </c:numRef>
            </c:minus>
            <c:spPr>
              <a:noFill/>
              <a:ln w="9525" cap="flat" cmpd="sng" algn="ctr">
                <a:solidFill>
                  <a:schemeClr val="tx1">
                    <a:lumMod val="65000"/>
                    <a:lumOff val="35000"/>
                  </a:schemeClr>
                </a:solidFill>
                <a:round/>
              </a:ln>
              <a:effectLst/>
            </c:spPr>
          </c:errBars>
          <c:cat>
            <c:strRef>
              <c:f>'0.6'!$B$1:$F$1</c:f>
              <c:strCache>
                <c:ptCount val="5"/>
                <c:pt idx="0">
                  <c:v>Completeness</c:v>
                </c:pt>
                <c:pt idx="1">
                  <c:v>Homogeneity</c:v>
                </c:pt>
                <c:pt idx="2">
                  <c:v>V-measure</c:v>
                </c:pt>
                <c:pt idx="3">
                  <c:v>AMI</c:v>
                </c:pt>
                <c:pt idx="4">
                  <c:v>ARI</c:v>
                </c:pt>
              </c:strCache>
            </c:strRef>
          </c:cat>
          <c:val>
            <c:numRef>
              <c:f>'0.6'!$B$20:$F$20</c:f>
              <c:numCache>
                <c:formatCode>General</c:formatCode>
                <c:ptCount val="5"/>
                <c:pt idx="0">
                  <c:v>0.9</c:v>
                </c:pt>
                <c:pt idx="1">
                  <c:v>0.94</c:v>
                </c:pt>
                <c:pt idx="2">
                  <c:v>0.92</c:v>
                </c:pt>
                <c:pt idx="3">
                  <c:v>0.89</c:v>
                </c:pt>
                <c:pt idx="4">
                  <c:v>0.9</c:v>
                </c:pt>
              </c:numCache>
            </c:numRef>
          </c:val>
          <c:extLst>
            <c:ext xmlns:c16="http://schemas.microsoft.com/office/drawing/2014/chart" uri="{C3380CC4-5D6E-409C-BE32-E72D297353CC}">
              <c16:uniqueId val="{00000003-FB4A-4216-BB0C-33ABF09AED84}"/>
            </c:ext>
          </c:extLst>
        </c:ser>
        <c:ser>
          <c:idx val="4"/>
          <c:order val="4"/>
          <c:tx>
            <c:strRef>
              <c:f>'0.6'!$A$25</c:f>
              <c:strCache>
                <c:ptCount val="1"/>
                <c:pt idx="0">
                  <c:v>7:3-0.55</c:v>
                </c:pt>
              </c:strCache>
            </c:strRef>
          </c:tx>
          <c:spPr>
            <a:solidFill>
              <a:schemeClr val="accent5"/>
            </a:solidFill>
            <a:ln>
              <a:noFill/>
            </a:ln>
            <a:effectLst/>
          </c:spPr>
          <c:invertIfNegative val="0"/>
          <c:errBars>
            <c:errBarType val="both"/>
            <c:errValType val="cust"/>
            <c:noEndCap val="0"/>
            <c:plus>
              <c:numRef>
                <c:f>'0.6'!$J$36:$N$36</c:f>
                <c:numCache>
                  <c:formatCode>General</c:formatCode>
                  <c:ptCount val="5"/>
                  <c:pt idx="0">
                    <c:v>2.0000000000000018E-2</c:v>
                  </c:pt>
                  <c:pt idx="1">
                    <c:v>2.0000000000000018E-2</c:v>
                  </c:pt>
                  <c:pt idx="2">
                    <c:v>1.9999999999999907E-2</c:v>
                  </c:pt>
                  <c:pt idx="3">
                    <c:v>2.0000000000000018E-2</c:v>
                  </c:pt>
                  <c:pt idx="4">
                    <c:v>3.0000000000000027E-2</c:v>
                  </c:pt>
                </c:numCache>
              </c:numRef>
            </c:plus>
            <c:minus>
              <c:numRef>
                <c:f>'0.6'!$J$43:$N$43</c:f>
                <c:numCache>
                  <c:formatCode>General</c:formatCode>
                  <c:ptCount val="5"/>
                  <c:pt idx="0">
                    <c:v>3.0000000000000027E-2</c:v>
                  </c:pt>
                  <c:pt idx="1">
                    <c:v>9.9999999999998979E-3</c:v>
                  </c:pt>
                  <c:pt idx="2">
                    <c:v>2.0000000000000018E-2</c:v>
                  </c:pt>
                  <c:pt idx="3">
                    <c:v>3.0000000000000027E-2</c:v>
                  </c:pt>
                  <c:pt idx="4">
                    <c:v>2.0000000000000018E-2</c:v>
                  </c:pt>
                </c:numCache>
              </c:numRef>
            </c:minus>
            <c:spPr>
              <a:noFill/>
              <a:ln w="9525" cap="flat" cmpd="sng" algn="ctr">
                <a:solidFill>
                  <a:schemeClr val="tx1">
                    <a:lumMod val="65000"/>
                    <a:lumOff val="35000"/>
                  </a:schemeClr>
                </a:solidFill>
                <a:round/>
              </a:ln>
              <a:effectLst/>
            </c:spPr>
          </c:errBars>
          <c:cat>
            <c:strRef>
              <c:f>'0.6'!$B$1:$F$1</c:f>
              <c:strCache>
                <c:ptCount val="5"/>
                <c:pt idx="0">
                  <c:v>Completeness</c:v>
                </c:pt>
                <c:pt idx="1">
                  <c:v>Homogeneity</c:v>
                </c:pt>
                <c:pt idx="2">
                  <c:v>V-measure</c:v>
                </c:pt>
                <c:pt idx="3">
                  <c:v>AMI</c:v>
                </c:pt>
                <c:pt idx="4">
                  <c:v>ARI</c:v>
                </c:pt>
              </c:strCache>
            </c:strRef>
          </c:cat>
          <c:val>
            <c:numRef>
              <c:f>'0.6'!$B$25:$F$25</c:f>
              <c:numCache>
                <c:formatCode>General</c:formatCode>
                <c:ptCount val="5"/>
                <c:pt idx="0">
                  <c:v>0.9</c:v>
                </c:pt>
                <c:pt idx="1">
                  <c:v>0.94</c:v>
                </c:pt>
                <c:pt idx="2">
                  <c:v>0.92</c:v>
                </c:pt>
                <c:pt idx="3">
                  <c:v>0.89</c:v>
                </c:pt>
                <c:pt idx="4">
                  <c:v>0.89</c:v>
                </c:pt>
              </c:numCache>
            </c:numRef>
          </c:val>
          <c:extLst>
            <c:ext xmlns:c16="http://schemas.microsoft.com/office/drawing/2014/chart" uri="{C3380CC4-5D6E-409C-BE32-E72D297353CC}">
              <c16:uniqueId val="{00000004-FB4A-4216-BB0C-33ABF09AED84}"/>
            </c:ext>
          </c:extLst>
        </c:ser>
        <c:ser>
          <c:idx val="5"/>
          <c:order val="5"/>
          <c:tx>
            <c:strRef>
              <c:f>'0.6'!$A$30</c:f>
              <c:strCache>
                <c:ptCount val="1"/>
                <c:pt idx="0">
                  <c:v>8:2-0.55</c:v>
                </c:pt>
              </c:strCache>
            </c:strRef>
          </c:tx>
          <c:spPr>
            <a:solidFill>
              <a:schemeClr val="accent6"/>
            </a:solidFill>
            <a:ln>
              <a:noFill/>
            </a:ln>
            <a:effectLst/>
          </c:spPr>
          <c:invertIfNegative val="0"/>
          <c:errBars>
            <c:errBarType val="both"/>
            <c:errValType val="cust"/>
            <c:noEndCap val="0"/>
            <c:plus>
              <c:numRef>
                <c:f>'0.6'!$J$37:$N$37</c:f>
                <c:numCache>
                  <c:formatCode>General</c:formatCode>
                  <c:ptCount val="5"/>
                  <c:pt idx="0">
                    <c:v>2.0000000000000018E-2</c:v>
                  </c:pt>
                  <c:pt idx="1">
                    <c:v>1.0000000000000009E-2</c:v>
                  </c:pt>
                  <c:pt idx="2">
                    <c:v>1.9999999999999907E-2</c:v>
                  </c:pt>
                  <c:pt idx="3">
                    <c:v>3.0000000000000027E-2</c:v>
                  </c:pt>
                  <c:pt idx="4">
                    <c:v>3.0000000000000027E-2</c:v>
                  </c:pt>
                </c:numCache>
              </c:numRef>
            </c:plus>
            <c:minus>
              <c:numRef>
                <c:f>'0.6'!$J$44:$N$44</c:f>
                <c:numCache>
                  <c:formatCode>General</c:formatCode>
                  <c:ptCount val="5"/>
                  <c:pt idx="0">
                    <c:v>3.0000000000000027E-2</c:v>
                  </c:pt>
                  <c:pt idx="1">
                    <c:v>1.9999999999999907E-2</c:v>
                  </c:pt>
                  <c:pt idx="2">
                    <c:v>2.0000000000000018E-2</c:v>
                  </c:pt>
                  <c:pt idx="3">
                    <c:v>3.0000000000000027E-2</c:v>
                  </c:pt>
                  <c:pt idx="4">
                    <c:v>2.0000000000000018E-2</c:v>
                  </c:pt>
                </c:numCache>
              </c:numRef>
            </c:minus>
            <c:spPr>
              <a:noFill/>
              <a:ln w="9525" cap="flat" cmpd="sng" algn="ctr">
                <a:solidFill>
                  <a:schemeClr val="tx1">
                    <a:lumMod val="65000"/>
                    <a:lumOff val="35000"/>
                  </a:schemeClr>
                </a:solidFill>
                <a:round/>
              </a:ln>
              <a:effectLst/>
            </c:spPr>
          </c:errBars>
          <c:cat>
            <c:strRef>
              <c:f>'0.6'!$B$1:$F$1</c:f>
              <c:strCache>
                <c:ptCount val="5"/>
                <c:pt idx="0">
                  <c:v>Completeness</c:v>
                </c:pt>
                <c:pt idx="1">
                  <c:v>Homogeneity</c:v>
                </c:pt>
                <c:pt idx="2">
                  <c:v>V-measure</c:v>
                </c:pt>
                <c:pt idx="3">
                  <c:v>AMI</c:v>
                </c:pt>
                <c:pt idx="4">
                  <c:v>ARI</c:v>
                </c:pt>
              </c:strCache>
            </c:strRef>
          </c:cat>
          <c:val>
            <c:numRef>
              <c:f>'0.6'!$B$30:$F$30</c:f>
              <c:numCache>
                <c:formatCode>General</c:formatCode>
                <c:ptCount val="5"/>
                <c:pt idx="0">
                  <c:v>0.9</c:v>
                </c:pt>
                <c:pt idx="1">
                  <c:v>0.95</c:v>
                </c:pt>
                <c:pt idx="2">
                  <c:v>0.92</c:v>
                </c:pt>
                <c:pt idx="3">
                  <c:v>0.88</c:v>
                </c:pt>
                <c:pt idx="4">
                  <c:v>0.89</c:v>
                </c:pt>
              </c:numCache>
            </c:numRef>
          </c:val>
          <c:extLst>
            <c:ext xmlns:c16="http://schemas.microsoft.com/office/drawing/2014/chart" uri="{C3380CC4-5D6E-409C-BE32-E72D297353CC}">
              <c16:uniqueId val="{00000005-FB4A-4216-BB0C-33ABF09AED84}"/>
            </c:ext>
          </c:extLst>
        </c:ser>
        <c:ser>
          <c:idx val="6"/>
          <c:order val="6"/>
          <c:tx>
            <c:strRef>
              <c:f>'0.6'!$A$35</c:f>
              <c:strCache>
                <c:ptCount val="1"/>
                <c:pt idx="0">
                  <c:v>9:1-0.55</c:v>
                </c:pt>
              </c:strCache>
            </c:strRef>
          </c:tx>
          <c:spPr>
            <a:solidFill>
              <a:schemeClr val="accent1">
                <a:lumMod val="60000"/>
              </a:schemeClr>
            </a:solidFill>
            <a:ln>
              <a:noFill/>
            </a:ln>
            <a:effectLst/>
          </c:spPr>
          <c:invertIfNegative val="0"/>
          <c:errBars>
            <c:errBarType val="both"/>
            <c:errValType val="cust"/>
            <c:noEndCap val="0"/>
            <c:plus>
              <c:numRef>
                <c:f>'0.6'!$J$38:$N$38</c:f>
                <c:numCache>
                  <c:formatCode>General</c:formatCode>
                  <c:ptCount val="5"/>
                  <c:pt idx="0">
                    <c:v>3.0000000000000027E-2</c:v>
                  </c:pt>
                  <c:pt idx="1">
                    <c:v>1.0000000000000009E-2</c:v>
                  </c:pt>
                  <c:pt idx="2">
                    <c:v>1.9999999999999907E-2</c:v>
                  </c:pt>
                  <c:pt idx="3">
                    <c:v>3.0000000000000027E-2</c:v>
                  </c:pt>
                  <c:pt idx="4">
                    <c:v>3.0000000000000027E-2</c:v>
                  </c:pt>
                </c:numCache>
              </c:numRef>
            </c:plus>
            <c:minus>
              <c:numRef>
                <c:f>'0.6'!$J$45:$N$45</c:f>
                <c:numCache>
                  <c:formatCode>General</c:formatCode>
                  <c:ptCount val="5"/>
                  <c:pt idx="0">
                    <c:v>3.0000000000000027E-2</c:v>
                  </c:pt>
                  <c:pt idx="1">
                    <c:v>1.9999999999999907E-2</c:v>
                  </c:pt>
                  <c:pt idx="2">
                    <c:v>2.0000000000000018E-2</c:v>
                  </c:pt>
                  <c:pt idx="3">
                    <c:v>4.0000000000000036E-2</c:v>
                  </c:pt>
                  <c:pt idx="4">
                    <c:v>3.0000000000000027E-2</c:v>
                  </c:pt>
                </c:numCache>
              </c:numRef>
            </c:minus>
            <c:spPr>
              <a:noFill/>
              <a:ln w="9525" cap="flat" cmpd="sng" algn="ctr">
                <a:solidFill>
                  <a:schemeClr val="tx1">
                    <a:lumMod val="65000"/>
                    <a:lumOff val="35000"/>
                  </a:schemeClr>
                </a:solidFill>
                <a:round/>
              </a:ln>
              <a:effectLst/>
            </c:spPr>
          </c:errBars>
          <c:cat>
            <c:strRef>
              <c:f>'0.6'!$B$1:$F$1</c:f>
              <c:strCache>
                <c:ptCount val="5"/>
                <c:pt idx="0">
                  <c:v>Completeness</c:v>
                </c:pt>
                <c:pt idx="1">
                  <c:v>Homogeneity</c:v>
                </c:pt>
                <c:pt idx="2">
                  <c:v>V-measure</c:v>
                </c:pt>
                <c:pt idx="3">
                  <c:v>AMI</c:v>
                </c:pt>
                <c:pt idx="4">
                  <c:v>ARI</c:v>
                </c:pt>
              </c:strCache>
            </c:strRef>
          </c:cat>
          <c:val>
            <c:numRef>
              <c:f>'0.6'!$B$35:$F$35</c:f>
              <c:numCache>
                <c:formatCode>General</c:formatCode>
                <c:ptCount val="5"/>
                <c:pt idx="0">
                  <c:v>0.89</c:v>
                </c:pt>
                <c:pt idx="1">
                  <c:v>0.95</c:v>
                </c:pt>
                <c:pt idx="2">
                  <c:v>0.92</c:v>
                </c:pt>
                <c:pt idx="3">
                  <c:v>0.88</c:v>
                </c:pt>
                <c:pt idx="4">
                  <c:v>0.89</c:v>
                </c:pt>
              </c:numCache>
            </c:numRef>
          </c:val>
          <c:extLst>
            <c:ext xmlns:c16="http://schemas.microsoft.com/office/drawing/2014/chart" uri="{C3380CC4-5D6E-409C-BE32-E72D297353CC}">
              <c16:uniqueId val="{00000006-FB4A-4216-BB0C-33ABF09AED84}"/>
            </c:ext>
          </c:extLst>
        </c:ser>
        <c:dLbls>
          <c:showLegendKey val="0"/>
          <c:showVal val="0"/>
          <c:showCatName val="0"/>
          <c:showSerName val="0"/>
          <c:showPercent val="0"/>
          <c:showBubbleSize val="0"/>
        </c:dLbls>
        <c:gapWidth val="219"/>
        <c:overlap val="-27"/>
        <c:axId val="1648261792"/>
        <c:axId val="1648259616"/>
        <c:extLst/>
      </c:barChart>
      <c:catAx>
        <c:axId val="1648261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48259616"/>
        <c:crosses val="autoZero"/>
        <c:auto val="1"/>
        <c:lblAlgn val="ctr"/>
        <c:lblOffset val="100"/>
        <c:noMultiLvlLbl val="0"/>
      </c:catAx>
      <c:valAx>
        <c:axId val="1648259616"/>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482617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0.65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'0.65'!$A$5</c:f>
              <c:strCache>
                <c:ptCount val="1"/>
                <c:pt idx="0">
                  <c:v>3:7-0.55</c:v>
                </c:pt>
              </c:strCache>
            </c:strRef>
          </c:tx>
          <c:spPr>
            <a:solidFill>
              <a:schemeClr val="accent1"/>
            </a:solidFill>
            <a:ln>
              <a:noFill/>
            </a:ln>
            <a:effectLst/>
          </c:spPr>
          <c:invertIfNegative val="0"/>
          <c:errBars>
            <c:errBarType val="both"/>
            <c:errValType val="cust"/>
            <c:noEndCap val="0"/>
            <c:plus>
              <c:numRef>
                <c:f>'0.65'!$J$32:$N$32</c:f>
                <c:numCache>
                  <c:formatCode>General</c:formatCode>
                  <c:ptCount val="5"/>
                  <c:pt idx="0">
                    <c:v>3.9999999999999925E-2</c:v>
                  </c:pt>
                  <c:pt idx="1">
                    <c:v>2.9999999999999916E-2</c:v>
                  </c:pt>
                  <c:pt idx="2">
                    <c:v>3.9999999999999925E-2</c:v>
                  </c:pt>
                  <c:pt idx="3">
                    <c:v>3.9999999999999925E-2</c:v>
                  </c:pt>
                  <c:pt idx="4">
                    <c:v>7.999999999999996E-2</c:v>
                  </c:pt>
                </c:numCache>
              </c:numRef>
            </c:plus>
            <c:minus>
              <c:numRef>
                <c:f>'0.65'!$J$39:$N$39</c:f>
                <c:numCache>
                  <c:formatCode>General</c:formatCode>
                  <c:ptCount val="5"/>
                  <c:pt idx="0">
                    <c:v>3.0000000000000027E-2</c:v>
                  </c:pt>
                  <c:pt idx="1">
                    <c:v>3.0000000000000027E-2</c:v>
                  </c:pt>
                  <c:pt idx="2">
                    <c:v>3.0000000000000027E-2</c:v>
                  </c:pt>
                  <c:pt idx="3">
                    <c:v>3.0000000000000027E-2</c:v>
                  </c:pt>
                  <c:pt idx="4">
                    <c:v>0.10999999999999999</c:v>
                  </c:pt>
                </c:numCache>
              </c:numRef>
            </c:minus>
            <c:spPr>
              <a:noFill/>
              <a:ln w="9525" cap="flat" cmpd="sng" algn="ctr">
                <a:solidFill>
                  <a:schemeClr val="tx1">
                    <a:lumMod val="65000"/>
                    <a:lumOff val="35000"/>
                  </a:schemeClr>
                </a:solidFill>
                <a:round/>
              </a:ln>
              <a:effectLst/>
            </c:spPr>
          </c:errBars>
          <c:cat>
            <c:strRef>
              <c:f>'0.65'!$B$1:$F$1</c:f>
              <c:strCache>
                <c:ptCount val="5"/>
                <c:pt idx="0">
                  <c:v>Completeness</c:v>
                </c:pt>
                <c:pt idx="1">
                  <c:v>Homogeneity</c:v>
                </c:pt>
                <c:pt idx="2">
                  <c:v>V-measure</c:v>
                </c:pt>
                <c:pt idx="3">
                  <c:v>AMI</c:v>
                </c:pt>
                <c:pt idx="4">
                  <c:v>ARI</c:v>
                </c:pt>
              </c:strCache>
            </c:strRef>
          </c:cat>
          <c:val>
            <c:numRef>
              <c:f>'0.65'!$B$5:$F$5</c:f>
              <c:numCache>
                <c:formatCode>General</c:formatCode>
                <c:ptCount val="5"/>
                <c:pt idx="0">
                  <c:v>0.91</c:v>
                </c:pt>
                <c:pt idx="1">
                  <c:v>0.92</c:v>
                </c:pt>
                <c:pt idx="2">
                  <c:v>0.91</c:v>
                </c:pt>
                <c:pt idx="3">
                  <c:v>0.9</c:v>
                </c:pt>
                <c:pt idx="4">
                  <c:v>0.87</c:v>
                </c:pt>
              </c:numCache>
            </c:numRef>
          </c:val>
          <c:extLst>
            <c:ext xmlns:c16="http://schemas.microsoft.com/office/drawing/2014/chart" uri="{C3380CC4-5D6E-409C-BE32-E72D297353CC}">
              <c16:uniqueId val="{00000000-7DBE-4EAB-A5B4-1AF4A77692B0}"/>
            </c:ext>
          </c:extLst>
        </c:ser>
        <c:ser>
          <c:idx val="1"/>
          <c:order val="1"/>
          <c:tx>
            <c:strRef>
              <c:f>'0.65'!$A$10</c:f>
              <c:strCache>
                <c:ptCount val="1"/>
                <c:pt idx="0">
                  <c:v>4:6-0.55</c:v>
                </c:pt>
              </c:strCache>
            </c:strRef>
          </c:tx>
          <c:spPr>
            <a:solidFill>
              <a:schemeClr val="accent2"/>
            </a:solidFill>
            <a:ln>
              <a:noFill/>
            </a:ln>
            <a:effectLst/>
          </c:spPr>
          <c:invertIfNegative val="0"/>
          <c:errBars>
            <c:errBarType val="both"/>
            <c:errValType val="cust"/>
            <c:noEndCap val="0"/>
            <c:plus>
              <c:numRef>
                <c:f>'0.65'!$J$33:$N$33</c:f>
                <c:numCache>
                  <c:formatCode>General</c:formatCode>
                  <c:ptCount val="5"/>
                  <c:pt idx="0">
                    <c:v>4.9999999999999933E-2</c:v>
                  </c:pt>
                  <c:pt idx="1">
                    <c:v>2.0000000000000018E-2</c:v>
                  </c:pt>
                  <c:pt idx="2">
                    <c:v>2.9999999999999916E-2</c:v>
                  </c:pt>
                  <c:pt idx="3">
                    <c:v>3.9999999999999925E-2</c:v>
                  </c:pt>
                  <c:pt idx="4">
                    <c:v>6.9999999999999951E-2</c:v>
                  </c:pt>
                </c:numCache>
              </c:numRef>
            </c:plus>
            <c:minus>
              <c:numRef>
                <c:f>'0.65'!$J$40:$N$40</c:f>
                <c:numCache>
                  <c:formatCode>General</c:formatCode>
                  <c:ptCount val="5"/>
                  <c:pt idx="0">
                    <c:v>2.0000000000000018E-2</c:v>
                  </c:pt>
                  <c:pt idx="1">
                    <c:v>2.9999999999999916E-2</c:v>
                  </c:pt>
                  <c:pt idx="2">
                    <c:v>2.0000000000000018E-2</c:v>
                  </c:pt>
                  <c:pt idx="3">
                    <c:v>3.0000000000000027E-2</c:v>
                  </c:pt>
                  <c:pt idx="4">
                    <c:v>4.0000000000000036E-2</c:v>
                  </c:pt>
                </c:numCache>
              </c:numRef>
            </c:minus>
            <c:spPr>
              <a:noFill/>
              <a:ln w="9525" cap="flat" cmpd="sng" algn="ctr">
                <a:solidFill>
                  <a:schemeClr val="tx1">
                    <a:lumMod val="65000"/>
                    <a:lumOff val="35000"/>
                  </a:schemeClr>
                </a:solidFill>
                <a:round/>
              </a:ln>
              <a:effectLst/>
            </c:spPr>
          </c:errBars>
          <c:cat>
            <c:strRef>
              <c:f>'0.65'!$B$1:$F$1</c:f>
              <c:strCache>
                <c:ptCount val="5"/>
                <c:pt idx="0">
                  <c:v>Completeness</c:v>
                </c:pt>
                <c:pt idx="1">
                  <c:v>Homogeneity</c:v>
                </c:pt>
                <c:pt idx="2">
                  <c:v>V-measure</c:v>
                </c:pt>
                <c:pt idx="3">
                  <c:v>AMI</c:v>
                </c:pt>
                <c:pt idx="4">
                  <c:v>ARI</c:v>
                </c:pt>
              </c:strCache>
            </c:strRef>
          </c:cat>
          <c:val>
            <c:numRef>
              <c:f>'0.65'!$B$10:$F$10</c:f>
              <c:numCache>
                <c:formatCode>General</c:formatCode>
                <c:ptCount val="5"/>
                <c:pt idx="0">
                  <c:v>0.9</c:v>
                </c:pt>
                <c:pt idx="1">
                  <c:v>0.94</c:v>
                </c:pt>
                <c:pt idx="2">
                  <c:v>0.92</c:v>
                </c:pt>
                <c:pt idx="3">
                  <c:v>0.9</c:v>
                </c:pt>
                <c:pt idx="4">
                  <c:v>0.89</c:v>
                </c:pt>
              </c:numCache>
            </c:numRef>
          </c:val>
          <c:extLst>
            <c:ext xmlns:c16="http://schemas.microsoft.com/office/drawing/2014/chart" uri="{C3380CC4-5D6E-409C-BE32-E72D297353CC}">
              <c16:uniqueId val="{00000001-7DBE-4EAB-A5B4-1AF4A77692B0}"/>
            </c:ext>
          </c:extLst>
        </c:ser>
        <c:ser>
          <c:idx val="2"/>
          <c:order val="2"/>
          <c:tx>
            <c:strRef>
              <c:f>'0.65'!$A$15</c:f>
              <c:strCache>
                <c:ptCount val="1"/>
                <c:pt idx="0">
                  <c:v>5:5-0.55</c:v>
                </c:pt>
              </c:strCache>
            </c:strRef>
          </c:tx>
          <c:spPr>
            <a:solidFill>
              <a:schemeClr val="accent3"/>
            </a:solidFill>
            <a:ln>
              <a:noFill/>
            </a:ln>
            <a:effectLst/>
          </c:spPr>
          <c:invertIfNegative val="0"/>
          <c:errBars>
            <c:errBarType val="both"/>
            <c:errValType val="cust"/>
            <c:noEndCap val="0"/>
            <c:plus>
              <c:numRef>
                <c:f>'0.65'!$J$34:$N$34</c:f>
                <c:numCache>
                  <c:formatCode>General</c:formatCode>
                  <c:ptCount val="5"/>
                  <c:pt idx="0">
                    <c:v>4.9999999999999933E-2</c:v>
                  </c:pt>
                  <c:pt idx="1">
                    <c:v>1.0000000000000009E-2</c:v>
                  </c:pt>
                  <c:pt idx="2">
                    <c:v>3.9999999999999925E-2</c:v>
                  </c:pt>
                  <c:pt idx="3">
                    <c:v>4.9999999999999933E-2</c:v>
                  </c:pt>
                  <c:pt idx="4">
                    <c:v>5.9999999999999942E-2</c:v>
                  </c:pt>
                </c:numCache>
              </c:numRef>
            </c:plus>
            <c:minus>
              <c:numRef>
                <c:f>'0.65'!$J$41:$N$41</c:f>
                <c:numCache>
                  <c:formatCode>General</c:formatCode>
                  <c:ptCount val="5"/>
                  <c:pt idx="0">
                    <c:v>2.0000000000000018E-2</c:v>
                  </c:pt>
                  <c:pt idx="1">
                    <c:v>1.9999999999999907E-2</c:v>
                  </c:pt>
                  <c:pt idx="2">
                    <c:v>2.0000000000000018E-2</c:v>
                  </c:pt>
                  <c:pt idx="3">
                    <c:v>3.0000000000000027E-2</c:v>
                  </c:pt>
                  <c:pt idx="4">
                    <c:v>5.0000000000000044E-2</c:v>
                  </c:pt>
                </c:numCache>
              </c:numRef>
            </c:minus>
            <c:spPr>
              <a:noFill/>
              <a:ln w="9525" cap="flat" cmpd="sng" algn="ctr">
                <a:solidFill>
                  <a:schemeClr val="tx1">
                    <a:lumMod val="65000"/>
                    <a:lumOff val="35000"/>
                  </a:schemeClr>
                </a:solidFill>
                <a:round/>
              </a:ln>
              <a:effectLst/>
            </c:spPr>
          </c:errBars>
          <c:cat>
            <c:strRef>
              <c:f>'0.65'!$B$1:$F$1</c:f>
              <c:strCache>
                <c:ptCount val="5"/>
                <c:pt idx="0">
                  <c:v>Completeness</c:v>
                </c:pt>
                <c:pt idx="1">
                  <c:v>Homogeneity</c:v>
                </c:pt>
                <c:pt idx="2">
                  <c:v>V-measure</c:v>
                </c:pt>
                <c:pt idx="3">
                  <c:v>AMI</c:v>
                </c:pt>
                <c:pt idx="4">
                  <c:v>ARI</c:v>
                </c:pt>
              </c:strCache>
            </c:strRef>
          </c:cat>
          <c:val>
            <c:numRef>
              <c:f>'0.65'!$B$15:$F$15</c:f>
              <c:numCache>
                <c:formatCode>General</c:formatCode>
                <c:ptCount val="5"/>
                <c:pt idx="0">
                  <c:v>0.9</c:v>
                </c:pt>
                <c:pt idx="1">
                  <c:v>0.95</c:v>
                </c:pt>
                <c:pt idx="2">
                  <c:v>0.92</c:v>
                </c:pt>
                <c:pt idx="3">
                  <c:v>0.89</c:v>
                </c:pt>
                <c:pt idx="4">
                  <c:v>0.9</c:v>
                </c:pt>
              </c:numCache>
            </c:numRef>
          </c:val>
          <c:extLst>
            <c:ext xmlns:c16="http://schemas.microsoft.com/office/drawing/2014/chart" uri="{C3380CC4-5D6E-409C-BE32-E72D297353CC}">
              <c16:uniqueId val="{00000002-7DBE-4EAB-A5B4-1AF4A77692B0}"/>
            </c:ext>
          </c:extLst>
        </c:ser>
        <c:ser>
          <c:idx val="3"/>
          <c:order val="3"/>
          <c:tx>
            <c:strRef>
              <c:f>'0.65'!$A$20</c:f>
              <c:strCache>
                <c:ptCount val="1"/>
                <c:pt idx="0">
                  <c:v>6:4-0.55</c:v>
                </c:pt>
              </c:strCache>
            </c:strRef>
          </c:tx>
          <c:spPr>
            <a:solidFill>
              <a:schemeClr val="accent4"/>
            </a:solidFill>
            <a:ln>
              <a:noFill/>
            </a:ln>
            <a:effectLst/>
          </c:spPr>
          <c:invertIfNegative val="0"/>
          <c:errBars>
            <c:errBarType val="both"/>
            <c:errValType val="cust"/>
            <c:noEndCap val="0"/>
            <c:plus>
              <c:numRef>
                <c:f>'0.65'!$J$35:$N$35</c:f>
                <c:numCache>
                  <c:formatCode>General</c:formatCode>
                  <c:ptCount val="5"/>
                  <c:pt idx="0">
                    <c:v>4.9999999999999933E-2</c:v>
                  </c:pt>
                  <c:pt idx="1">
                    <c:v>2.0000000000000018E-2</c:v>
                  </c:pt>
                  <c:pt idx="2">
                    <c:v>2.9999999999999916E-2</c:v>
                  </c:pt>
                  <c:pt idx="3">
                    <c:v>4.9999999999999933E-2</c:v>
                  </c:pt>
                  <c:pt idx="4">
                    <c:v>5.9999999999999942E-2</c:v>
                  </c:pt>
                </c:numCache>
              </c:numRef>
            </c:plus>
            <c:minus>
              <c:numRef>
                <c:f>'0.65'!$J$42:$N$42</c:f>
                <c:numCache>
                  <c:formatCode>General</c:formatCode>
                  <c:ptCount val="5"/>
                  <c:pt idx="0">
                    <c:v>3.0000000000000027E-2</c:v>
                  </c:pt>
                  <c:pt idx="1">
                    <c:v>1.9999999999999907E-2</c:v>
                  </c:pt>
                  <c:pt idx="2">
                    <c:v>3.0000000000000027E-2</c:v>
                  </c:pt>
                  <c:pt idx="3">
                    <c:v>4.0000000000000036E-2</c:v>
                  </c:pt>
                  <c:pt idx="4">
                    <c:v>6.0000000000000053E-2</c:v>
                  </c:pt>
                </c:numCache>
              </c:numRef>
            </c:minus>
            <c:spPr>
              <a:noFill/>
              <a:ln w="9525" cap="flat" cmpd="sng" algn="ctr">
                <a:solidFill>
                  <a:schemeClr val="tx1">
                    <a:lumMod val="65000"/>
                    <a:lumOff val="35000"/>
                  </a:schemeClr>
                </a:solidFill>
                <a:round/>
              </a:ln>
              <a:effectLst/>
            </c:spPr>
          </c:errBars>
          <c:cat>
            <c:strRef>
              <c:f>'0.65'!$B$1:$F$1</c:f>
              <c:strCache>
                <c:ptCount val="5"/>
                <c:pt idx="0">
                  <c:v>Completeness</c:v>
                </c:pt>
                <c:pt idx="1">
                  <c:v>Homogeneity</c:v>
                </c:pt>
                <c:pt idx="2">
                  <c:v>V-measure</c:v>
                </c:pt>
                <c:pt idx="3">
                  <c:v>AMI</c:v>
                </c:pt>
                <c:pt idx="4">
                  <c:v>ARI</c:v>
                </c:pt>
              </c:strCache>
            </c:strRef>
          </c:cat>
          <c:val>
            <c:numRef>
              <c:f>'0.65'!$B$20:$F$20</c:f>
              <c:numCache>
                <c:formatCode>General</c:formatCode>
                <c:ptCount val="5"/>
                <c:pt idx="0">
                  <c:v>0.9</c:v>
                </c:pt>
                <c:pt idx="1">
                  <c:v>0.95</c:v>
                </c:pt>
                <c:pt idx="2">
                  <c:v>0.93</c:v>
                </c:pt>
                <c:pt idx="3">
                  <c:v>0.89</c:v>
                </c:pt>
                <c:pt idx="4">
                  <c:v>0.9</c:v>
                </c:pt>
              </c:numCache>
            </c:numRef>
          </c:val>
          <c:extLst>
            <c:ext xmlns:c16="http://schemas.microsoft.com/office/drawing/2014/chart" uri="{C3380CC4-5D6E-409C-BE32-E72D297353CC}">
              <c16:uniqueId val="{00000003-7DBE-4EAB-A5B4-1AF4A77692B0}"/>
            </c:ext>
          </c:extLst>
        </c:ser>
        <c:ser>
          <c:idx val="4"/>
          <c:order val="4"/>
          <c:tx>
            <c:strRef>
              <c:f>'0.65'!$A$25</c:f>
              <c:strCache>
                <c:ptCount val="1"/>
                <c:pt idx="0">
                  <c:v>7:3-0.55</c:v>
                </c:pt>
              </c:strCache>
            </c:strRef>
          </c:tx>
          <c:spPr>
            <a:solidFill>
              <a:schemeClr val="accent5"/>
            </a:solidFill>
            <a:ln>
              <a:noFill/>
            </a:ln>
            <a:effectLst/>
          </c:spPr>
          <c:invertIfNegative val="0"/>
          <c:errBars>
            <c:errBarType val="both"/>
            <c:errValType val="cust"/>
            <c:noEndCap val="0"/>
            <c:plus>
              <c:numRef>
                <c:f>'0.65'!$J$36:$N$36</c:f>
                <c:numCache>
                  <c:formatCode>General</c:formatCode>
                  <c:ptCount val="5"/>
                  <c:pt idx="0">
                    <c:v>3.9999999999999925E-2</c:v>
                  </c:pt>
                  <c:pt idx="1">
                    <c:v>2.0000000000000018E-2</c:v>
                  </c:pt>
                  <c:pt idx="2">
                    <c:v>3.9999999999999925E-2</c:v>
                  </c:pt>
                  <c:pt idx="3">
                    <c:v>5.9999999999999942E-2</c:v>
                  </c:pt>
                  <c:pt idx="4">
                    <c:v>5.9999999999999942E-2</c:v>
                  </c:pt>
                </c:numCache>
              </c:numRef>
            </c:plus>
            <c:minus>
              <c:numRef>
                <c:f>'0.65'!$J$43:$N$43</c:f>
                <c:numCache>
                  <c:formatCode>General</c:formatCode>
                  <c:ptCount val="5"/>
                  <c:pt idx="0">
                    <c:v>4.0000000000000036E-2</c:v>
                  </c:pt>
                  <c:pt idx="1">
                    <c:v>1.9999999999999907E-2</c:v>
                  </c:pt>
                  <c:pt idx="2">
                    <c:v>2.0000000000000018E-2</c:v>
                  </c:pt>
                  <c:pt idx="3">
                    <c:v>3.0000000000000027E-2</c:v>
                  </c:pt>
                  <c:pt idx="4">
                    <c:v>6.0000000000000053E-2</c:v>
                  </c:pt>
                </c:numCache>
              </c:numRef>
            </c:minus>
            <c:spPr>
              <a:noFill/>
              <a:ln w="9525" cap="flat" cmpd="sng" algn="ctr">
                <a:solidFill>
                  <a:schemeClr val="tx1">
                    <a:lumMod val="65000"/>
                    <a:lumOff val="35000"/>
                  </a:schemeClr>
                </a:solidFill>
                <a:round/>
              </a:ln>
              <a:effectLst/>
            </c:spPr>
          </c:errBars>
          <c:cat>
            <c:strRef>
              <c:f>'0.65'!$B$1:$F$1</c:f>
              <c:strCache>
                <c:ptCount val="5"/>
                <c:pt idx="0">
                  <c:v>Completeness</c:v>
                </c:pt>
                <c:pt idx="1">
                  <c:v>Homogeneity</c:v>
                </c:pt>
                <c:pt idx="2">
                  <c:v>V-measure</c:v>
                </c:pt>
                <c:pt idx="3">
                  <c:v>AMI</c:v>
                </c:pt>
                <c:pt idx="4">
                  <c:v>ARI</c:v>
                </c:pt>
              </c:strCache>
            </c:strRef>
          </c:cat>
          <c:val>
            <c:numRef>
              <c:f>'0.65'!$B$25:$F$25</c:f>
              <c:numCache>
                <c:formatCode>General</c:formatCode>
                <c:ptCount val="5"/>
                <c:pt idx="0">
                  <c:v>0.9</c:v>
                </c:pt>
                <c:pt idx="1">
                  <c:v>0.95</c:v>
                </c:pt>
                <c:pt idx="2">
                  <c:v>0.92</c:v>
                </c:pt>
                <c:pt idx="3">
                  <c:v>0.88</c:v>
                </c:pt>
                <c:pt idx="4">
                  <c:v>0.9</c:v>
                </c:pt>
              </c:numCache>
            </c:numRef>
          </c:val>
          <c:extLst>
            <c:ext xmlns:c16="http://schemas.microsoft.com/office/drawing/2014/chart" uri="{C3380CC4-5D6E-409C-BE32-E72D297353CC}">
              <c16:uniqueId val="{00000004-7DBE-4EAB-A5B4-1AF4A77692B0}"/>
            </c:ext>
          </c:extLst>
        </c:ser>
        <c:ser>
          <c:idx val="5"/>
          <c:order val="5"/>
          <c:tx>
            <c:strRef>
              <c:f>'0.65'!$A$30</c:f>
              <c:strCache>
                <c:ptCount val="1"/>
                <c:pt idx="0">
                  <c:v>8:2-0.55</c:v>
                </c:pt>
              </c:strCache>
            </c:strRef>
          </c:tx>
          <c:spPr>
            <a:solidFill>
              <a:schemeClr val="accent6"/>
            </a:solidFill>
            <a:ln>
              <a:noFill/>
            </a:ln>
            <a:effectLst/>
          </c:spPr>
          <c:invertIfNegative val="0"/>
          <c:errBars>
            <c:errBarType val="both"/>
            <c:errValType val="cust"/>
            <c:noEndCap val="0"/>
            <c:plus>
              <c:numRef>
                <c:f>'0.65'!$J$37:$N$37</c:f>
                <c:numCache>
                  <c:formatCode>General</c:formatCode>
                  <c:ptCount val="5"/>
                  <c:pt idx="0">
                    <c:v>4.9999999999999933E-2</c:v>
                  </c:pt>
                  <c:pt idx="1">
                    <c:v>1.0000000000000009E-2</c:v>
                  </c:pt>
                  <c:pt idx="2">
                    <c:v>2.9999999999999916E-2</c:v>
                  </c:pt>
                  <c:pt idx="3">
                    <c:v>5.0000000000000044E-2</c:v>
                  </c:pt>
                  <c:pt idx="4">
                    <c:v>5.9999999999999942E-2</c:v>
                  </c:pt>
                </c:numCache>
              </c:numRef>
            </c:plus>
            <c:minus>
              <c:numRef>
                <c:f>'0.65'!$J$44:$N$44</c:f>
                <c:numCache>
                  <c:formatCode>General</c:formatCode>
                  <c:ptCount val="5"/>
                  <c:pt idx="0">
                    <c:v>3.0000000000000027E-2</c:v>
                  </c:pt>
                  <c:pt idx="1">
                    <c:v>2.0000000000000018E-2</c:v>
                  </c:pt>
                  <c:pt idx="2">
                    <c:v>2.0000000000000018E-2</c:v>
                  </c:pt>
                  <c:pt idx="3">
                    <c:v>4.0000000000000036E-2</c:v>
                  </c:pt>
                  <c:pt idx="4">
                    <c:v>6.0000000000000053E-2</c:v>
                  </c:pt>
                </c:numCache>
              </c:numRef>
            </c:minus>
            <c:spPr>
              <a:noFill/>
              <a:ln w="9525" cap="flat" cmpd="sng" algn="ctr">
                <a:solidFill>
                  <a:schemeClr val="tx1">
                    <a:lumMod val="65000"/>
                    <a:lumOff val="35000"/>
                  </a:schemeClr>
                </a:solidFill>
                <a:round/>
              </a:ln>
              <a:effectLst/>
            </c:spPr>
          </c:errBars>
          <c:cat>
            <c:strRef>
              <c:f>'0.65'!$B$1:$F$1</c:f>
              <c:strCache>
                <c:ptCount val="5"/>
                <c:pt idx="0">
                  <c:v>Completeness</c:v>
                </c:pt>
                <c:pt idx="1">
                  <c:v>Homogeneity</c:v>
                </c:pt>
                <c:pt idx="2">
                  <c:v>V-measure</c:v>
                </c:pt>
                <c:pt idx="3">
                  <c:v>AMI</c:v>
                </c:pt>
                <c:pt idx="4">
                  <c:v>ARI</c:v>
                </c:pt>
              </c:strCache>
            </c:strRef>
          </c:cat>
          <c:val>
            <c:numRef>
              <c:f>'0.65'!$B$30:$F$30</c:f>
              <c:numCache>
                <c:formatCode>General</c:formatCode>
                <c:ptCount val="5"/>
                <c:pt idx="0">
                  <c:v>0.89</c:v>
                </c:pt>
                <c:pt idx="1">
                  <c:v>0.96</c:v>
                </c:pt>
                <c:pt idx="2">
                  <c:v>0.92</c:v>
                </c:pt>
                <c:pt idx="3">
                  <c:v>0.88</c:v>
                </c:pt>
                <c:pt idx="4">
                  <c:v>0.9</c:v>
                </c:pt>
              </c:numCache>
            </c:numRef>
          </c:val>
          <c:extLst>
            <c:ext xmlns:c16="http://schemas.microsoft.com/office/drawing/2014/chart" uri="{C3380CC4-5D6E-409C-BE32-E72D297353CC}">
              <c16:uniqueId val="{00000005-7DBE-4EAB-A5B4-1AF4A77692B0}"/>
            </c:ext>
          </c:extLst>
        </c:ser>
        <c:ser>
          <c:idx val="6"/>
          <c:order val="6"/>
          <c:tx>
            <c:strRef>
              <c:f>'0.65'!$A$35</c:f>
              <c:strCache>
                <c:ptCount val="1"/>
                <c:pt idx="0">
                  <c:v>9:1-0.55</c:v>
                </c:pt>
              </c:strCache>
            </c:strRef>
          </c:tx>
          <c:spPr>
            <a:solidFill>
              <a:schemeClr val="accent1">
                <a:lumMod val="60000"/>
              </a:schemeClr>
            </a:solidFill>
            <a:ln>
              <a:noFill/>
            </a:ln>
            <a:effectLst/>
          </c:spPr>
          <c:invertIfNegative val="0"/>
          <c:errBars>
            <c:errBarType val="both"/>
            <c:errValType val="cust"/>
            <c:noEndCap val="0"/>
            <c:plus>
              <c:numRef>
                <c:f>'0.65'!$J$38:$N$38</c:f>
                <c:numCache>
                  <c:formatCode>General</c:formatCode>
                  <c:ptCount val="5"/>
                  <c:pt idx="0">
                    <c:v>4.9999999999999933E-2</c:v>
                  </c:pt>
                  <c:pt idx="1">
                    <c:v>2.0000000000000018E-2</c:v>
                  </c:pt>
                  <c:pt idx="2">
                    <c:v>2.9999999999999916E-2</c:v>
                  </c:pt>
                  <c:pt idx="3">
                    <c:v>5.0000000000000044E-2</c:v>
                  </c:pt>
                  <c:pt idx="4">
                    <c:v>5.9999999999999942E-2</c:v>
                  </c:pt>
                </c:numCache>
              </c:numRef>
            </c:plus>
            <c:minus>
              <c:numRef>
                <c:f>'0.65'!$J$45:$N$45</c:f>
                <c:numCache>
                  <c:formatCode>General</c:formatCode>
                  <c:ptCount val="5"/>
                  <c:pt idx="0">
                    <c:v>3.0000000000000027E-2</c:v>
                  </c:pt>
                  <c:pt idx="1">
                    <c:v>1.0000000000000009E-2</c:v>
                  </c:pt>
                  <c:pt idx="2">
                    <c:v>2.0000000000000018E-2</c:v>
                  </c:pt>
                  <c:pt idx="3">
                    <c:v>4.0000000000000036E-2</c:v>
                  </c:pt>
                  <c:pt idx="4">
                    <c:v>5.0000000000000044E-2</c:v>
                  </c:pt>
                </c:numCache>
              </c:numRef>
            </c:minus>
            <c:spPr>
              <a:noFill/>
              <a:ln w="9525" cap="flat" cmpd="sng" algn="ctr">
                <a:solidFill>
                  <a:schemeClr val="tx1">
                    <a:lumMod val="65000"/>
                    <a:lumOff val="35000"/>
                  </a:schemeClr>
                </a:solidFill>
                <a:round/>
              </a:ln>
              <a:effectLst/>
            </c:spPr>
          </c:errBars>
          <c:cat>
            <c:strRef>
              <c:f>'0.65'!$B$1:$F$1</c:f>
              <c:strCache>
                <c:ptCount val="5"/>
                <c:pt idx="0">
                  <c:v>Completeness</c:v>
                </c:pt>
                <c:pt idx="1">
                  <c:v>Homogeneity</c:v>
                </c:pt>
                <c:pt idx="2">
                  <c:v>V-measure</c:v>
                </c:pt>
                <c:pt idx="3">
                  <c:v>AMI</c:v>
                </c:pt>
                <c:pt idx="4">
                  <c:v>ARI</c:v>
                </c:pt>
              </c:strCache>
            </c:strRef>
          </c:cat>
          <c:val>
            <c:numRef>
              <c:f>'0.65'!$B$35:$F$35</c:f>
              <c:numCache>
                <c:formatCode>General</c:formatCode>
                <c:ptCount val="5"/>
                <c:pt idx="0">
                  <c:v>0.89</c:v>
                </c:pt>
                <c:pt idx="1">
                  <c:v>0.95</c:v>
                </c:pt>
                <c:pt idx="2">
                  <c:v>0.92</c:v>
                </c:pt>
                <c:pt idx="3">
                  <c:v>0.88</c:v>
                </c:pt>
                <c:pt idx="4">
                  <c:v>0.89</c:v>
                </c:pt>
              </c:numCache>
            </c:numRef>
          </c:val>
          <c:extLst>
            <c:ext xmlns:c16="http://schemas.microsoft.com/office/drawing/2014/chart" uri="{C3380CC4-5D6E-409C-BE32-E72D297353CC}">
              <c16:uniqueId val="{00000006-7DBE-4EAB-A5B4-1AF4A77692B0}"/>
            </c:ext>
          </c:extLst>
        </c:ser>
        <c:dLbls>
          <c:showLegendKey val="0"/>
          <c:showVal val="0"/>
          <c:showCatName val="0"/>
          <c:showSerName val="0"/>
          <c:showPercent val="0"/>
          <c:showBubbleSize val="0"/>
        </c:dLbls>
        <c:gapWidth val="219"/>
        <c:overlap val="-27"/>
        <c:axId val="1648255808"/>
        <c:axId val="1648264512"/>
        <c:extLst/>
      </c:barChart>
      <c:catAx>
        <c:axId val="1648255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48264512"/>
        <c:crosses val="autoZero"/>
        <c:auto val="1"/>
        <c:lblAlgn val="ctr"/>
        <c:lblOffset val="100"/>
        <c:noMultiLvlLbl val="0"/>
      </c:catAx>
      <c:valAx>
        <c:axId val="1648264512"/>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482558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0.7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'0.7'!$A$5</c:f>
              <c:strCache>
                <c:ptCount val="1"/>
                <c:pt idx="0">
                  <c:v>3:7-0.55</c:v>
                </c:pt>
              </c:strCache>
            </c:strRef>
          </c:tx>
          <c:spPr>
            <a:solidFill>
              <a:schemeClr val="accent1"/>
            </a:solidFill>
            <a:ln>
              <a:noFill/>
            </a:ln>
            <a:effectLst/>
          </c:spPr>
          <c:invertIfNegative val="0"/>
          <c:errBars>
            <c:errBarType val="both"/>
            <c:errValType val="cust"/>
            <c:noEndCap val="0"/>
            <c:plus>
              <c:numRef>
                <c:f>'0.7'!$J$32:$N$32</c:f>
                <c:numCache>
                  <c:formatCode>General</c:formatCode>
                  <c:ptCount val="5"/>
                  <c:pt idx="0">
                    <c:v>2.0000000000000018E-2</c:v>
                  </c:pt>
                  <c:pt idx="1">
                    <c:v>2.9999999999999916E-2</c:v>
                  </c:pt>
                  <c:pt idx="2">
                    <c:v>2.0000000000000018E-2</c:v>
                  </c:pt>
                  <c:pt idx="3">
                    <c:v>7.0000000000000062E-2</c:v>
                  </c:pt>
                  <c:pt idx="4">
                    <c:v>3.0000000000000027E-2</c:v>
                  </c:pt>
                </c:numCache>
              </c:numRef>
            </c:plus>
            <c:minus>
              <c:numRef>
                <c:f>'0.7'!$J$39:$N$39</c:f>
                <c:numCache>
                  <c:formatCode>General</c:formatCode>
                  <c:ptCount val="5"/>
                  <c:pt idx="0">
                    <c:v>4.0000000000000036E-2</c:v>
                  </c:pt>
                  <c:pt idx="1">
                    <c:v>4.0000000000000036E-2</c:v>
                  </c:pt>
                  <c:pt idx="2">
                    <c:v>4.0000000000000036E-2</c:v>
                  </c:pt>
                  <c:pt idx="3">
                    <c:v>0.12</c:v>
                  </c:pt>
                  <c:pt idx="4">
                    <c:v>3.0000000000000027E-2</c:v>
                  </c:pt>
                </c:numCache>
              </c:numRef>
            </c:minus>
            <c:spPr>
              <a:noFill/>
              <a:ln w="9525" cap="flat" cmpd="sng" algn="ctr">
                <a:solidFill>
                  <a:schemeClr val="tx1">
                    <a:lumMod val="65000"/>
                    <a:lumOff val="35000"/>
                  </a:schemeClr>
                </a:solidFill>
                <a:round/>
              </a:ln>
              <a:effectLst/>
            </c:spPr>
          </c:errBars>
          <c:cat>
            <c:strRef>
              <c:f>'0.7'!$B$1:$F$1</c:f>
              <c:strCache>
                <c:ptCount val="5"/>
                <c:pt idx="0">
                  <c:v>Completeness</c:v>
                </c:pt>
                <c:pt idx="1">
                  <c:v>Homogeneity</c:v>
                </c:pt>
                <c:pt idx="2">
                  <c:v>V-measure</c:v>
                </c:pt>
                <c:pt idx="3">
                  <c:v>AMI</c:v>
                </c:pt>
                <c:pt idx="4">
                  <c:v>ARI</c:v>
                </c:pt>
              </c:strCache>
            </c:strRef>
          </c:cat>
          <c:val>
            <c:numRef>
              <c:f>'0.7'!$B$5:$F$5</c:f>
              <c:numCache>
                <c:formatCode>General</c:formatCode>
                <c:ptCount val="5"/>
                <c:pt idx="0">
                  <c:v>0.9</c:v>
                </c:pt>
                <c:pt idx="1">
                  <c:v>0.91</c:v>
                </c:pt>
                <c:pt idx="2">
                  <c:v>0.9</c:v>
                </c:pt>
                <c:pt idx="3">
                  <c:v>0.89</c:v>
                </c:pt>
                <c:pt idx="4">
                  <c:v>0.85</c:v>
                </c:pt>
              </c:numCache>
            </c:numRef>
          </c:val>
          <c:extLst>
            <c:ext xmlns:c16="http://schemas.microsoft.com/office/drawing/2014/chart" uri="{C3380CC4-5D6E-409C-BE32-E72D297353CC}">
              <c16:uniqueId val="{00000000-4BFF-4FC4-A4BC-114B8A1B229D}"/>
            </c:ext>
          </c:extLst>
        </c:ser>
        <c:ser>
          <c:idx val="1"/>
          <c:order val="1"/>
          <c:tx>
            <c:strRef>
              <c:f>'0.7'!$A$10</c:f>
              <c:strCache>
                <c:ptCount val="1"/>
                <c:pt idx="0">
                  <c:v>4:6-0.55</c:v>
                </c:pt>
              </c:strCache>
            </c:strRef>
          </c:tx>
          <c:spPr>
            <a:solidFill>
              <a:schemeClr val="accent2"/>
            </a:solidFill>
            <a:ln>
              <a:noFill/>
            </a:ln>
            <a:effectLst/>
          </c:spPr>
          <c:invertIfNegative val="0"/>
          <c:errBars>
            <c:errBarType val="both"/>
            <c:errValType val="cust"/>
            <c:noEndCap val="0"/>
            <c:plus>
              <c:numRef>
                <c:f>'0.7'!$J$33:$N$33</c:f>
                <c:numCache>
                  <c:formatCode>General</c:formatCode>
                  <c:ptCount val="5"/>
                  <c:pt idx="0">
                    <c:v>3.0000000000000027E-2</c:v>
                  </c:pt>
                  <c:pt idx="1">
                    <c:v>2.9999999999999916E-2</c:v>
                  </c:pt>
                  <c:pt idx="2">
                    <c:v>4.0000000000000036E-2</c:v>
                  </c:pt>
                  <c:pt idx="3">
                    <c:v>7.999999999999996E-2</c:v>
                  </c:pt>
                  <c:pt idx="4">
                    <c:v>2.9999999999999916E-2</c:v>
                  </c:pt>
                </c:numCache>
              </c:numRef>
            </c:plus>
            <c:minus>
              <c:numRef>
                <c:f>'0.7'!$J$40:$N$40</c:f>
                <c:numCache>
                  <c:formatCode>General</c:formatCode>
                  <c:ptCount val="5"/>
                  <c:pt idx="0">
                    <c:v>3.0000000000000027E-2</c:v>
                  </c:pt>
                  <c:pt idx="1">
                    <c:v>3.0000000000000027E-2</c:v>
                  </c:pt>
                  <c:pt idx="2">
                    <c:v>3.0000000000000027E-2</c:v>
                  </c:pt>
                  <c:pt idx="3">
                    <c:v>7.999999999999996E-2</c:v>
                  </c:pt>
                  <c:pt idx="4">
                    <c:v>3.0000000000000027E-2</c:v>
                  </c:pt>
                </c:numCache>
              </c:numRef>
            </c:minus>
            <c:spPr>
              <a:noFill/>
              <a:ln w="9525" cap="flat" cmpd="sng" algn="ctr">
                <a:solidFill>
                  <a:schemeClr val="tx1">
                    <a:lumMod val="65000"/>
                    <a:lumOff val="35000"/>
                  </a:schemeClr>
                </a:solidFill>
                <a:round/>
              </a:ln>
              <a:effectLst/>
            </c:spPr>
          </c:errBars>
          <c:cat>
            <c:strRef>
              <c:f>'0.7'!$B$1:$F$1</c:f>
              <c:strCache>
                <c:ptCount val="5"/>
                <c:pt idx="0">
                  <c:v>Completeness</c:v>
                </c:pt>
                <c:pt idx="1">
                  <c:v>Homogeneity</c:v>
                </c:pt>
                <c:pt idx="2">
                  <c:v>V-measure</c:v>
                </c:pt>
                <c:pt idx="3">
                  <c:v>AMI</c:v>
                </c:pt>
                <c:pt idx="4">
                  <c:v>ARI</c:v>
                </c:pt>
              </c:strCache>
            </c:strRef>
          </c:cat>
          <c:val>
            <c:numRef>
              <c:f>'0.7'!$B$10:$F$10</c:f>
              <c:numCache>
                <c:formatCode>General</c:formatCode>
                <c:ptCount val="5"/>
                <c:pt idx="0">
                  <c:v>0.9</c:v>
                </c:pt>
                <c:pt idx="1">
                  <c:v>0.93</c:v>
                </c:pt>
                <c:pt idx="2">
                  <c:v>0.91</c:v>
                </c:pt>
                <c:pt idx="3">
                  <c:v>0.89</c:v>
                </c:pt>
                <c:pt idx="4">
                  <c:v>0.87</c:v>
                </c:pt>
              </c:numCache>
            </c:numRef>
          </c:val>
          <c:extLst>
            <c:ext xmlns:c16="http://schemas.microsoft.com/office/drawing/2014/chart" uri="{C3380CC4-5D6E-409C-BE32-E72D297353CC}">
              <c16:uniqueId val="{00000001-4BFF-4FC4-A4BC-114B8A1B229D}"/>
            </c:ext>
          </c:extLst>
        </c:ser>
        <c:ser>
          <c:idx val="2"/>
          <c:order val="2"/>
          <c:tx>
            <c:strRef>
              <c:f>'0.7'!$A$15</c:f>
              <c:strCache>
                <c:ptCount val="1"/>
                <c:pt idx="0">
                  <c:v>5:5-0.55</c:v>
                </c:pt>
              </c:strCache>
            </c:strRef>
          </c:tx>
          <c:spPr>
            <a:solidFill>
              <a:schemeClr val="accent3"/>
            </a:solidFill>
            <a:ln>
              <a:noFill/>
            </a:ln>
            <a:effectLst/>
          </c:spPr>
          <c:invertIfNegative val="0"/>
          <c:errBars>
            <c:errBarType val="both"/>
            <c:errValType val="cust"/>
            <c:noEndCap val="0"/>
            <c:plus>
              <c:numRef>
                <c:f>'0.7'!$J$34:$N$34</c:f>
                <c:numCache>
                  <c:formatCode>General</c:formatCode>
                  <c:ptCount val="5"/>
                  <c:pt idx="0">
                    <c:v>3.0000000000000027E-2</c:v>
                  </c:pt>
                  <c:pt idx="1">
                    <c:v>1.0000000000000009E-2</c:v>
                  </c:pt>
                  <c:pt idx="2">
                    <c:v>3.0000000000000027E-2</c:v>
                  </c:pt>
                  <c:pt idx="3">
                    <c:v>5.9999999999999942E-2</c:v>
                  </c:pt>
                  <c:pt idx="4">
                    <c:v>1.9999999999999907E-2</c:v>
                  </c:pt>
                </c:numCache>
              </c:numRef>
            </c:plus>
            <c:minus>
              <c:numRef>
                <c:f>'0.7'!$J$41:$N$41</c:f>
                <c:numCache>
                  <c:formatCode>General</c:formatCode>
                  <c:ptCount val="5"/>
                  <c:pt idx="0">
                    <c:v>3.0000000000000027E-2</c:v>
                  </c:pt>
                  <c:pt idx="1">
                    <c:v>2.9999999999999916E-2</c:v>
                  </c:pt>
                  <c:pt idx="2">
                    <c:v>4.0000000000000036E-2</c:v>
                  </c:pt>
                  <c:pt idx="3">
                    <c:v>7.999999999999996E-2</c:v>
                  </c:pt>
                  <c:pt idx="4">
                    <c:v>3.0000000000000027E-2</c:v>
                  </c:pt>
                </c:numCache>
              </c:numRef>
            </c:minus>
            <c:spPr>
              <a:noFill/>
              <a:ln w="9525" cap="flat" cmpd="sng" algn="ctr">
                <a:solidFill>
                  <a:schemeClr val="tx1">
                    <a:lumMod val="65000"/>
                    <a:lumOff val="35000"/>
                  </a:schemeClr>
                </a:solidFill>
                <a:round/>
              </a:ln>
              <a:effectLst/>
            </c:spPr>
          </c:errBars>
          <c:cat>
            <c:strRef>
              <c:f>'0.7'!$B$1:$F$1</c:f>
              <c:strCache>
                <c:ptCount val="5"/>
                <c:pt idx="0">
                  <c:v>Completeness</c:v>
                </c:pt>
                <c:pt idx="1">
                  <c:v>Homogeneity</c:v>
                </c:pt>
                <c:pt idx="2">
                  <c:v>V-measure</c:v>
                </c:pt>
                <c:pt idx="3">
                  <c:v>AMI</c:v>
                </c:pt>
                <c:pt idx="4">
                  <c:v>ARI</c:v>
                </c:pt>
              </c:strCache>
            </c:strRef>
          </c:cat>
          <c:val>
            <c:numRef>
              <c:f>'0.7'!$B$15:$F$15</c:f>
              <c:numCache>
                <c:formatCode>General</c:formatCode>
                <c:ptCount val="5"/>
                <c:pt idx="0">
                  <c:v>0.9</c:v>
                </c:pt>
                <c:pt idx="1">
                  <c:v>0.95</c:v>
                </c:pt>
                <c:pt idx="2">
                  <c:v>0.92</c:v>
                </c:pt>
                <c:pt idx="3">
                  <c:v>0.89</c:v>
                </c:pt>
                <c:pt idx="4">
                  <c:v>0.88</c:v>
                </c:pt>
              </c:numCache>
            </c:numRef>
          </c:val>
          <c:extLst>
            <c:ext xmlns:c16="http://schemas.microsoft.com/office/drawing/2014/chart" uri="{C3380CC4-5D6E-409C-BE32-E72D297353CC}">
              <c16:uniqueId val="{00000002-4BFF-4FC4-A4BC-114B8A1B229D}"/>
            </c:ext>
          </c:extLst>
        </c:ser>
        <c:ser>
          <c:idx val="3"/>
          <c:order val="3"/>
          <c:tx>
            <c:strRef>
              <c:f>'0.7'!$A$20</c:f>
              <c:strCache>
                <c:ptCount val="1"/>
                <c:pt idx="0">
                  <c:v>6:4-0.55</c:v>
                </c:pt>
              </c:strCache>
            </c:strRef>
          </c:tx>
          <c:spPr>
            <a:solidFill>
              <a:schemeClr val="accent4"/>
            </a:solidFill>
            <a:ln>
              <a:noFill/>
            </a:ln>
            <a:effectLst/>
          </c:spPr>
          <c:invertIfNegative val="0"/>
          <c:errBars>
            <c:errBarType val="both"/>
            <c:errValType val="cust"/>
            <c:noEndCap val="0"/>
            <c:plus>
              <c:numRef>
                <c:f>'0.7'!$J$35:$N$35</c:f>
                <c:numCache>
                  <c:formatCode>General</c:formatCode>
                  <c:ptCount val="5"/>
                  <c:pt idx="0">
                    <c:v>3.0000000000000027E-2</c:v>
                  </c:pt>
                  <c:pt idx="1">
                    <c:v>1.0000000000000009E-2</c:v>
                  </c:pt>
                  <c:pt idx="2">
                    <c:v>4.0000000000000036E-2</c:v>
                  </c:pt>
                  <c:pt idx="3">
                    <c:v>5.0000000000000044E-2</c:v>
                  </c:pt>
                  <c:pt idx="4">
                    <c:v>1.9999999999999907E-2</c:v>
                  </c:pt>
                </c:numCache>
              </c:numRef>
            </c:plus>
            <c:minus>
              <c:numRef>
                <c:f>'0.7'!$J$42:$N$42</c:f>
                <c:numCache>
                  <c:formatCode>General</c:formatCode>
                  <c:ptCount val="5"/>
                  <c:pt idx="0">
                    <c:v>2.0000000000000018E-2</c:v>
                  </c:pt>
                  <c:pt idx="1">
                    <c:v>2.9999999999999916E-2</c:v>
                  </c:pt>
                  <c:pt idx="2">
                    <c:v>2.0000000000000018E-2</c:v>
                  </c:pt>
                  <c:pt idx="3">
                    <c:v>6.0000000000000053E-2</c:v>
                  </c:pt>
                  <c:pt idx="4">
                    <c:v>2.0000000000000018E-2</c:v>
                  </c:pt>
                </c:numCache>
              </c:numRef>
            </c:minus>
            <c:spPr>
              <a:noFill/>
              <a:ln w="9525" cap="flat" cmpd="sng" algn="ctr">
                <a:solidFill>
                  <a:schemeClr val="tx1">
                    <a:lumMod val="65000"/>
                    <a:lumOff val="35000"/>
                  </a:schemeClr>
                </a:solidFill>
                <a:round/>
              </a:ln>
              <a:effectLst/>
            </c:spPr>
          </c:errBars>
          <c:cat>
            <c:strRef>
              <c:f>'0.7'!$B$1:$F$1</c:f>
              <c:strCache>
                <c:ptCount val="5"/>
                <c:pt idx="0">
                  <c:v>Completeness</c:v>
                </c:pt>
                <c:pt idx="1">
                  <c:v>Homogeneity</c:v>
                </c:pt>
                <c:pt idx="2">
                  <c:v>V-measure</c:v>
                </c:pt>
                <c:pt idx="3">
                  <c:v>AMI</c:v>
                </c:pt>
                <c:pt idx="4">
                  <c:v>ARI</c:v>
                </c:pt>
              </c:strCache>
            </c:strRef>
          </c:cat>
          <c:val>
            <c:numRef>
              <c:f>'0.7'!$B$20:$F$20</c:f>
              <c:numCache>
                <c:formatCode>General</c:formatCode>
                <c:ptCount val="5"/>
                <c:pt idx="0">
                  <c:v>0.89</c:v>
                </c:pt>
                <c:pt idx="1">
                  <c:v>0.95</c:v>
                </c:pt>
                <c:pt idx="2">
                  <c:v>0.92</c:v>
                </c:pt>
                <c:pt idx="3">
                  <c:v>0.88</c:v>
                </c:pt>
                <c:pt idx="4">
                  <c:v>0.88</c:v>
                </c:pt>
              </c:numCache>
            </c:numRef>
          </c:val>
          <c:extLst>
            <c:ext xmlns:c16="http://schemas.microsoft.com/office/drawing/2014/chart" uri="{C3380CC4-5D6E-409C-BE32-E72D297353CC}">
              <c16:uniqueId val="{00000003-4BFF-4FC4-A4BC-114B8A1B229D}"/>
            </c:ext>
          </c:extLst>
        </c:ser>
        <c:ser>
          <c:idx val="4"/>
          <c:order val="4"/>
          <c:tx>
            <c:strRef>
              <c:f>'0.7'!$A$25</c:f>
              <c:strCache>
                <c:ptCount val="1"/>
                <c:pt idx="0">
                  <c:v>7:3-0.55</c:v>
                </c:pt>
              </c:strCache>
            </c:strRef>
          </c:tx>
          <c:spPr>
            <a:solidFill>
              <a:schemeClr val="accent5"/>
            </a:solidFill>
            <a:ln>
              <a:noFill/>
            </a:ln>
            <a:effectLst/>
          </c:spPr>
          <c:invertIfNegative val="0"/>
          <c:errBars>
            <c:errBarType val="both"/>
            <c:errValType val="cust"/>
            <c:noEndCap val="0"/>
            <c:plus>
              <c:numRef>
                <c:f>'0.7'!$J$36:$N$36</c:f>
                <c:numCache>
                  <c:formatCode>General</c:formatCode>
                  <c:ptCount val="5"/>
                  <c:pt idx="0">
                    <c:v>3.0000000000000027E-2</c:v>
                  </c:pt>
                  <c:pt idx="1">
                    <c:v>1.0000000000000009E-2</c:v>
                  </c:pt>
                  <c:pt idx="2">
                    <c:v>4.0000000000000036E-2</c:v>
                  </c:pt>
                  <c:pt idx="3">
                    <c:v>5.0000000000000044E-2</c:v>
                  </c:pt>
                  <c:pt idx="4">
                    <c:v>1.9999999999999907E-2</c:v>
                  </c:pt>
                </c:numCache>
              </c:numRef>
            </c:plus>
            <c:minus>
              <c:numRef>
                <c:f>'0.7'!$J$43:$N$43</c:f>
                <c:numCache>
                  <c:formatCode>General</c:formatCode>
                  <c:ptCount val="5"/>
                  <c:pt idx="0">
                    <c:v>2.0000000000000018E-2</c:v>
                  </c:pt>
                  <c:pt idx="1">
                    <c:v>1.0000000000000009E-2</c:v>
                  </c:pt>
                  <c:pt idx="2">
                    <c:v>3.0000000000000027E-2</c:v>
                  </c:pt>
                  <c:pt idx="3">
                    <c:v>6.9999999999999951E-2</c:v>
                  </c:pt>
                  <c:pt idx="4">
                    <c:v>2.0000000000000018E-2</c:v>
                  </c:pt>
                </c:numCache>
              </c:numRef>
            </c:minus>
            <c:spPr>
              <a:noFill/>
              <a:ln w="9525" cap="flat" cmpd="sng" algn="ctr">
                <a:solidFill>
                  <a:schemeClr val="tx1">
                    <a:lumMod val="65000"/>
                    <a:lumOff val="35000"/>
                  </a:schemeClr>
                </a:solidFill>
                <a:round/>
              </a:ln>
              <a:effectLst/>
            </c:spPr>
          </c:errBars>
          <c:cat>
            <c:strRef>
              <c:f>'0.7'!$B$1:$F$1</c:f>
              <c:strCache>
                <c:ptCount val="5"/>
                <c:pt idx="0">
                  <c:v>Completeness</c:v>
                </c:pt>
                <c:pt idx="1">
                  <c:v>Homogeneity</c:v>
                </c:pt>
                <c:pt idx="2">
                  <c:v>V-measure</c:v>
                </c:pt>
                <c:pt idx="3">
                  <c:v>AMI</c:v>
                </c:pt>
                <c:pt idx="4">
                  <c:v>ARI</c:v>
                </c:pt>
              </c:strCache>
            </c:strRef>
          </c:cat>
          <c:val>
            <c:numRef>
              <c:f>'0.7'!$B$25:$F$25</c:f>
              <c:numCache>
                <c:formatCode>General</c:formatCode>
                <c:ptCount val="5"/>
                <c:pt idx="0">
                  <c:v>0.89</c:v>
                </c:pt>
                <c:pt idx="1">
                  <c:v>0.95</c:v>
                </c:pt>
                <c:pt idx="2">
                  <c:v>0.92</c:v>
                </c:pt>
                <c:pt idx="3">
                  <c:v>0.88</c:v>
                </c:pt>
                <c:pt idx="4">
                  <c:v>0.88</c:v>
                </c:pt>
              </c:numCache>
            </c:numRef>
          </c:val>
          <c:extLst>
            <c:ext xmlns:c16="http://schemas.microsoft.com/office/drawing/2014/chart" uri="{C3380CC4-5D6E-409C-BE32-E72D297353CC}">
              <c16:uniqueId val="{00000004-4BFF-4FC4-A4BC-114B8A1B229D}"/>
            </c:ext>
          </c:extLst>
        </c:ser>
        <c:ser>
          <c:idx val="5"/>
          <c:order val="5"/>
          <c:tx>
            <c:strRef>
              <c:f>'0.7'!$A$30</c:f>
              <c:strCache>
                <c:ptCount val="1"/>
                <c:pt idx="0">
                  <c:v>8:2-0.55</c:v>
                </c:pt>
              </c:strCache>
            </c:strRef>
          </c:tx>
          <c:spPr>
            <a:solidFill>
              <a:schemeClr val="accent6"/>
            </a:solidFill>
            <a:ln>
              <a:noFill/>
            </a:ln>
            <a:effectLst/>
          </c:spPr>
          <c:invertIfNegative val="0"/>
          <c:errBars>
            <c:errBarType val="both"/>
            <c:errValType val="cust"/>
            <c:noEndCap val="0"/>
            <c:plus>
              <c:numRef>
                <c:f>'0.7'!$J$37:$N$37</c:f>
                <c:numCache>
                  <c:formatCode>General</c:formatCode>
                  <c:ptCount val="5"/>
                  <c:pt idx="0">
                    <c:v>4.0000000000000036E-2</c:v>
                  </c:pt>
                  <c:pt idx="1">
                    <c:v>2.0000000000000018E-2</c:v>
                  </c:pt>
                  <c:pt idx="2">
                    <c:v>5.0000000000000044E-2</c:v>
                  </c:pt>
                  <c:pt idx="3">
                    <c:v>6.9999999999999951E-2</c:v>
                  </c:pt>
                  <c:pt idx="4">
                    <c:v>2.9999999999999916E-2</c:v>
                  </c:pt>
                </c:numCache>
              </c:numRef>
            </c:plus>
            <c:minus>
              <c:numRef>
                <c:f>'0.7'!$J$44:$N$44</c:f>
                <c:numCache>
                  <c:formatCode>General</c:formatCode>
                  <c:ptCount val="5"/>
                  <c:pt idx="0">
                    <c:v>3.0000000000000027E-2</c:v>
                  </c:pt>
                  <c:pt idx="1">
                    <c:v>1.0000000000000009E-2</c:v>
                  </c:pt>
                  <c:pt idx="2">
                    <c:v>3.0000000000000027E-2</c:v>
                  </c:pt>
                  <c:pt idx="3">
                    <c:v>6.9999999999999951E-2</c:v>
                  </c:pt>
                  <c:pt idx="4">
                    <c:v>2.0000000000000018E-2</c:v>
                  </c:pt>
                </c:numCache>
              </c:numRef>
            </c:minus>
            <c:spPr>
              <a:noFill/>
              <a:ln w="9525" cap="flat" cmpd="sng" algn="ctr">
                <a:solidFill>
                  <a:schemeClr val="tx1">
                    <a:lumMod val="65000"/>
                    <a:lumOff val="35000"/>
                  </a:schemeClr>
                </a:solidFill>
                <a:round/>
              </a:ln>
              <a:effectLst/>
            </c:spPr>
          </c:errBars>
          <c:cat>
            <c:strRef>
              <c:f>'0.7'!$B$1:$F$1</c:f>
              <c:strCache>
                <c:ptCount val="5"/>
                <c:pt idx="0">
                  <c:v>Completeness</c:v>
                </c:pt>
                <c:pt idx="1">
                  <c:v>Homogeneity</c:v>
                </c:pt>
                <c:pt idx="2">
                  <c:v>V-measure</c:v>
                </c:pt>
                <c:pt idx="3">
                  <c:v>AMI</c:v>
                </c:pt>
                <c:pt idx="4">
                  <c:v>ARI</c:v>
                </c:pt>
              </c:strCache>
            </c:strRef>
          </c:cat>
          <c:val>
            <c:numRef>
              <c:f>'0.7'!$B$30:$F$30</c:f>
              <c:numCache>
                <c:formatCode>General</c:formatCode>
                <c:ptCount val="5"/>
                <c:pt idx="0">
                  <c:v>0.89</c:v>
                </c:pt>
                <c:pt idx="1">
                  <c:v>0.95</c:v>
                </c:pt>
                <c:pt idx="2">
                  <c:v>0.92</c:v>
                </c:pt>
                <c:pt idx="3">
                  <c:v>0.87</c:v>
                </c:pt>
                <c:pt idx="4">
                  <c:v>0.88</c:v>
                </c:pt>
              </c:numCache>
            </c:numRef>
          </c:val>
          <c:extLst>
            <c:ext xmlns:c16="http://schemas.microsoft.com/office/drawing/2014/chart" uri="{C3380CC4-5D6E-409C-BE32-E72D297353CC}">
              <c16:uniqueId val="{00000005-4BFF-4FC4-A4BC-114B8A1B229D}"/>
            </c:ext>
          </c:extLst>
        </c:ser>
        <c:ser>
          <c:idx val="6"/>
          <c:order val="6"/>
          <c:tx>
            <c:strRef>
              <c:f>'0.7'!$A$35</c:f>
              <c:strCache>
                <c:ptCount val="1"/>
                <c:pt idx="0">
                  <c:v>9:1-0.55</c:v>
                </c:pt>
              </c:strCache>
            </c:strRef>
          </c:tx>
          <c:spPr>
            <a:solidFill>
              <a:schemeClr val="accent1">
                <a:lumMod val="60000"/>
              </a:schemeClr>
            </a:solidFill>
            <a:ln>
              <a:noFill/>
            </a:ln>
            <a:effectLst/>
          </c:spPr>
          <c:invertIfNegative val="0"/>
          <c:errBars>
            <c:errBarType val="both"/>
            <c:errValType val="cust"/>
            <c:noEndCap val="0"/>
            <c:plus>
              <c:numRef>
                <c:f>'0.7'!$J$38:$N$38</c:f>
                <c:numCache>
                  <c:formatCode>General</c:formatCode>
                  <c:ptCount val="5"/>
                  <c:pt idx="0">
                    <c:v>5.0000000000000044E-2</c:v>
                  </c:pt>
                  <c:pt idx="1">
                    <c:v>2.0000000000000018E-2</c:v>
                  </c:pt>
                  <c:pt idx="2">
                    <c:v>5.0000000000000044E-2</c:v>
                  </c:pt>
                  <c:pt idx="3">
                    <c:v>6.9999999999999951E-2</c:v>
                  </c:pt>
                  <c:pt idx="4">
                    <c:v>2.9999999999999916E-2</c:v>
                  </c:pt>
                </c:numCache>
              </c:numRef>
            </c:plus>
            <c:minus>
              <c:numRef>
                <c:f>'0.7'!$J$45:$N$45</c:f>
                <c:numCache>
                  <c:formatCode>General</c:formatCode>
                  <c:ptCount val="5"/>
                  <c:pt idx="0">
                    <c:v>3.0000000000000027E-2</c:v>
                  </c:pt>
                  <c:pt idx="1">
                    <c:v>1.0000000000000009E-2</c:v>
                  </c:pt>
                  <c:pt idx="2">
                    <c:v>4.0000000000000036E-2</c:v>
                  </c:pt>
                  <c:pt idx="3">
                    <c:v>7.999999999999996E-2</c:v>
                  </c:pt>
                  <c:pt idx="4">
                    <c:v>2.0000000000000018E-2</c:v>
                  </c:pt>
                </c:numCache>
              </c:numRef>
            </c:minus>
            <c:spPr>
              <a:noFill/>
              <a:ln w="9525" cap="flat" cmpd="sng" algn="ctr">
                <a:solidFill>
                  <a:schemeClr val="tx1">
                    <a:lumMod val="65000"/>
                    <a:lumOff val="35000"/>
                  </a:schemeClr>
                </a:solidFill>
                <a:round/>
              </a:ln>
              <a:effectLst/>
            </c:spPr>
          </c:errBars>
          <c:cat>
            <c:strRef>
              <c:f>'0.7'!$B$1:$F$1</c:f>
              <c:strCache>
                <c:ptCount val="5"/>
                <c:pt idx="0">
                  <c:v>Completeness</c:v>
                </c:pt>
                <c:pt idx="1">
                  <c:v>Homogeneity</c:v>
                </c:pt>
                <c:pt idx="2">
                  <c:v>V-measure</c:v>
                </c:pt>
                <c:pt idx="3">
                  <c:v>AMI</c:v>
                </c:pt>
                <c:pt idx="4">
                  <c:v>ARI</c:v>
                </c:pt>
              </c:strCache>
            </c:strRef>
          </c:cat>
          <c:val>
            <c:numRef>
              <c:f>'0.7'!$B$35:$F$35</c:f>
              <c:numCache>
                <c:formatCode>General</c:formatCode>
                <c:ptCount val="5"/>
                <c:pt idx="0">
                  <c:v>0.88</c:v>
                </c:pt>
                <c:pt idx="1">
                  <c:v>0.95</c:v>
                </c:pt>
                <c:pt idx="2">
                  <c:v>0.92</c:v>
                </c:pt>
                <c:pt idx="3">
                  <c:v>0.87</c:v>
                </c:pt>
                <c:pt idx="4">
                  <c:v>0.88</c:v>
                </c:pt>
              </c:numCache>
            </c:numRef>
          </c:val>
          <c:extLst>
            <c:ext xmlns:c16="http://schemas.microsoft.com/office/drawing/2014/chart" uri="{C3380CC4-5D6E-409C-BE32-E72D297353CC}">
              <c16:uniqueId val="{00000006-4BFF-4FC4-A4BC-114B8A1B229D}"/>
            </c:ext>
          </c:extLst>
        </c:ser>
        <c:dLbls>
          <c:showLegendKey val="0"/>
          <c:showVal val="0"/>
          <c:showCatName val="0"/>
          <c:showSerName val="0"/>
          <c:showPercent val="0"/>
          <c:showBubbleSize val="0"/>
        </c:dLbls>
        <c:gapWidth val="219"/>
        <c:overlap val="-27"/>
        <c:axId val="1648255808"/>
        <c:axId val="1648264512"/>
        <c:extLst/>
      </c:barChart>
      <c:catAx>
        <c:axId val="1648255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48264512"/>
        <c:crosses val="autoZero"/>
        <c:auto val="1"/>
        <c:lblAlgn val="ctr"/>
        <c:lblOffset val="100"/>
        <c:noMultiLvlLbl val="0"/>
      </c:catAx>
      <c:valAx>
        <c:axId val="1648264512"/>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482558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0.8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'0.8'!$A$5</c:f>
              <c:strCache>
                <c:ptCount val="1"/>
                <c:pt idx="0">
                  <c:v>3:7-0.55</c:v>
                </c:pt>
              </c:strCache>
            </c:strRef>
          </c:tx>
          <c:spPr>
            <a:solidFill>
              <a:schemeClr val="accent1"/>
            </a:solidFill>
            <a:ln>
              <a:noFill/>
            </a:ln>
            <a:effectLst/>
          </c:spPr>
          <c:invertIfNegative val="0"/>
          <c:errBars>
            <c:errBarType val="both"/>
            <c:errValType val="cust"/>
            <c:noEndCap val="0"/>
            <c:plus>
              <c:numRef>
                <c:f>'0.8'!$J$32:$N$32</c:f>
                <c:numCache>
                  <c:formatCode>General</c:formatCode>
                  <c:ptCount val="5"/>
                  <c:pt idx="0">
                    <c:v>3.0000000000000027E-2</c:v>
                  </c:pt>
                  <c:pt idx="1">
                    <c:v>4.0000000000000036E-2</c:v>
                  </c:pt>
                  <c:pt idx="2">
                    <c:v>3.0000000000000027E-2</c:v>
                  </c:pt>
                  <c:pt idx="3">
                    <c:v>3.0000000000000027E-2</c:v>
                  </c:pt>
                  <c:pt idx="4">
                    <c:v>7.999999999999996E-2</c:v>
                  </c:pt>
                </c:numCache>
              </c:numRef>
            </c:plus>
            <c:minus>
              <c:numRef>
                <c:f>'0.8'!$J$39:$N$39</c:f>
                <c:numCache>
                  <c:formatCode>General</c:formatCode>
                  <c:ptCount val="5"/>
                  <c:pt idx="0">
                    <c:v>2.0000000000000018E-2</c:v>
                  </c:pt>
                  <c:pt idx="1">
                    <c:v>4.0000000000000036E-2</c:v>
                  </c:pt>
                  <c:pt idx="2">
                    <c:v>4.0000000000000036E-2</c:v>
                  </c:pt>
                  <c:pt idx="3">
                    <c:v>4.0000000000000036E-2</c:v>
                  </c:pt>
                  <c:pt idx="4">
                    <c:v>9.000000000000008E-2</c:v>
                  </c:pt>
                </c:numCache>
              </c:numRef>
            </c:minus>
            <c:spPr>
              <a:noFill/>
              <a:ln w="9525" cap="flat" cmpd="sng" algn="ctr">
                <a:solidFill>
                  <a:schemeClr val="tx1">
                    <a:lumMod val="65000"/>
                    <a:lumOff val="35000"/>
                  </a:schemeClr>
                </a:solidFill>
                <a:round/>
              </a:ln>
              <a:effectLst/>
            </c:spPr>
          </c:errBars>
          <c:cat>
            <c:strRef>
              <c:f>'0.8'!$B$1:$F$1</c:f>
              <c:strCache>
                <c:ptCount val="5"/>
                <c:pt idx="0">
                  <c:v>Completeness</c:v>
                </c:pt>
                <c:pt idx="1">
                  <c:v>Homogeneity</c:v>
                </c:pt>
                <c:pt idx="2">
                  <c:v>V-measure</c:v>
                </c:pt>
                <c:pt idx="3">
                  <c:v>AMI</c:v>
                </c:pt>
                <c:pt idx="4">
                  <c:v>ARI</c:v>
                </c:pt>
              </c:strCache>
            </c:strRef>
          </c:cat>
          <c:val>
            <c:numRef>
              <c:f>'0.8'!$B$5:$F$5</c:f>
              <c:numCache>
                <c:formatCode>General</c:formatCode>
                <c:ptCount val="5"/>
                <c:pt idx="0">
                  <c:v>0.87</c:v>
                </c:pt>
                <c:pt idx="1">
                  <c:v>0.88</c:v>
                </c:pt>
                <c:pt idx="2">
                  <c:v>0.88</c:v>
                </c:pt>
                <c:pt idx="3">
                  <c:v>0.86</c:v>
                </c:pt>
                <c:pt idx="4">
                  <c:v>0.81</c:v>
                </c:pt>
              </c:numCache>
            </c:numRef>
          </c:val>
          <c:extLst>
            <c:ext xmlns:c16="http://schemas.microsoft.com/office/drawing/2014/chart" uri="{C3380CC4-5D6E-409C-BE32-E72D297353CC}">
              <c16:uniqueId val="{00000000-BA4A-4595-BC47-A1B1A24BDC78}"/>
            </c:ext>
          </c:extLst>
        </c:ser>
        <c:ser>
          <c:idx val="1"/>
          <c:order val="1"/>
          <c:tx>
            <c:strRef>
              <c:f>'0.8'!$A$10</c:f>
              <c:strCache>
                <c:ptCount val="1"/>
                <c:pt idx="0">
                  <c:v>4:6-0.55</c:v>
                </c:pt>
              </c:strCache>
            </c:strRef>
          </c:tx>
          <c:spPr>
            <a:solidFill>
              <a:schemeClr val="accent2"/>
            </a:solidFill>
            <a:ln>
              <a:noFill/>
            </a:ln>
            <a:effectLst/>
          </c:spPr>
          <c:invertIfNegative val="0"/>
          <c:errBars>
            <c:errBarType val="both"/>
            <c:errValType val="cust"/>
            <c:noEndCap val="0"/>
            <c:plus>
              <c:numRef>
                <c:f>'0.8'!$J$40:$N$40</c:f>
                <c:numCache>
                  <c:formatCode>General</c:formatCode>
                  <c:ptCount val="5"/>
                  <c:pt idx="0">
                    <c:v>3.0000000000000027E-2</c:v>
                  </c:pt>
                  <c:pt idx="1">
                    <c:v>3.0000000000000027E-2</c:v>
                  </c:pt>
                  <c:pt idx="2">
                    <c:v>2.0000000000000018E-2</c:v>
                  </c:pt>
                  <c:pt idx="3">
                    <c:v>4.0000000000000036E-2</c:v>
                  </c:pt>
                  <c:pt idx="4">
                    <c:v>5.9999999999999942E-2</c:v>
                  </c:pt>
                </c:numCache>
              </c:numRef>
            </c:plus>
            <c:minus>
              <c:numRef>
                <c:f>'0.8'!$J$37:$N$37</c:f>
                <c:numCache>
                  <c:formatCode>General</c:formatCode>
                  <c:ptCount val="5"/>
                  <c:pt idx="0">
                    <c:v>3.9999999999999925E-2</c:v>
                  </c:pt>
                  <c:pt idx="1">
                    <c:v>2.0000000000000018E-2</c:v>
                  </c:pt>
                  <c:pt idx="2">
                    <c:v>3.9999999999999925E-2</c:v>
                  </c:pt>
                  <c:pt idx="3">
                    <c:v>4.0000000000000036E-2</c:v>
                  </c:pt>
                  <c:pt idx="4">
                    <c:v>5.9999999999999942E-2</c:v>
                  </c:pt>
                </c:numCache>
              </c:numRef>
            </c:minus>
            <c:spPr>
              <a:noFill/>
              <a:ln w="9525" cap="flat" cmpd="sng" algn="ctr">
                <a:solidFill>
                  <a:schemeClr val="tx1">
                    <a:lumMod val="65000"/>
                    <a:lumOff val="35000"/>
                  </a:schemeClr>
                </a:solidFill>
                <a:round/>
              </a:ln>
              <a:effectLst/>
            </c:spPr>
          </c:errBars>
          <c:cat>
            <c:strRef>
              <c:f>'0.8'!$B$1:$F$1</c:f>
              <c:strCache>
                <c:ptCount val="5"/>
                <c:pt idx="0">
                  <c:v>Completeness</c:v>
                </c:pt>
                <c:pt idx="1">
                  <c:v>Homogeneity</c:v>
                </c:pt>
                <c:pt idx="2">
                  <c:v>V-measure</c:v>
                </c:pt>
                <c:pt idx="3">
                  <c:v>AMI</c:v>
                </c:pt>
                <c:pt idx="4">
                  <c:v>ARI</c:v>
                </c:pt>
              </c:strCache>
            </c:strRef>
          </c:cat>
          <c:val>
            <c:numRef>
              <c:f>'0.8'!$B$10:$F$10</c:f>
              <c:numCache>
                <c:formatCode>General</c:formatCode>
                <c:ptCount val="5"/>
                <c:pt idx="0">
                  <c:v>0.89</c:v>
                </c:pt>
                <c:pt idx="1">
                  <c:v>0.92</c:v>
                </c:pt>
                <c:pt idx="2">
                  <c:v>0.9</c:v>
                </c:pt>
                <c:pt idx="3">
                  <c:v>0.88</c:v>
                </c:pt>
                <c:pt idx="4">
                  <c:v>0.86</c:v>
                </c:pt>
              </c:numCache>
            </c:numRef>
          </c:val>
          <c:extLst>
            <c:ext xmlns:c16="http://schemas.microsoft.com/office/drawing/2014/chart" uri="{C3380CC4-5D6E-409C-BE32-E72D297353CC}">
              <c16:uniqueId val="{00000001-BA4A-4595-BC47-A1B1A24BDC78}"/>
            </c:ext>
          </c:extLst>
        </c:ser>
        <c:ser>
          <c:idx val="2"/>
          <c:order val="2"/>
          <c:tx>
            <c:strRef>
              <c:f>'0.8'!$A$15</c:f>
              <c:strCache>
                <c:ptCount val="1"/>
                <c:pt idx="0">
                  <c:v>5:5-0.55</c:v>
                </c:pt>
              </c:strCache>
            </c:strRef>
          </c:tx>
          <c:spPr>
            <a:solidFill>
              <a:schemeClr val="accent3"/>
            </a:solidFill>
            <a:ln>
              <a:noFill/>
            </a:ln>
            <a:effectLst/>
          </c:spPr>
          <c:invertIfNegative val="0"/>
          <c:errBars>
            <c:errBarType val="both"/>
            <c:errValType val="cust"/>
            <c:noEndCap val="0"/>
            <c:plus>
              <c:numRef>
                <c:f>'0.8'!$J$34:$N$34</c:f>
                <c:numCache>
                  <c:formatCode>General</c:formatCode>
                  <c:ptCount val="5"/>
                  <c:pt idx="0">
                    <c:v>3.0000000000000027E-2</c:v>
                  </c:pt>
                  <c:pt idx="1">
                    <c:v>2.0000000000000018E-2</c:v>
                  </c:pt>
                  <c:pt idx="2">
                    <c:v>2.9999999999999916E-2</c:v>
                  </c:pt>
                  <c:pt idx="3">
                    <c:v>4.0000000000000036E-2</c:v>
                  </c:pt>
                  <c:pt idx="4">
                    <c:v>5.0000000000000044E-2</c:v>
                  </c:pt>
                </c:numCache>
              </c:numRef>
            </c:plus>
            <c:minus>
              <c:numRef>
                <c:f>'0.8'!$J$41:$N$41</c:f>
                <c:numCache>
                  <c:formatCode>General</c:formatCode>
                  <c:ptCount val="5"/>
                  <c:pt idx="0">
                    <c:v>5.0000000000000044E-2</c:v>
                  </c:pt>
                  <c:pt idx="1">
                    <c:v>2.9999999999999916E-2</c:v>
                  </c:pt>
                  <c:pt idx="2">
                    <c:v>4.0000000000000036E-2</c:v>
                  </c:pt>
                  <c:pt idx="3">
                    <c:v>6.0000000000000053E-2</c:v>
                  </c:pt>
                  <c:pt idx="4">
                    <c:v>6.9999999999999951E-2</c:v>
                  </c:pt>
                </c:numCache>
              </c:numRef>
            </c:minus>
            <c:spPr>
              <a:noFill/>
              <a:ln w="9525" cap="flat" cmpd="sng" algn="ctr">
                <a:solidFill>
                  <a:schemeClr val="tx1">
                    <a:lumMod val="65000"/>
                    <a:lumOff val="35000"/>
                  </a:schemeClr>
                </a:solidFill>
                <a:round/>
              </a:ln>
              <a:effectLst/>
            </c:spPr>
          </c:errBars>
          <c:cat>
            <c:strRef>
              <c:f>'0.8'!$B$1:$F$1</c:f>
              <c:strCache>
                <c:ptCount val="5"/>
                <c:pt idx="0">
                  <c:v>Completeness</c:v>
                </c:pt>
                <c:pt idx="1">
                  <c:v>Homogeneity</c:v>
                </c:pt>
                <c:pt idx="2">
                  <c:v>V-measure</c:v>
                </c:pt>
                <c:pt idx="3">
                  <c:v>AMI</c:v>
                </c:pt>
                <c:pt idx="4">
                  <c:v>ARI</c:v>
                </c:pt>
              </c:strCache>
            </c:strRef>
          </c:cat>
          <c:val>
            <c:numRef>
              <c:f>'0.8'!$B$15:$F$15</c:f>
              <c:numCache>
                <c:formatCode>General</c:formatCode>
                <c:ptCount val="5"/>
                <c:pt idx="0">
                  <c:v>0.9</c:v>
                </c:pt>
                <c:pt idx="1">
                  <c:v>0.94</c:v>
                </c:pt>
                <c:pt idx="2">
                  <c:v>0.92</c:v>
                </c:pt>
                <c:pt idx="3">
                  <c:v>0.89</c:v>
                </c:pt>
                <c:pt idx="4">
                  <c:v>0.88</c:v>
                </c:pt>
              </c:numCache>
            </c:numRef>
          </c:val>
          <c:extLst>
            <c:ext xmlns:c16="http://schemas.microsoft.com/office/drawing/2014/chart" uri="{C3380CC4-5D6E-409C-BE32-E72D297353CC}">
              <c16:uniqueId val="{00000002-BA4A-4595-BC47-A1B1A24BDC78}"/>
            </c:ext>
          </c:extLst>
        </c:ser>
        <c:ser>
          <c:idx val="3"/>
          <c:order val="3"/>
          <c:tx>
            <c:strRef>
              <c:f>'0.8'!$A$20</c:f>
              <c:strCache>
                <c:ptCount val="1"/>
                <c:pt idx="0">
                  <c:v>6:4-0.55</c:v>
                </c:pt>
              </c:strCache>
            </c:strRef>
          </c:tx>
          <c:spPr>
            <a:solidFill>
              <a:schemeClr val="accent4"/>
            </a:solidFill>
            <a:ln>
              <a:noFill/>
            </a:ln>
            <a:effectLst/>
          </c:spPr>
          <c:invertIfNegative val="0"/>
          <c:errBars>
            <c:errBarType val="both"/>
            <c:errValType val="cust"/>
            <c:noEndCap val="0"/>
            <c:plus>
              <c:numRef>
                <c:f>'0.8'!$J$35:$N$35</c:f>
                <c:numCache>
                  <c:formatCode>General</c:formatCode>
                  <c:ptCount val="5"/>
                  <c:pt idx="0">
                    <c:v>3.9999999999999925E-2</c:v>
                  </c:pt>
                  <c:pt idx="1">
                    <c:v>3.0000000000000027E-2</c:v>
                  </c:pt>
                  <c:pt idx="2">
                    <c:v>2.9999999999999916E-2</c:v>
                  </c:pt>
                  <c:pt idx="3">
                    <c:v>4.0000000000000036E-2</c:v>
                  </c:pt>
                  <c:pt idx="4">
                    <c:v>5.9999999999999942E-2</c:v>
                  </c:pt>
                </c:numCache>
              </c:numRef>
            </c:plus>
            <c:minus>
              <c:numRef>
                <c:f>'0.8'!$J$42:$N$42</c:f>
                <c:numCache>
                  <c:formatCode>General</c:formatCode>
                  <c:ptCount val="5"/>
                  <c:pt idx="0">
                    <c:v>2.0000000000000018E-2</c:v>
                  </c:pt>
                  <c:pt idx="1">
                    <c:v>1.9999999999999907E-2</c:v>
                  </c:pt>
                  <c:pt idx="2">
                    <c:v>2.0000000000000018E-2</c:v>
                  </c:pt>
                  <c:pt idx="3">
                    <c:v>3.0000000000000027E-2</c:v>
                  </c:pt>
                  <c:pt idx="4">
                    <c:v>6.0000000000000053E-2</c:v>
                  </c:pt>
                </c:numCache>
              </c:numRef>
            </c:minus>
            <c:spPr>
              <a:noFill/>
              <a:ln w="9525" cap="flat" cmpd="sng" algn="ctr">
                <a:solidFill>
                  <a:schemeClr val="tx1">
                    <a:lumMod val="65000"/>
                    <a:lumOff val="35000"/>
                  </a:schemeClr>
                </a:solidFill>
                <a:round/>
              </a:ln>
              <a:effectLst/>
            </c:spPr>
          </c:errBars>
          <c:cat>
            <c:strRef>
              <c:f>'0.8'!$B$1:$F$1</c:f>
              <c:strCache>
                <c:ptCount val="5"/>
                <c:pt idx="0">
                  <c:v>Completeness</c:v>
                </c:pt>
                <c:pt idx="1">
                  <c:v>Homogeneity</c:v>
                </c:pt>
                <c:pt idx="2">
                  <c:v>V-measure</c:v>
                </c:pt>
                <c:pt idx="3">
                  <c:v>AMI</c:v>
                </c:pt>
                <c:pt idx="4">
                  <c:v>ARI</c:v>
                </c:pt>
              </c:strCache>
            </c:strRef>
          </c:cat>
          <c:val>
            <c:numRef>
              <c:f>'0.8'!$B$20:$F$20</c:f>
              <c:numCache>
                <c:formatCode>General</c:formatCode>
                <c:ptCount val="5"/>
                <c:pt idx="0">
                  <c:v>0.9</c:v>
                </c:pt>
                <c:pt idx="1">
                  <c:v>0.94</c:v>
                </c:pt>
                <c:pt idx="2">
                  <c:v>0.92</c:v>
                </c:pt>
                <c:pt idx="3">
                  <c:v>0.89</c:v>
                </c:pt>
                <c:pt idx="4">
                  <c:v>0.89</c:v>
                </c:pt>
              </c:numCache>
            </c:numRef>
          </c:val>
          <c:extLst>
            <c:ext xmlns:c16="http://schemas.microsoft.com/office/drawing/2014/chart" uri="{C3380CC4-5D6E-409C-BE32-E72D297353CC}">
              <c16:uniqueId val="{00000003-BA4A-4595-BC47-A1B1A24BDC78}"/>
            </c:ext>
          </c:extLst>
        </c:ser>
        <c:ser>
          <c:idx val="4"/>
          <c:order val="4"/>
          <c:tx>
            <c:strRef>
              <c:f>'0.8'!$A$25</c:f>
              <c:strCache>
                <c:ptCount val="1"/>
                <c:pt idx="0">
                  <c:v>7:3-0.55</c:v>
                </c:pt>
              </c:strCache>
            </c:strRef>
          </c:tx>
          <c:spPr>
            <a:solidFill>
              <a:schemeClr val="accent5"/>
            </a:solidFill>
            <a:ln>
              <a:noFill/>
            </a:ln>
            <a:effectLst/>
          </c:spPr>
          <c:invertIfNegative val="0"/>
          <c:errBars>
            <c:errBarType val="both"/>
            <c:errValType val="cust"/>
            <c:noEndCap val="0"/>
            <c:plus>
              <c:numRef>
                <c:f>'0.8'!$J$36:$N$36</c:f>
                <c:numCache>
                  <c:formatCode>General</c:formatCode>
                  <c:ptCount val="5"/>
                  <c:pt idx="0">
                    <c:v>3.9999999999999925E-2</c:v>
                  </c:pt>
                  <c:pt idx="1">
                    <c:v>2.0000000000000018E-2</c:v>
                  </c:pt>
                  <c:pt idx="2">
                    <c:v>3.9999999999999925E-2</c:v>
                  </c:pt>
                  <c:pt idx="3">
                    <c:v>4.0000000000000036E-2</c:v>
                  </c:pt>
                  <c:pt idx="4">
                    <c:v>5.9999999999999942E-2</c:v>
                  </c:pt>
                </c:numCache>
              </c:numRef>
            </c:plus>
            <c:minus>
              <c:numRef>
                <c:f>'0.8'!$J$43:$N$43</c:f>
                <c:numCache>
                  <c:formatCode>General</c:formatCode>
                  <c:ptCount val="5"/>
                  <c:pt idx="0">
                    <c:v>3.0000000000000027E-2</c:v>
                  </c:pt>
                  <c:pt idx="1">
                    <c:v>2.9999999999999916E-2</c:v>
                  </c:pt>
                  <c:pt idx="2">
                    <c:v>2.0000000000000018E-2</c:v>
                  </c:pt>
                  <c:pt idx="3">
                    <c:v>4.0000000000000036E-2</c:v>
                  </c:pt>
                  <c:pt idx="4">
                    <c:v>7.0000000000000062E-2</c:v>
                  </c:pt>
                </c:numCache>
              </c:numRef>
            </c:minus>
            <c:spPr>
              <a:noFill/>
              <a:ln w="9525" cap="flat" cmpd="sng" algn="ctr">
                <a:solidFill>
                  <a:schemeClr val="tx1">
                    <a:lumMod val="65000"/>
                    <a:lumOff val="35000"/>
                  </a:schemeClr>
                </a:solidFill>
                <a:round/>
              </a:ln>
              <a:effectLst/>
            </c:spPr>
          </c:errBars>
          <c:cat>
            <c:strRef>
              <c:f>'0.8'!$B$1:$F$1</c:f>
              <c:strCache>
                <c:ptCount val="5"/>
                <c:pt idx="0">
                  <c:v>Completeness</c:v>
                </c:pt>
                <c:pt idx="1">
                  <c:v>Homogeneity</c:v>
                </c:pt>
                <c:pt idx="2">
                  <c:v>V-measure</c:v>
                </c:pt>
                <c:pt idx="3">
                  <c:v>AMI</c:v>
                </c:pt>
                <c:pt idx="4">
                  <c:v>ARI</c:v>
                </c:pt>
              </c:strCache>
            </c:strRef>
          </c:cat>
          <c:val>
            <c:numRef>
              <c:f>'0.8'!$B$25:$F$25</c:f>
              <c:numCache>
                <c:formatCode>General</c:formatCode>
                <c:ptCount val="5"/>
                <c:pt idx="0">
                  <c:v>0.9</c:v>
                </c:pt>
                <c:pt idx="1">
                  <c:v>0.95</c:v>
                </c:pt>
                <c:pt idx="2">
                  <c:v>0.92</c:v>
                </c:pt>
                <c:pt idx="3">
                  <c:v>0.89</c:v>
                </c:pt>
                <c:pt idx="4">
                  <c:v>0.89</c:v>
                </c:pt>
              </c:numCache>
            </c:numRef>
          </c:val>
          <c:extLst>
            <c:ext xmlns:c16="http://schemas.microsoft.com/office/drawing/2014/chart" uri="{C3380CC4-5D6E-409C-BE32-E72D297353CC}">
              <c16:uniqueId val="{00000004-BA4A-4595-BC47-A1B1A24BDC78}"/>
            </c:ext>
          </c:extLst>
        </c:ser>
        <c:ser>
          <c:idx val="5"/>
          <c:order val="5"/>
          <c:tx>
            <c:strRef>
              <c:f>'0.8'!$A$30</c:f>
              <c:strCache>
                <c:ptCount val="1"/>
                <c:pt idx="0">
                  <c:v>8:2-0.55</c:v>
                </c:pt>
              </c:strCache>
            </c:strRef>
          </c:tx>
          <c:spPr>
            <a:solidFill>
              <a:schemeClr val="accent6"/>
            </a:solidFill>
            <a:ln>
              <a:noFill/>
            </a:ln>
            <a:effectLst/>
          </c:spPr>
          <c:invertIfNegative val="0"/>
          <c:errBars>
            <c:errBarType val="both"/>
            <c:errValType val="cust"/>
            <c:noEndCap val="0"/>
            <c:plus>
              <c:numRef>
                <c:f>'0.8'!$J$37:$N$37</c:f>
                <c:numCache>
                  <c:formatCode>General</c:formatCode>
                  <c:ptCount val="5"/>
                  <c:pt idx="0">
                    <c:v>3.9999999999999925E-2</c:v>
                  </c:pt>
                  <c:pt idx="1">
                    <c:v>2.0000000000000018E-2</c:v>
                  </c:pt>
                  <c:pt idx="2">
                    <c:v>3.9999999999999925E-2</c:v>
                  </c:pt>
                  <c:pt idx="3">
                    <c:v>4.0000000000000036E-2</c:v>
                  </c:pt>
                  <c:pt idx="4">
                    <c:v>5.9999999999999942E-2</c:v>
                  </c:pt>
                </c:numCache>
              </c:numRef>
            </c:plus>
            <c:minus>
              <c:numRef>
                <c:f>'0.8'!$J$44:$N$44</c:f>
                <c:numCache>
                  <c:formatCode>General</c:formatCode>
                  <c:ptCount val="5"/>
                  <c:pt idx="0">
                    <c:v>4.0000000000000036E-2</c:v>
                  </c:pt>
                  <c:pt idx="1">
                    <c:v>1.9999999999999907E-2</c:v>
                  </c:pt>
                  <c:pt idx="2">
                    <c:v>2.0000000000000018E-2</c:v>
                  </c:pt>
                  <c:pt idx="3">
                    <c:v>4.0000000000000036E-2</c:v>
                  </c:pt>
                  <c:pt idx="4">
                    <c:v>6.0000000000000053E-2</c:v>
                  </c:pt>
                </c:numCache>
              </c:numRef>
            </c:minus>
            <c:spPr>
              <a:noFill/>
              <a:ln w="9525" cap="flat" cmpd="sng" algn="ctr">
                <a:solidFill>
                  <a:schemeClr val="tx1">
                    <a:lumMod val="65000"/>
                    <a:lumOff val="35000"/>
                  </a:schemeClr>
                </a:solidFill>
                <a:round/>
              </a:ln>
              <a:effectLst/>
            </c:spPr>
          </c:errBars>
          <c:cat>
            <c:strRef>
              <c:f>'0.8'!$B$1:$F$1</c:f>
              <c:strCache>
                <c:ptCount val="5"/>
                <c:pt idx="0">
                  <c:v>Completeness</c:v>
                </c:pt>
                <c:pt idx="1">
                  <c:v>Homogeneity</c:v>
                </c:pt>
                <c:pt idx="2">
                  <c:v>V-measure</c:v>
                </c:pt>
                <c:pt idx="3">
                  <c:v>AMI</c:v>
                </c:pt>
                <c:pt idx="4">
                  <c:v>ARI</c:v>
                </c:pt>
              </c:strCache>
            </c:strRef>
          </c:cat>
          <c:val>
            <c:numRef>
              <c:f>'0.8'!$B$30:$F$30</c:f>
              <c:numCache>
                <c:formatCode>General</c:formatCode>
                <c:ptCount val="5"/>
                <c:pt idx="0">
                  <c:v>0.9</c:v>
                </c:pt>
                <c:pt idx="1">
                  <c:v>0.95</c:v>
                </c:pt>
                <c:pt idx="2">
                  <c:v>0.92</c:v>
                </c:pt>
                <c:pt idx="3">
                  <c:v>0.89</c:v>
                </c:pt>
                <c:pt idx="4">
                  <c:v>0.89</c:v>
                </c:pt>
              </c:numCache>
            </c:numRef>
          </c:val>
          <c:extLst>
            <c:ext xmlns:c16="http://schemas.microsoft.com/office/drawing/2014/chart" uri="{C3380CC4-5D6E-409C-BE32-E72D297353CC}">
              <c16:uniqueId val="{00000005-BA4A-4595-BC47-A1B1A24BDC78}"/>
            </c:ext>
          </c:extLst>
        </c:ser>
        <c:ser>
          <c:idx val="6"/>
          <c:order val="6"/>
          <c:tx>
            <c:strRef>
              <c:f>'0.8'!$A$35</c:f>
              <c:strCache>
                <c:ptCount val="1"/>
                <c:pt idx="0">
                  <c:v>9:1-0.55</c:v>
                </c:pt>
              </c:strCache>
            </c:strRef>
          </c:tx>
          <c:spPr>
            <a:solidFill>
              <a:schemeClr val="accent1">
                <a:lumMod val="60000"/>
              </a:schemeClr>
            </a:solidFill>
            <a:ln>
              <a:noFill/>
            </a:ln>
            <a:effectLst/>
          </c:spPr>
          <c:invertIfNegative val="0"/>
          <c:errBars>
            <c:errBarType val="both"/>
            <c:errValType val="cust"/>
            <c:noEndCap val="0"/>
            <c:plus>
              <c:numRef>
                <c:f>'0.8'!$J$38:$N$38</c:f>
                <c:numCache>
                  <c:formatCode>General</c:formatCode>
                  <c:ptCount val="5"/>
                  <c:pt idx="0">
                    <c:v>4.0000000000000036E-2</c:v>
                  </c:pt>
                  <c:pt idx="1">
                    <c:v>1.0000000000000009E-2</c:v>
                  </c:pt>
                  <c:pt idx="2">
                    <c:v>2.9999999999999916E-2</c:v>
                  </c:pt>
                  <c:pt idx="3">
                    <c:v>5.0000000000000044E-2</c:v>
                  </c:pt>
                  <c:pt idx="4">
                    <c:v>4.9999999999999933E-2</c:v>
                  </c:pt>
                </c:numCache>
              </c:numRef>
            </c:plus>
            <c:minus>
              <c:numRef>
                <c:f>'0.8'!$J$45:$N$45</c:f>
                <c:numCache>
                  <c:formatCode>General</c:formatCode>
                  <c:ptCount val="5"/>
                  <c:pt idx="0">
                    <c:v>3.0000000000000027E-2</c:v>
                  </c:pt>
                  <c:pt idx="1">
                    <c:v>1.9999999999999907E-2</c:v>
                  </c:pt>
                  <c:pt idx="2">
                    <c:v>3.0000000000000027E-2</c:v>
                  </c:pt>
                  <c:pt idx="3">
                    <c:v>4.0000000000000036E-2</c:v>
                  </c:pt>
                  <c:pt idx="4">
                    <c:v>7.0000000000000062E-2</c:v>
                  </c:pt>
                </c:numCache>
              </c:numRef>
            </c:minus>
            <c:spPr>
              <a:noFill/>
              <a:ln w="9525" cap="flat" cmpd="sng" algn="ctr">
                <a:solidFill>
                  <a:schemeClr val="tx1">
                    <a:lumMod val="65000"/>
                    <a:lumOff val="35000"/>
                  </a:schemeClr>
                </a:solidFill>
                <a:round/>
              </a:ln>
              <a:effectLst/>
            </c:spPr>
          </c:errBars>
          <c:cat>
            <c:strRef>
              <c:f>'0.8'!$B$1:$F$1</c:f>
              <c:strCache>
                <c:ptCount val="5"/>
                <c:pt idx="0">
                  <c:v>Completeness</c:v>
                </c:pt>
                <c:pt idx="1">
                  <c:v>Homogeneity</c:v>
                </c:pt>
                <c:pt idx="2">
                  <c:v>V-measure</c:v>
                </c:pt>
                <c:pt idx="3">
                  <c:v>AMI</c:v>
                </c:pt>
                <c:pt idx="4">
                  <c:v>ARI</c:v>
                </c:pt>
              </c:strCache>
            </c:strRef>
          </c:cat>
          <c:val>
            <c:numRef>
              <c:f>'0.8'!$B$35:$F$35</c:f>
              <c:numCache>
                <c:formatCode>General</c:formatCode>
                <c:ptCount val="5"/>
                <c:pt idx="0">
                  <c:v>0.89</c:v>
                </c:pt>
                <c:pt idx="1">
                  <c:v>0.95</c:v>
                </c:pt>
                <c:pt idx="2">
                  <c:v>0.92</c:v>
                </c:pt>
                <c:pt idx="3">
                  <c:v>0.88</c:v>
                </c:pt>
                <c:pt idx="4">
                  <c:v>0.89</c:v>
                </c:pt>
              </c:numCache>
            </c:numRef>
          </c:val>
          <c:extLst>
            <c:ext xmlns:c16="http://schemas.microsoft.com/office/drawing/2014/chart" uri="{C3380CC4-5D6E-409C-BE32-E72D297353CC}">
              <c16:uniqueId val="{00000006-BA4A-4595-BC47-A1B1A24BDC78}"/>
            </c:ext>
          </c:extLst>
        </c:ser>
        <c:dLbls>
          <c:showLegendKey val="0"/>
          <c:showVal val="0"/>
          <c:showCatName val="0"/>
          <c:showSerName val="0"/>
          <c:showPercent val="0"/>
          <c:showBubbleSize val="0"/>
        </c:dLbls>
        <c:gapWidth val="219"/>
        <c:overlap val="-27"/>
        <c:axId val="1650943968"/>
        <c:axId val="1650942336"/>
        <c:extLst/>
      </c:barChart>
      <c:catAx>
        <c:axId val="165094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50942336"/>
        <c:crosses val="autoZero"/>
        <c:auto val="1"/>
        <c:lblAlgn val="ctr"/>
        <c:lblOffset val="100"/>
        <c:noMultiLvlLbl val="0"/>
      </c:catAx>
      <c:valAx>
        <c:axId val="1650942336"/>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509439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0.75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'0.75'!$A$5</c:f>
              <c:strCache>
                <c:ptCount val="1"/>
                <c:pt idx="0">
                  <c:v>3:7-0.55</c:v>
                </c:pt>
              </c:strCache>
            </c:strRef>
          </c:tx>
          <c:spPr>
            <a:solidFill>
              <a:schemeClr val="accent1"/>
            </a:solidFill>
            <a:ln>
              <a:noFill/>
            </a:ln>
            <a:effectLst/>
          </c:spPr>
          <c:invertIfNegative val="0"/>
          <c:errBars>
            <c:errBarType val="both"/>
            <c:errValType val="cust"/>
            <c:noEndCap val="0"/>
            <c:plus>
              <c:numRef>
                <c:f>'0.75'!$J$32:$N$32</c:f>
                <c:numCache>
                  <c:formatCode>General</c:formatCode>
                  <c:ptCount val="5"/>
                  <c:pt idx="0">
                    <c:v>2.0000000000000018E-2</c:v>
                  </c:pt>
                  <c:pt idx="1">
                    <c:v>3.0000000000000027E-2</c:v>
                  </c:pt>
                  <c:pt idx="2">
                    <c:v>2.0000000000000018E-2</c:v>
                  </c:pt>
                  <c:pt idx="3">
                    <c:v>3.0000000000000027E-2</c:v>
                  </c:pt>
                  <c:pt idx="4">
                    <c:v>5.0000000000000044E-2</c:v>
                  </c:pt>
                </c:numCache>
              </c:numRef>
            </c:plus>
            <c:minus>
              <c:numRef>
                <c:f>'0.75'!$J$39:$N$39</c:f>
                <c:numCache>
                  <c:formatCode>General</c:formatCode>
                  <c:ptCount val="5"/>
                  <c:pt idx="0">
                    <c:v>2.0000000000000018E-2</c:v>
                  </c:pt>
                  <c:pt idx="1">
                    <c:v>4.0000000000000036E-2</c:v>
                  </c:pt>
                  <c:pt idx="2">
                    <c:v>2.0000000000000018E-2</c:v>
                  </c:pt>
                  <c:pt idx="3">
                    <c:v>3.0000000000000027E-2</c:v>
                  </c:pt>
                  <c:pt idx="4">
                    <c:v>7.999999999999996E-2</c:v>
                  </c:pt>
                </c:numCache>
              </c:numRef>
            </c:minus>
            <c:spPr>
              <a:noFill/>
              <a:ln w="9525" cap="flat" cmpd="sng" algn="ctr">
                <a:solidFill>
                  <a:schemeClr val="tx1">
                    <a:lumMod val="65000"/>
                    <a:lumOff val="35000"/>
                  </a:schemeClr>
                </a:solidFill>
                <a:round/>
              </a:ln>
              <a:effectLst/>
            </c:spPr>
          </c:errBars>
          <c:cat>
            <c:strRef>
              <c:f>'0.75'!$B$1:$F$1</c:f>
              <c:strCache>
                <c:ptCount val="5"/>
                <c:pt idx="0">
                  <c:v>Completeness</c:v>
                </c:pt>
                <c:pt idx="1">
                  <c:v>Homogeneity</c:v>
                </c:pt>
                <c:pt idx="2">
                  <c:v>V-measure</c:v>
                </c:pt>
                <c:pt idx="3">
                  <c:v>AMI</c:v>
                </c:pt>
                <c:pt idx="4">
                  <c:v>ARI</c:v>
                </c:pt>
              </c:strCache>
            </c:strRef>
          </c:cat>
          <c:val>
            <c:numRef>
              <c:f>'0.75'!$B$5:$F$5</c:f>
              <c:numCache>
                <c:formatCode>General</c:formatCode>
                <c:ptCount val="5"/>
                <c:pt idx="0">
                  <c:v>0.89</c:v>
                </c:pt>
                <c:pt idx="1">
                  <c:v>0.9</c:v>
                </c:pt>
                <c:pt idx="2">
                  <c:v>0.89</c:v>
                </c:pt>
                <c:pt idx="3">
                  <c:v>0.87</c:v>
                </c:pt>
                <c:pt idx="4">
                  <c:v>0.84</c:v>
                </c:pt>
              </c:numCache>
            </c:numRef>
          </c:val>
          <c:extLst>
            <c:ext xmlns:c16="http://schemas.microsoft.com/office/drawing/2014/chart" uri="{C3380CC4-5D6E-409C-BE32-E72D297353CC}">
              <c16:uniqueId val="{00000000-F345-45B5-914C-27B2A70D13BB}"/>
            </c:ext>
          </c:extLst>
        </c:ser>
        <c:ser>
          <c:idx val="1"/>
          <c:order val="1"/>
          <c:tx>
            <c:strRef>
              <c:f>'0.75'!$A$10</c:f>
              <c:strCache>
                <c:ptCount val="1"/>
                <c:pt idx="0">
                  <c:v>4:6-0.55</c:v>
                </c:pt>
              </c:strCache>
            </c:strRef>
          </c:tx>
          <c:spPr>
            <a:solidFill>
              <a:schemeClr val="accent2"/>
            </a:solidFill>
            <a:ln>
              <a:noFill/>
            </a:ln>
            <a:effectLst/>
          </c:spPr>
          <c:invertIfNegative val="0"/>
          <c:errBars>
            <c:errBarType val="both"/>
            <c:errValType val="cust"/>
            <c:noEndCap val="0"/>
            <c:plus>
              <c:numRef>
                <c:f>'0.75'!$J$33:$N$33</c:f>
                <c:numCache>
                  <c:formatCode>General</c:formatCode>
                  <c:ptCount val="5"/>
                  <c:pt idx="0">
                    <c:v>3.0000000000000027E-2</c:v>
                  </c:pt>
                  <c:pt idx="1">
                    <c:v>1.9999999999999907E-2</c:v>
                  </c:pt>
                  <c:pt idx="2">
                    <c:v>2.0000000000000018E-2</c:v>
                  </c:pt>
                  <c:pt idx="3">
                    <c:v>3.0000000000000027E-2</c:v>
                  </c:pt>
                  <c:pt idx="4">
                    <c:v>4.0000000000000036E-2</c:v>
                  </c:pt>
                </c:numCache>
              </c:numRef>
            </c:plus>
            <c:minus>
              <c:numRef>
                <c:f>'0.75'!$J$40:$N$40</c:f>
                <c:numCache>
                  <c:formatCode>General</c:formatCode>
                  <c:ptCount val="5"/>
                  <c:pt idx="0">
                    <c:v>1.0000000000000009E-2</c:v>
                  </c:pt>
                  <c:pt idx="1">
                    <c:v>2.0000000000000018E-2</c:v>
                  </c:pt>
                  <c:pt idx="2">
                    <c:v>2.0000000000000018E-2</c:v>
                  </c:pt>
                  <c:pt idx="3">
                    <c:v>2.0000000000000018E-2</c:v>
                  </c:pt>
                  <c:pt idx="4">
                    <c:v>3.0000000000000027E-2</c:v>
                  </c:pt>
                </c:numCache>
              </c:numRef>
            </c:minus>
            <c:spPr>
              <a:noFill/>
              <a:ln w="9525" cap="flat" cmpd="sng" algn="ctr">
                <a:solidFill>
                  <a:schemeClr val="tx1">
                    <a:lumMod val="65000"/>
                    <a:lumOff val="35000"/>
                  </a:schemeClr>
                </a:solidFill>
                <a:round/>
              </a:ln>
              <a:effectLst/>
            </c:spPr>
          </c:errBars>
          <c:cat>
            <c:strRef>
              <c:f>'0.75'!$B$1:$F$1</c:f>
              <c:strCache>
                <c:ptCount val="5"/>
                <c:pt idx="0">
                  <c:v>Completeness</c:v>
                </c:pt>
                <c:pt idx="1">
                  <c:v>Homogeneity</c:v>
                </c:pt>
                <c:pt idx="2">
                  <c:v>V-measure</c:v>
                </c:pt>
                <c:pt idx="3">
                  <c:v>AMI</c:v>
                </c:pt>
                <c:pt idx="4">
                  <c:v>ARI</c:v>
                </c:pt>
              </c:strCache>
            </c:strRef>
          </c:cat>
          <c:val>
            <c:numRef>
              <c:f>'0.75'!$B$10:$F$10</c:f>
              <c:numCache>
                <c:formatCode>General</c:formatCode>
                <c:ptCount val="5"/>
                <c:pt idx="0">
                  <c:v>0.89</c:v>
                </c:pt>
                <c:pt idx="1">
                  <c:v>0.93</c:v>
                </c:pt>
                <c:pt idx="2">
                  <c:v>0.91</c:v>
                </c:pt>
                <c:pt idx="3">
                  <c:v>0.88</c:v>
                </c:pt>
                <c:pt idx="4">
                  <c:v>0.87</c:v>
                </c:pt>
              </c:numCache>
            </c:numRef>
          </c:val>
          <c:extLst>
            <c:ext xmlns:c16="http://schemas.microsoft.com/office/drawing/2014/chart" uri="{C3380CC4-5D6E-409C-BE32-E72D297353CC}">
              <c16:uniqueId val="{00000001-F345-45B5-914C-27B2A70D13BB}"/>
            </c:ext>
          </c:extLst>
        </c:ser>
        <c:ser>
          <c:idx val="2"/>
          <c:order val="2"/>
          <c:tx>
            <c:strRef>
              <c:f>'0.75'!$A$15</c:f>
              <c:strCache>
                <c:ptCount val="1"/>
                <c:pt idx="0">
                  <c:v>5:5-0.55</c:v>
                </c:pt>
              </c:strCache>
            </c:strRef>
          </c:tx>
          <c:spPr>
            <a:solidFill>
              <a:schemeClr val="accent3"/>
            </a:solidFill>
            <a:ln>
              <a:noFill/>
            </a:ln>
            <a:effectLst/>
          </c:spPr>
          <c:invertIfNegative val="0"/>
          <c:errBars>
            <c:errBarType val="both"/>
            <c:errValType val="cust"/>
            <c:noEndCap val="0"/>
            <c:plus>
              <c:numRef>
                <c:f>'0.75'!$J$34:$N$34</c:f>
                <c:numCache>
                  <c:formatCode>General</c:formatCode>
                  <c:ptCount val="5"/>
                  <c:pt idx="0">
                    <c:v>2.0000000000000018E-2</c:v>
                  </c:pt>
                  <c:pt idx="1">
                    <c:v>2.0000000000000018E-2</c:v>
                  </c:pt>
                  <c:pt idx="2">
                    <c:v>1.9999999999999907E-2</c:v>
                  </c:pt>
                  <c:pt idx="3">
                    <c:v>3.0000000000000027E-2</c:v>
                  </c:pt>
                  <c:pt idx="4">
                    <c:v>5.0000000000000044E-2</c:v>
                  </c:pt>
                </c:numCache>
              </c:numRef>
            </c:plus>
            <c:minus>
              <c:numRef>
                <c:f>'0.75'!$J$41:$N$41</c:f>
                <c:numCache>
                  <c:formatCode>General</c:formatCode>
                  <c:ptCount val="5"/>
                  <c:pt idx="0">
                    <c:v>2.0000000000000018E-2</c:v>
                  </c:pt>
                  <c:pt idx="1">
                    <c:v>1.9999999999999907E-2</c:v>
                  </c:pt>
                  <c:pt idx="2">
                    <c:v>2.0000000000000018E-2</c:v>
                  </c:pt>
                  <c:pt idx="3">
                    <c:v>3.0000000000000027E-2</c:v>
                  </c:pt>
                  <c:pt idx="4">
                    <c:v>5.0000000000000044E-2</c:v>
                  </c:pt>
                </c:numCache>
              </c:numRef>
            </c:minus>
            <c:spPr>
              <a:noFill/>
              <a:ln w="9525" cap="flat" cmpd="sng" algn="ctr">
                <a:solidFill>
                  <a:schemeClr val="tx1">
                    <a:lumMod val="65000"/>
                    <a:lumOff val="35000"/>
                  </a:schemeClr>
                </a:solidFill>
                <a:round/>
              </a:ln>
              <a:effectLst/>
            </c:spPr>
          </c:errBars>
          <c:cat>
            <c:strRef>
              <c:f>'0.75'!$B$1:$F$1</c:f>
              <c:strCache>
                <c:ptCount val="5"/>
                <c:pt idx="0">
                  <c:v>Completeness</c:v>
                </c:pt>
                <c:pt idx="1">
                  <c:v>Homogeneity</c:v>
                </c:pt>
                <c:pt idx="2">
                  <c:v>V-measure</c:v>
                </c:pt>
                <c:pt idx="3">
                  <c:v>AMI</c:v>
                </c:pt>
                <c:pt idx="4">
                  <c:v>ARI</c:v>
                </c:pt>
              </c:strCache>
            </c:strRef>
          </c:cat>
          <c:val>
            <c:numRef>
              <c:f>'0.75'!$B$15:$F$15</c:f>
              <c:numCache>
                <c:formatCode>General</c:formatCode>
                <c:ptCount val="5"/>
                <c:pt idx="0">
                  <c:v>0.9</c:v>
                </c:pt>
                <c:pt idx="1">
                  <c:v>0.94</c:v>
                </c:pt>
                <c:pt idx="2">
                  <c:v>0.92</c:v>
                </c:pt>
                <c:pt idx="3">
                  <c:v>0.89</c:v>
                </c:pt>
                <c:pt idx="4">
                  <c:v>0.88</c:v>
                </c:pt>
              </c:numCache>
            </c:numRef>
          </c:val>
          <c:extLst>
            <c:ext xmlns:c16="http://schemas.microsoft.com/office/drawing/2014/chart" uri="{C3380CC4-5D6E-409C-BE32-E72D297353CC}">
              <c16:uniqueId val="{00000002-F345-45B5-914C-27B2A70D13BB}"/>
            </c:ext>
          </c:extLst>
        </c:ser>
        <c:ser>
          <c:idx val="3"/>
          <c:order val="3"/>
          <c:tx>
            <c:strRef>
              <c:f>'0.75'!$A$20</c:f>
              <c:strCache>
                <c:ptCount val="1"/>
                <c:pt idx="0">
                  <c:v>6:4-0.55</c:v>
                </c:pt>
              </c:strCache>
            </c:strRef>
          </c:tx>
          <c:spPr>
            <a:solidFill>
              <a:schemeClr val="accent4"/>
            </a:solidFill>
            <a:ln>
              <a:noFill/>
            </a:ln>
            <a:effectLst/>
          </c:spPr>
          <c:invertIfNegative val="0"/>
          <c:errBars>
            <c:errBarType val="both"/>
            <c:errValType val="cust"/>
            <c:noEndCap val="0"/>
            <c:plus>
              <c:numRef>
                <c:f>'0.75'!$J$35:$N$35</c:f>
                <c:numCache>
                  <c:formatCode>General</c:formatCode>
                  <c:ptCount val="5"/>
                  <c:pt idx="0">
                    <c:v>3.0000000000000027E-2</c:v>
                  </c:pt>
                  <c:pt idx="1">
                    <c:v>1.0000000000000009E-2</c:v>
                  </c:pt>
                  <c:pt idx="2">
                    <c:v>1.9999999999999907E-2</c:v>
                  </c:pt>
                  <c:pt idx="3">
                    <c:v>3.0000000000000027E-2</c:v>
                  </c:pt>
                  <c:pt idx="4">
                    <c:v>5.0000000000000044E-2</c:v>
                  </c:pt>
                </c:numCache>
              </c:numRef>
            </c:plus>
            <c:minus>
              <c:numRef>
                <c:f>'0.75'!$J$42:$N$42</c:f>
                <c:numCache>
                  <c:formatCode>General</c:formatCode>
                  <c:ptCount val="5"/>
                  <c:pt idx="0">
                    <c:v>2.0000000000000018E-2</c:v>
                  </c:pt>
                  <c:pt idx="1">
                    <c:v>1.9999999999999907E-2</c:v>
                  </c:pt>
                  <c:pt idx="2">
                    <c:v>1.0000000000000009E-2</c:v>
                  </c:pt>
                  <c:pt idx="3">
                    <c:v>3.0000000000000027E-2</c:v>
                  </c:pt>
                  <c:pt idx="4">
                    <c:v>4.0000000000000036E-2</c:v>
                  </c:pt>
                </c:numCache>
              </c:numRef>
            </c:minus>
            <c:spPr>
              <a:noFill/>
              <a:ln w="9525" cap="flat" cmpd="sng" algn="ctr">
                <a:solidFill>
                  <a:schemeClr val="tx1">
                    <a:lumMod val="65000"/>
                    <a:lumOff val="35000"/>
                  </a:schemeClr>
                </a:solidFill>
                <a:round/>
              </a:ln>
              <a:effectLst/>
            </c:spPr>
          </c:errBars>
          <c:cat>
            <c:strRef>
              <c:f>'0.75'!$B$1:$F$1</c:f>
              <c:strCache>
                <c:ptCount val="5"/>
                <c:pt idx="0">
                  <c:v>Completeness</c:v>
                </c:pt>
                <c:pt idx="1">
                  <c:v>Homogeneity</c:v>
                </c:pt>
                <c:pt idx="2">
                  <c:v>V-measure</c:v>
                </c:pt>
                <c:pt idx="3">
                  <c:v>AMI</c:v>
                </c:pt>
                <c:pt idx="4">
                  <c:v>ARI</c:v>
                </c:pt>
              </c:strCache>
            </c:strRef>
          </c:cat>
          <c:val>
            <c:numRef>
              <c:f>'0.75'!$B$20:$F$20</c:f>
              <c:numCache>
                <c:formatCode>General</c:formatCode>
                <c:ptCount val="5"/>
                <c:pt idx="0">
                  <c:v>0.9</c:v>
                </c:pt>
                <c:pt idx="1">
                  <c:v>0.95</c:v>
                </c:pt>
                <c:pt idx="2">
                  <c:v>0.92</c:v>
                </c:pt>
                <c:pt idx="3">
                  <c:v>0.89</c:v>
                </c:pt>
                <c:pt idx="4">
                  <c:v>0.88</c:v>
                </c:pt>
              </c:numCache>
            </c:numRef>
          </c:val>
          <c:extLst>
            <c:ext xmlns:c16="http://schemas.microsoft.com/office/drawing/2014/chart" uri="{C3380CC4-5D6E-409C-BE32-E72D297353CC}">
              <c16:uniqueId val="{00000003-F345-45B5-914C-27B2A70D13BB}"/>
            </c:ext>
          </c:extLst>
        </c:ser>
        <c:ser>
          <c:idx val="4"/>
          <c:order val="4"/>
          <c:tx>
            <c:strRef>
              <c:f>'0.75'!$A$25</c:f>
              <c:strCache>
                <c:ptCount val="1"/>
                <c:pt idx="0">
                  <c:v>7:3-0.55</c:v>
                </c:pt>
              </c:strCache>
            </c:strRef>
          </c:tx>
          <c:spPr>
            <a:solidFill>
              <a:schemeClr val="accent5"/>
            </a:solidFill>
            <a:ln>
              <a:noFill/>
            </a:ln>
            <a:effectLst/>
          </c:spPr>
          <c:invertIfNegative val="0"/>
          <c:errBars>
            <c:errBarType val="both"/>
            <c:errValType val="cust"/>
            <c:noEndCap val="0"/>
            <c:plus>
              <c:numRef>
                <c:f>'0.75'!$J$37:$N$37</c:f>
                <c:numCache>
                  <c:formatCode>General</c:formatCode>
                  <c:ptCount val="5"/>
                  <c:pt idx="0">
                    <c:v>4.0000000000000036E-2</c:v>
                  </c:pt>
                  <c:pt idx="1">
                    <c:v>1.0000000000000009E-2</c:v>
                  </c:pt>
                  <c:pt idx="2">
                    <c:v>2.9999999999999916E-2</c:v>
                  </c:pt>
                  <c:pt idx="3">
                    <c:v>4.0000000000000036E-2</c:v>
                  </c:pt>
                  <c:pt idx="4">
                    <c:v>4.9999999999999933E-2</c:v>
                  </c:pt>
                </c:numCache>
              </c:numRef>
            </c:plus>
            <c:minus>
              <c:numRef>
                <c:f>'0.75'!$J$43:$N$43</c:f>
                <c:numCache>
                  <c:formatCode>General</c:formatCode>
                  <c:ptCount val="5"/>
                  <c:pt idx="0">
                    <c:v>2.0000000000000018E-2</c:v>
                  </c:pt>
                  <c:pt idx="1">
                    <c:v>1.0000000000000009E-2</c:v>
                  </c:pt>
                  <c:pt idx="2">
                    <c:v>1.0000000000000009E-2</c:v>
                  </c:pt>
                  <c:pt idx="3">
                    <c:v>2.0000000000000018E-2</c:v>
                  </c:pt>
                  <c:pt idx="4">
                    <c:v>5.0000000000000044E-2</c:v>
                  </c:pt>
                </c:numCache>
              </c:numRef>
            </c:minus>
            <c:spPr>
              <a:noFill/>
              <a:ln w="9525" cap="flat" cmpd="sng" algn="ctr">
                <a:solidFill>
                  <a:schemeClr val="tx1">
                    <a:lumMod val="65000"/>
                    <a:lumOff val="35000"/>
                  </a:schemeClr>
                </a:solidFill>
                <a:round/>
              </a:ln>
              <a:effectLst/>
            </c:spPr>
          </c:errBars>
          <c:cat>
            <c:strRef>
              <c:f>'0.75'!$B$1:$F$1</c:f>
              <c:strCache>
                <c:ptCount val="5"/>
                <c:pt idx="0">
                  <c:v>Completeness</c:v>
                </c:pt>
                <c:pt idx="1">
                  <c:v>Homogeneity</c:v>
                </c:pt>
                <c:pt idx="2">
                  <c:v>V-measure</c:v>
                </c:pt>
                <c:pt idx="3">
                  <c:v>AMI</c:v>
                </c:pt>
                <c:pt idx="4">
                  <c:v>ARI</c:v>
                </c:pt>
              </c:strCache>
            </c:strRef>
          </c:cat>
          <c:val>
            <c:numRef>
              <c:f>'0.75'!$B$25:$F$25</c:f>
              <c:numCache>
                <c:formatCode>General</c:formatCode>
                <c:ptCount val="5"/>
                <c:pt idx="0">
                  <c:v>0.89</c:v>
                </c:pt>
                <c:pt idx="1">
                  <c:v>0.95</c:v>
                </c:pt>
                <c:pt idx="2">
                  <c:v>0.92</c:v>
                </c:pt>
                <c:pt idx="3">
                  <c:v>0.88</c:v>
                </c:pt>
                <c:pt idx="4">
                  <c:v>0.89</c:v>
                </c:pt>
              </c:numCache>
            </c:numRef>
          </c:val>
          <c:extLst>
            <c:ext xmlns:c16="http://schemas.microsoft.com/office/drawing/2014/chart" uri="{C3380CC4-5D6E-409C-BE32-E72D297353CC}">
              <c16:uniqueId val="{00000004-F345-45B5-914C-27B2A70D13BB}"/>
            </c:ext>
          </c:extLst>
        </c:ser>
        <c:ser>
          <c:idx val="5"/>
          <c:order val="5"/>
          <c:tx>
            <c:strRef>
              <c:f>'0.75'!$A$30</c:f>
              <c:strCache>
                <c:ptCount val="1"/>
                <c:pt idx="0">
                  <c:v>8:2-0.55</c:v>
                </c:pt>
              </c:strCache>
            </c:strRef>
          </c:tx>
          <c:spPr>
            <a:solidFill>
              <a:schemeClr val="accent6"/>
            </a:solidFill>
            <a:ln>
              <a:noFill/>
            </a:ln>
            <a:effectLst/>
          </c:spPr>
          <c:invertIfNegative val="0"/>
          <c:errBars>
            <c:errBarType val="both"/>
            <c:errValType val="cust"/>
            <c:noEndCap val="0"/>
            <c:plus>
              <c:numRef>
                <c:f>'0.75'!$J$37:$N$37</c:f>
                <c:numCache>
                  <c:formatCode>General</c:formatCode>
                  <c:ptCount val="5"/>
                  <c:pt idx="0">
                    <c:v>4.0000000000000036E-2</c:v>
                  </c:pt>
                  <c:pt idx="1">
                    <c:v>1.0000000000000009E-2</c:v>
                  </c:pt>
                  <c:pt idx="2">
                    <c:v>2.9999999999999916E-2</c:v>
                  </c:pt>
                  <c:pt idx="3">
                    <c:v>4.0000000000000036E-2</c:v>
                  </c:pt>
                  <c:pt idx="4">
                    <c:v>4.9999999999999933E-2</c:v>
                  </c:pt>
                </c:numCache>
              </c:numRef>
            </c:plus>
            <c:minus>
              <c:numRef>
                <c:f>'0.75'!$J$44:$N$44</c:f>
                <c:numCache>
                  <c:formatCode>General</c:formatCode>
                  <c:ptCount val="5"/>
                  <c:pt idx="0">
                    <c:v>3.0000000000000027E-2</c:v>
                  </c:pt>
                  <c:pt idx="1">
                    <c:v>1.9999999999999907E-2</c:v>
                  </c:pt>
                  <c:pt idx="2">
                    <c:v>2.0000000000000018E-2</c:v>
                  </c:pt>
                  <c:pt idx="3">
                    <c:v>4.0000000000000036E-2</c:v>
                  </c:pt>
                  <c:pt idx="4">
                    <c:v>5.0000000000000044E-2</c:v>
                  </c:pt>
                </c:numCache>
              </c:numRef>
            </c:minus>
            <c:spPr>
              <a:noFill/>
              <a:ln w="9525" cap="flat" cmpd="sng" algn="ctr">
                <a:solidFill>
                  <a:schemeClr val="tx1">
                    <a:lumMod val="65000"/>
                    <a:lumOff val="35000"/>
                  </a:schemeClr>
                </a:solidFill>
                <a:round/>
              </a:ln>
              <a:effectLst/>
            </c:spPr>
          </c:errBars>
          <c:cat>
            <c:strRef>
              <c:f>'0.75'!$B$1:$F$1</c:f>
              <c:strCache>
                <c:ptCount val="5"/>
                <c:pt idx="0">
                  <c:v>Completeness</c:v>
                </c:pt>
                <c:pt idx="1">
                  <c:v>Homogeneity</c:v>
                </c:pt>
                <c:pt idx="2">
                  <c:v>V-measure</c:v>
                </c:pt>
                <c:pt idx="3">
                  <c:v>AMI</c:v>
                </c:pt>
                <c:pt idx="4">
                  <c:v>ARI</c:v>
                </c:pt>
              </c:strCache>
            </c:strRef>
          </c:cat>
          <c:val>
            <c:numRef>
              <c:f>'0.75'!$B$30:$F$30</c:f>
              <c:numCache>
                <c:formatCode>General</c:formatCode>
                <c:ptCount val="5"/>
                <c:pt idx="0">
                  <c:v>0.89</c:v>
                </c:pt>
                <c:pt idx="1">
                  <c:v>0.95</c:v>
                </c:pt>
                <c:pt idx="2">
                  <c:v>0.92</c:v>
                </c:pt>
                <c:pt idx="3">
                  <c:v>0.88</c:v>
                </c:pt>
                <c:pt idx="4">
                  <c:v>0.89</c:v>
                </c:pt>
              </c:numCache>
            </c:numRef>
          </c:val>
          <c:extLst>
            <c:ext xmlns:c16="http://schemas.microsoft.com/office/drawing/2014/chart" uri="{C3380CC4-5D6E-409C-BE32-E72D297353CC}">
              <c16:uniqueId val="{00000005-F345-45B5-914C-27B2A70D13BB}"/>
            </c:ext>
          </c:extLst>
        </c:ser>
        <c:ser>
          <c:idx val="6"/>
          <c:order val="6"/>
          <c:tx>
            <c:strRef>
              <c:f>'0.75'!$A$35</c:f>
              <c:strCache>
                <c:ptCount val="1"/>
                <c:pt idx="0">
                  <c:v>9:1-0.55</c:v>
                </c:pt>
              </c:strCache>
            </c:strRef>
          </c:tx>
          <c:spPr>
            <a:solidFill>
              <a:schemeClr val="accent1">
                <a:lumMod val="60000"/>
              </a:schemeClr>
            </a:solidFill>
            <a:ln>
              <a:noFill/>
            </a:ln>
            <a:effectLst/>
          </c:spPr>
          <c:invertIfNegative val="0"/>
          <c:errBars>
            <c:errBarType val="both"/>
            <c:errValType val="cust"/>
            <c:noEndCap val="0"/>
            <c:plus>
              <c:numRef>
                <c:f>'0.75'!$J$38:$N$38</c:f>
                <c:numCache>
                  <c:formatCode>General</c:formatCode>
                  <c:ptCount val="5"/>
                  <c:pt idx="0">
                    <c:v>3.0000000000000027E-2</c:v>
                  </c:pt>
                  <c:pt idx="1">
                    <c:v>1.0000000000000009E-2</c:v>
                  </c:pt>
                  <c:pt idx="2">
                    <c:v>1.9999999999999907E-2</c:v>
                  </c:pt>
                  <c:pt idx="3">
                    <c:v>4.0000000000000036E-2</c:v>
                  </c:pt>
                  <c:pt idx="4">
                    <c:v>5.0000000000000044E-2</c:v>
                  </c:pt>
                </c:numCache>
              </c:numRef>
            </c:plus>
            <c:minus>
              <c:numRef>
                <c:f>'0.75'!$J$45:$N$45</c:f>
                <c:numCache>
                  <c:formatCode>General</c:formatCode>
                  <c:ptCount val="5"/>
                  <c:pt idx="0">
                    <c:v>3.0000000000000027E-2</c:v>
                  </c:pt>
                  <c:pt idx="1">
                    <c:v>1.9999999999999907E-2</c:v>
                  </c:pt>
                  <c:pt idx="2">
                    <c:v>2.0000000000000018E-2</c:v>
                  </c:pt>
                  <c:pt idx="3">
                    <c:v>3.0000000000000027E-2</c:v>
                  </c:pt>
                  <c:pt idx="4">
                    <c:v>4.0000000000000036E-2</c:v>
                  </c:pt>
                </c:numCache>
              </c:numRef>
            </c:minus>
            <c:spPr>
              <a:noFill/>
              <a:ln w="9525" cap="flat" cmpd="sng" algn="ctr">
                <a:solidFill>
                  <a:schemeClr val="tx1">
                    <a:lumMod val="65000"/>
                    <a:lumOff val="35000"/>
                  </a:schemeClr>
                </a:solidFill>
                <a:round/>
              </a:ln>
              <a:effectLst/>
            </c:spPr>
          </c:errBars>
          <c:cat>
            <c:strRef>
              <c:f>'0.75'!$B$1:$F$1</c:f>
              <c:strCache>
                <c:ptCount val="5"/>
                <c:pt idx="0">
                  <c:v>Completeness</c:v>
                </c:pt>
                <c:pt idx="1">
                  <c:v>Homogeneity</c:v>
                </c:pt>
                <c:pt idx="2">
                  <c:v>V-measure</c:v>
                </c:pt>
                <c:pt idx="3">
                  <c:v>AMI</c:v>
                </c:pt>
                <c:pt idx="4">
                  <c:v>ARI</c:v>
                </c:pt>
              </c:strCache>
            </c:strRef>
          </c:cat>
          <c:val>
            <c:numRef>
              <c:f>'0.75'!$B$35:$F$35</c:f>
              <c:numCache>
                <c:formatCode>General</c:formatCode>
                <c:ptCount val="5"/>
                <c:pt idx="0">
                  <c:v>0.89</c:v>
                </c:pt>
                <c:pt idx="1">
                  <c:v>0.95</c:v>
                </c:pt>
                <c:pt idx="2">
                  <c:v>0.92</c:v>
                </c:pt>
                <c:pt idx="3">
                  <c:v>0.87</c:v>
                </c:pt>
                <c:pt idx="4">
                  <c:v>0.88</c:v>
                </c:pt>
              </c:numCache>
            </c:numRef>
          </c:val>
          <c:extLst>
            <c:ext xmlns:c16="http://schemas.microsoft.com/office/drawing/2014/chart" uri="{C3380CC4-5D6E-409C-BE32-E72D297353CC}">
              <c16:uniqueId val="{00000006-F345-45B5-914C-27B2A70D13BB}"/>
            </c:ext>
          </c:extLst>
        </c:ser>
        <c:dLbls>
          <c:showLegendKey val="0"/>
          <c:showVal val="0"/>
          <c:showCatName val="0"/>
          <c:showSerName val="0"/>
          <c:showPercent val="0"/>
          <c:showBubbleSize val="0"/>
        </c:dLbls>
        <c:gapWidth val="219"/>
        <c:overlap val="-27"/>
        <c:axId val="1650936896"/>
        <c:axId val="1650931456"/>
        <c:extLst/>
      </c:barChart>
      <c:catAx>
        <c:axId val="1650936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50931456"/>
        <c:crosses val="autoZero"/>
        <c:auto val="1"/>
        <c:lblAlgn val="ctr"/>
        <c:lblOffset val="100"/>
        <c:noMultiLvlLbl val="0"/>
      </c:catAx>
      <c:valAx>
        <c:axId val="1650931456"/>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509368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總比較!$A$3</c:f>
              <c:strCache>
                <c:ptCount val="1"/>
                <c:pt idx="0">
                  <c:v>4:6-0.45</c:v>
                </c:pt>
              </c:strCache>
            </c:strRef>
          </c:tx>
          <c:spPr>
            <a:solidFill>
              <a:schemeClr val="accent2"/>
            </a:solidFill>
            <a:ln>
              <a:noFill/>
            </a:ln>
            <a:effectLst/>
          </c:spPr>
          <c:invertIfNegative val="0"/>
          <c:errBars>
            <c:errBarType val="both"/>
            <c:errValType val="cust"/>
            <c:noEndCap val="0"/>
            <c:plus>
              <c:numRef>
                <c:f>總比較!$J$17:$N$17</c:f>
                <c:numCache>
                  <c:formatCode>General</c:formatCode>
                  <c:ptCount val="5"/>
                  <c:pt idx="0">
                    <c:v>3.9999999999999925E-2</c:v>
                  </c:pt>
                  <c:pt idx="1">
                    <c:v>0.13</c:v>
                  </c:pt>
                  <c:pt idx="2">
                    <c:v>7.999999999999996E-2</c:v>
                  </c:pt>
                  <c:pt idx="3">
                    <c:v>0.14000000000000001</c:v>
                  </c:pt>
                  <c:pt idx="4">
                    <c:v>0.22999999999999998</c:v>
                  </c:pt>
                </c:numCache>
              </c:numRef>
            </c:plus>
            <c:minus>
              <c:numRef>
                <c:f>總比較!$J$27:$N$27</c:f>
                <c:numCache>
                  <c:formatCode>General</c:formatCode>
                  <c:ptCount val="5"/>
                  <c:pt idx="0">
                    <c:v>6.0000000000000053E-2</c:v>
                  </c:pt>
                  <c:pt idx="1">
                    <c:v>0.18999999999999995</c:v>
                  </c:pt>
                  <c:pt idx="2">
                    <c:v>0.14000000000000001</c:v>
                  </c:pt>
                  <c:pt idx="3">
                    <c:v>0.18999999999999995</c:v>
                  </c:pt>
                  <c:pt idx="4">
                    <c:v>0.26999999999999996</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總比較!$B$3:$F$3</c:f>
              <c:numCache>
                <c:formatCode>General</c:formatCode>
                <c:ptCount val="5"/>
                <c:pt idx="0">
                  <c:v>0.93</c:v>
                </c:pt>
                <c:pt idx="1">
                  <c:v>0.7</c:v>
                </c:pt>
                <c:pt idx="2">
                  <c:v>0.8</c:v>
                </c:pt>
                <c:pt idx="3">
                  <c:v>0.69</c:v>
                </c:pt>
                <c:pt idx="4">
                  <c:v>0.59</c:v>
                </c:pt>
              </c:numCache>
            </c:numRef>
          </c:val>
          <c:extLst>
            <c:ext xmlns:c16="http://schemas.microsoft.com/office/drawing/2014/chart" uri="{C3380CC4-5D6E-409C-BE32-E72D297353CC}">
              <c16:uniqueId val="{00000000-683D-4E59-8528-95EC89B1EF60}"/>
            </c:ext>
          </c:extLst>
        </c:ser>
        <c:ser>
          <c:idx val="2"/>
          <c:order val="2"/>
          <c:tx>
            <c:strRef>
              <c:f>總比較!$A$4</c:f>
              <c:strCache>
                <c:ptCount val="1"/>
                <c:pt idx="0">
                  <c:v>4:6-0.5</c:v>
                </c:pt>
              </c:strCache>
            </c:strRef>
          </c:tx>
          <c:spPr>
            <a:solidFill>
              <a:schemeClr val="accent3"/>
            </a:solidFill>
            <a:ln>
              <a:noFill/>
            </a:ln>
            <a:effectLst/>
          </c:spPr>
          <c:invertIfNegative val="0"/>
          <c:errBars>
            <c:errBarType val="both"/>
            <c:errValType val="cust"/>
            <c:noEndCap val="0"/>
            <c:plus>
              <c:numRef>
                <c:f>總比較!$J$18:$N$18</c:f>
                <c:numCache>
                  <c:formatCode>General</c:formatCode>
                  <c:ptCount val="5"/>
                  <c:pt idx="0">
                    <c:v>4.9999999999999933E-2</c:v>
                  </c:pt>
                  <c:pt idx="1">
                    <c:v>6.0000000000000053E-2</c:v>
                  </c:pt>
                  <c:pt idx="2">
                    <c:v>4.9999999999999933E-2</c:v>
                  </c:pt>
                  <c:pt idx="3">
                    <c:v>7.0000000000000062E-2</c:v>
                  </c:pt>
                  <c:pt idx="4">
                    <c:v>0.10999999999999999</c:v>
                  </c:pt>
                </c:numCache>
              </c:numRef>
            </c:plus>
            <c:minus>
              <c:numRef>
                <c:f>總比較!$J$28:$N$28</c:f>
                <c:numCache>
                  <c:formatCode>General</c:formatCode>
                  <c:ptCount val="5"/>
                  <c:pt idx="0">
                    <c:v>5.0000000000000044E-2</c:v>
                  </c:pt>
                  <c:pt idx="1">
                    <c:v>8.9999999999999969E-2</c:v>
                  </c:pt>
                  <c:pt idx="2">
                    <c:v>7.0000000000000062E-2</c:v>
                  </c:pt>
                  <c:pt idx="3">
                    <c:v>8.9999999999999969E-2</c:v>
                  </c:pt>
                  <c:pt idx="4">
                    <c:v>0.18999999999999995</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總比較!$B$4:$F$4</c:f>
              <c:numCache>
                <c:formatCode>General</c:formatCode>
                <c:ptCount val="5"/>
                <c:pt idx="0">
                  <c:v>0.93</c:v>
                </c:pt>
                <c:pt idx="1">
                  <c:v>0.87</c:v>
                </c:pt>
                <c:pt idx="2">
                  <c:v>0.9</c:v>
                </c:pt>
                <c:pt idx="3">
                  <c:v>0.86</c:v>
                </c:pt>
                <c:pt idx="4">
                  <c:v>0.83</c:v>
                </c:pt>
              </c:numCache>
            </c:numRef>
          </c:val>
          <c:extLst>
            <c:ext xmlns:c16="http://schemas.microsoft.com/office/drawing/2014/chart" uri="{C3380CC4-5D6E-409C-BE32-E72D297353CC}">
              <c16:uniqueId val="{00000001-683D-4E59-8528-95EC89B1EF60}"/>
            </c:ext>
          </c:extLst>
        </c:ser>
        <c:ser>
          <c:idx val="3"/>
          <c:order val="3"/>
          <c:tx>
            <c:strRef>
              <c:f>總比較!$A$5</c:f>
              <c:strCache>
                <c:ptCount val="1"/>
                <c:pt idx="0">
                  <c:v>4:6-0.55</c:v>
                </c:pt>
              </c:strCache>
            </c:strRef>
          </c:tx>
          <c:spPr>
            <a:solidFill>
              <a:schemeClr val="accent4"/>
            </a:solidFill>
            <a:ln>
              <a:noFill/>
            </a:ln>
            <a:effectLst/>
          </c:spPr>
          <c:invertIfNegative val="0"/>
          <c:errBars>
            <c:errBarType val="both"/>
            <c:errValType val="cust"/>
            <c:noEndCap val="0"/>
            <c:plus>
              <c:numRef>
                <c:f>總比較!$J$19:$N$19</c:f>
                <c:numCache>
                  <c:formatCode>General</c:formatCode>
                  <c:ptCount val="5"/>
                  <c:pt idx="0">
                    <c:v>4.9999999999999933E-2</c:v>
                  </c:pt>
                  <c:pt idx="1">
                    <c:v>2.9999999999999916E-2</c:v>
                  </c:pt>
                  <c:pt idx="2">
                    <c:v>2.9999999999999916E-2</c:v>
                  </c:pt>
                  <c:pt idx="3">
                    <c:v>3.9999999999999925E-2</c:v>
                  </c:pt>
                  <c:pt idx="4">
                    <c:v>5.9999999999999942E-2</c:v>
                  </c:pt>
                </c:numCache>
              </c:numRef>
            </c:plus>
            <c:minus>
              <c:numRef>
                <c:f>總比較!$J$29:$N$29</c:f>
                <c:numCache>
                  <c:formatCode>General</c:formatCode>
                  <c:ptCount val="5"/>
                  <c:pt idx="0">
                    <c:v>5.0000000000000044E-2</c:v>
                  </c:pt>
                  <c:pt idx="1">
                    <c:v>5.0000000000000044E-2</c:v>
                  </c:pt>
                  <c:pt idx="2">
                    <c:v>4.0000000000000036E-2</c:v>
                  </c:pt>
                  <c:pt idx="3">
                    <c:v>4.0000000000000036E-2</c:v>
                  </c:pt>
                  <c:pt idx="4">
                    <c:v>9.9999999999999978E-2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總比較!$B$5:$F$5</c:f>
              <c:numCache>
                <c:formatCode>General</c:formatCode>
                <c:ptCount val="5"/>
                <c:pt idx="0">
                  <c:v>0.93</c:v>
                </c:pt>
                <c:pt idx="1">
                  <c:v>0.93</c:v>
                </c:pt>
                <c:pt idx="2">
                  <c:v>0.93</c:v>
                </c:pt>
                <c:pt idx="3">
                  <c:v>0.91</c:v>
                </c:pt>
                <c:pt idx="4">
                  <c:v>0.91</c:v>
                </c:pt>
              </c:numCache>
            </c:numRef>
          </c:val>
          <c:extLst>
            <c:ext xmlns:c16="http://schemas.microsoft.com/office/drawing/2014/chart" uri="{C3380CC4-5D6E-409C-BE32-E72D297353CC}">
              <c16:uniqueId val="{00000002-683D-4E59-8528-95EC89B1EF60}"/>
            </c:ext>
          </c:extLst>
        </c:ser>
        <c:ser>
          <c:idx val="4"/>
          <c:order val="4"/>
          <c:tx>
            <c:strRef>
              <c:f>總比較!$A$6</c:f>
              <c:strCache>
                <c:ptCount val="1"/>
                <c:pt idx="0">
                  <c:v>5:5-0.6</c:v>
                </c:pt>
              </c:strCache>
            </c:strRef>
          </c:tx>
          <c:spPr>
            <a:solidFill>
              <a:schemeClr val="accent5"/>
            </a:solidFill>
            <a:ln>
              <a:noFill/>
            </a:ln>
            <a:effectLst/>
          </c:spPr>
          <c:invertIfNegative val="0"/>
          <c:errBars>
            <c:errBarType val="both"/>
            <c:errValType val="cust"/>
            <c:noEndCap val="0"/>
            <c:plus>
              <c:numRef>
                <c:f>總比較!$J$20:$N$20</c:f>
                <c:numCache>
                  <c:formatCode>General</c:formatCode>
                  <c:ptCount val="5"/>
                  <c:pt idx="0">
                    <c:v>3.9999999999999925E-2</c:v>
                  </c:pt>
                  <c:pt idx="1">
                    <c:v>3.0000000000000027E-2</c:v>
                  </c:pt>
                  <c:pt idx="2">
                    <c:v>2.9999999999999916E-2</c:v>
                  </c:pt>
                  <c:pt idx="3">
                    <c:v>4.9999999999999933E-2</c:v>
                  </c:pt>
                  <c:pt idx="4">
                    <c:v>5.9999999999999942E-2</c:v>
                  </c:pt>
                </c:numCache>
              </c:numRef>
            </c:plus>
            <c:minus>
              <c:numRef>
                <c:f>總比較!$J$30:$N$30</c:f>
                <c:numCache>
                  <c:formatCode>General</c:formatCode>
                  <c:ptCount val="5"/>
                  <c:pt idx="0">
                    <c:v>5.0000000000000044E-2</c:v>
                  </c:pt>
                  <c:pt idx="1">
                    <c:v>3.9999999999999925E-2</c:v>
                  </c:pt>
                  <c:pt idx="2">
                    <c:v>5.0000000000000044E-2</c:v>
                  </c:pt>
                  <c:pt idx="3">
                    <c:v>5.0000000000000044E-2</c:v>
                  </c:pt>
                  <c:pt idx="4">
                    <c:v>9.000000000000008E-2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總比較!$B$6:$F$6</c:f>
              <c:numCache>
                <c:formatCode>General</c:formatCode>
                <c:ptCount val="5"/>
                <c:pt idx="0">
                  <c:v>0.91</c:v>
                </c:pt>
                <c:pt idx="1">
                  <c:v>0.95</c:v>
                </c:pt>
                <c:pt idx="2">
                  <c:v>0.93</c:v>
                </c:pt>
                <c:pt idx="3">
                  <c:v>0.9</c:v>
                </c:pt>
                <c:pt idx="4">
                  <c:v>0.91</c:v>
                </c:pt>
              </c:numCache>
            </c:numRef>
          </c:val>
          <c:extLst>
            <c:ext xmlns:c16="http://schemas.microsoft.com/office/drawing/2014/chart" uri="{C3380CC4-5D6E-409C-BE32-E72D297353CC}">
              <c16:uniqueId val="{00000003-683D-4E59-8528-95EC89B1EF60}"/>
            </c:ext>
          </c:extLst>
        </c:ser>
        <c:ser>
          <c:idx val="5"/>
          <c:order val="5"/>
          <c:tx>
            <c:strRef>
              <c:f>總比較!$A$7</c:f>
              <c:strCache>
                <c:ptCount val="1"/>
                <c:pt idx="0">
                  <c:v>5:5-0.65</c:v>
                </c:pt>
              </c:strCache>
            </c:strRef>
          </c:tx>
          <c:spPr>
            <a:solidFill>
              <a:schemeClr val="accent6"/>
            </a:solidFill>
            <a:ln>
              <a:noFill/>
            </a:ln>
            <a:effectLst/>
          </c:spPr>
          <c:invertIfNegative val="0"/>
          <c:errBars>
            <c:errBarType val="both"/>
            <c:errValType val="cust"/>
            <c:noEndCap val="0"/>
            <c:plus>
              <c:numRef>
                <c:f>總比較!$J$21:$N$21</c:f>
                <c:numCache>
                  <c:formatCode>General</c:formatCode>
                  <c:ptCount val="5"/>
                  <c:pt idx="0">
                    <c:v>3.9999999999999925E-2</c:v>
                  </c:pt>
                  <c:pt idx="1">
                    <c:v>3.0000000000000027E-2</c:v>
                  </c:pt>
                  <c:pt idx="2">
                    <c:v>2.9999999999999916E-2</c:v>
                  </c:pt>
                  <c:pt idx="3">
                    <c:v>4.9999999999999933E-2</c:v>
                  </c:pt>
                  <c:pt idx="4">
                    <c:v>6.9999999999999951E-2</c:v>
                  </c:pt>
                </c:numCache>
              </c:numRef>
            </c:plus>
            <c:minus>
              <c:numRef>
                <c:f>總比較!$J$31:$N$31</c:f>
                <c:numCache>
                  <c:formatCode>General</c:formatCode>
                  <c:ptCount val="5"/>
                  <c:pt idx="0">
                    <c:v>4.0000000000000036E-2</c:v>
                  </c:pt>
                  <c:pt idx="1">
                    <c:v>3.9999999999999925E-2</c:v>
                  </c:pt>
                  <c:pt idx="2">
                    <c:v>3.0000000000000027E-2</c:v>
                  </c:pt>
                  <c:pt idx="3">
                    <c:v>5.0000000000000044E-2</c:v>
                  </c:pt>
                  <c:pt idx="4">
                    <c:v>9.9999999999999978E-2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總比較!$B$7:$F$7</c:f>
              <c:numCache>
                <c:formatCode>General</c:formatCode>
                <c:ptCount val="5"/>
                <c:pt idx="0">
                  <c:v>0.9</c:v>
                </c:pt>
                <c:pt idx="1">
                  <c:v>0.95</c:v>
                </c:pt>
                <c:pt idx="2">
                  <c:v>0.92</c:v>
                </c:pt>
                <c:pt idx="3">
                  <c:v>0.89</c:v>
                </c:pt>
                <c:pt idx="4">
                  <c:v>0.9</c:v>
                </c:pt>
              </c:numCache>
            </c:numRef>
          </c:val>
          <c:extLst>
            <c:ext xmlns:c16="http://schemas.microsoft.com/office/drawing/2014/chart" uri="{C3380CC4-5D6E-409C-BE32-E72D297353CC}">
              <c16:uniqueId val="{00000004-683D-4E59-8528-95EC89B1EF60}"/>
            </c:ext>
          </c:extLst>
        </c:ser>
        <c:ser>
          <c:idx val="6"/>
          <c:order val="6"/>
          <c:tx>
            <c:strRef>
              <c:f>總比較!$A$8</c:f>
              <c:strCache>
                <c:ptCount val="1"/>
                <c:pt idx="0">
                  <c:v>6:4-0.65</c:v>
                </c:pt>
              </c:strCache>
            </c:strRef>
          </c:tx>
          <c:spPr>
            <a:solidFill>
              <a:schemeClr val="accent1">
                <a:lumMod val="60000"/>
              </a:schemeClr>
            </a:solidFill>
            <a:ln>
              <a:noFill/>
            </a:ln>
            <a:effectLst/>
          </c:spPr>
          <c:invertIfNegative val="0"/>
          <c:errBars>
            <c:errBarType val="both"/>
            <c:errValType val="cust"/>
            <c:noEndCap val="0"/>
            <c:plus>
              <c:numRef>
                <c:f>總比較!$J$22:$N$22</c:f>
                <c:numCache>
                  <c:formatCode>General</c:formatCode>
                  <c:ptCount val="5"/>
                  <c:pt idx="0">
                    <c:v>3.0000000000000027E-2</c:v>
                  </c:pt>
                  <c:pt idx="1">
                    <c:v>3.0000000000000027E-2</c:v>
                  </c:pt>
                  <c:pt idx="2">
                    <c:v>2.9999999999999916E-2</c:v>
                  </c:pt>
                  <c:pt idx="3">
                    <c:v>4.0000000000000036E-2</c:v>
                  </c:pt>
                  <c:pt idx="4">
                    <c:v>5.9999999999999942E-2</c:v>
                  </c:pt>
                </c:numCache>
              </c:numRef>
            </c:plus>
            <c:minus>
              <c:numRef>
                <c:f>總比較!$J$32:$N$32</c:f>
                <c:numCache>
                  <c:formatCode>General</c:formatCode>
                  <c:ptCount val="5"/>
                  <c:pt idx="0">
                    <c:v>6.0000000000000053E-2</c:v>
                  </c:pt>
                  <c:pt idx="1">
                    <c:v>2.9999999999999916E-2</c:v>
                  </c:pt>
                  <c:pt idx="2">
                    <c:v>3.0000000000000027E-2</c:v>
                  </c:pt>
                  <c:pt idx="3">
                    <c:v>7.0000000000000062E-2</c:v>
                  </c:pt>
                  <c:pt idx="4">
                    <c:v>9.9999999999999978E-2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總比較!$B$8:$F$8</c:f>
              <c:numCache>
                <c:formatCode>General</c:formatCode>
                <c:ptCount val="5"/>
                <c:pt idx="0">
                  <c:v>0.9</c:v>
                </c:pt>
                <c:pt idx="1">
                  <c:v>0.95</c:v>
                </c:pt>
                <c:pt idx="2">
                  <c:v>0.92</c:v>
                </c:pt>
                <c:pt idx="3">
                  <c:v>0.89</c:v>
                </c:pt>
                <c:pt idx="4">
                  <c:v>0.9</c:v>
                </c:pt>
              </c:numCache>
            </c:numRef>
          </c:val>
          <c:extLst>
            <c:ext xmlns:c16="http://schemas.microsoft.com/office/drawing/2014/chart" uri="{C3380CC4-5D6E-409C-BE32-E72D297353CC}">
              <c16:uniqueId val="{00000005-683D-4E59-8528-95EC89B1EF60}"/>
            </c:ext>
          </c:extLst>
        </c:ser>
        <c:ser>
          <c:idx val="7"/>
          <c:order val="7"/>
          <c:tx>
            <c:strRef>
              <c:f>總比較!$A$9</c:f>
              <c:strCache>
                <c:ptCount val="1"/>
                <c:pt idx="0">
                  <c:v>6:4-0.7</c:v>
                </c:pt>
              </c:strCache>
            </c:strRef>
          </c:tx>
          <c:spPr>
            <a:solidFill>
              <a:schemeClr val="accent2">
                <a:lumMod val="60000"/>
              </a:schemeClr>
            </a:solidFill>
            <a:ln>
              <a:noFill/>
            </a:ln>
            <a:effectLst/>
          </c:spPr>
          <c:invertIfNegative val="0"/>
          <c:errBars>
            <c:errBarType val="both"/>
            <c:errValType val="cust"/>
            <c:noEndCap val="0"/>
            <c:plus>
              <c:numRef>
                <c:f>總比較!$J$23:$N$23</c:f>
                <c:numCache>
                  <c:formatCode>General</c:formatCode>
                  <c:ptCount val="5"/>
                  <c:pt idx="0">
                    <c:v>4.9999999999999933E-2</c:v>
                  </c:pt>
                  <c:pt idx="1">
                    <c:v>3.0000000000000027E-2</c:v>
                  </c:pt>
                  <c:pt idx="2">
                    <c:v>2.9999999999999916E-2</c:v>
                  </c:pt>
                  <c:pt idx="3">
                    <c:v>5.9999999999999942E-2</c:v>
                  </c:pt>
                  <c:pt idx="4">
                    <c:v>4.9999999999999933E-2</c:v>
                  </c:pt>
                </c:numCache>
              </c:numRef>
            </c:plus>
            <c:minus>
              <c:numRef>
                <c:f>總比較!$J$33:$N$33</c:f>
                <c:numCache>
                  <c:formatCode>General</c:formatCode>
                  <c:ptCount val="5"/>
                  <c:pt idx="0">
                    <c:v>4.0000000000000036E-2</c:v>
                  </c:pt>
                  <c:pt idx="1">
                    <c:v>3.9999999999999925E-2</c:v>
                  </c:pt>
                  <c:pt idx="2">
                    <c:v>4.0000000000000036E-2</c:v>
                  </c:pt>
                  <c:pt idx="3">
                    <c:v>5.0000000000000044E-2</c:v>
                  </c:pt>
                  <c:pt idx="4">
                    <c:v>0.12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總比較!$B$9:$F$9</c:f>
              <c:numCache>
                <c:formatCode>General</c:formatCode>
                <c:ptCount val="5"/>
                <c:pt idx="0">
                  <c:v>0.89</c:v>
                </c:pt>
                <c:pt idx="1">
                  <c:v>0.95</c:v>
                </c:pt>
                <c:pt idx="2">
                  <c:v>0.92</c:v>
                </c:pt>
                <c:pt idx="3">
                  <c:v>0.88</c:v>
                </c:pt>
                <c:pt idx="4">
                  <c:v>0.9</c:v>
                </c:pt>
              </c:numCache>
            </c:numRef>
          </c:val>
          <c:extLst>
            <c:ext xmlns:c16="http://schemas.microsoft.com/office/drawing/2014/chart" uri="{C3380CC4-5D6E-409C-BE32-E72D297353CC}">
              <c16:uniqueId val="{00000006-683D-4E59-8528-95EC89B1EF60}"/>
            </c:ext>
          </c:extLst>
        </c:ser>
        <c:ser>
          <c:idx val="8"/>
          <c:order val="8"/>
          <c:tx>
            <c:strRef>
              <c:f>總比較!$A$10</c:f>
              <c:strCache>
                <c:ptCount val="1"/>
                <c:pt idx="0">
                  <c:v>7:3-0.75</c:v>
                </c:pt>
              </c:strCache>
            </c:strRef>
          </c:tx>
          <c:spPr>
            <a:solidFill>
              <a:schemeClr val="accent3">
                <a:lumMod val="60000"/>
              </a:schemeClr>
            </a:solidFill>
            <a:ln>
              <a:noFill/>
            </a:ln>
            <a:effectLst/>
          </c:spPr>
          <c:invertIfNegative val="0"/>
          <c:errBars>
            <c:errBarType val="both"/>
            <c:errValType val="cust"/>
            <c:noEndCap val="0"/>
            <c:plus>
              <c:numRef>
                <c:f>總比較!$J$24:$N$24</c:f>
                <c:numCache>
                  <c:formatCode>General</c:formatCode>
                  <c:ptCount val="5"/>
                  <c:pt idx="0">
                    <c:v>4.9999999999999933E-2</c:v>
                  </c:pt>
                  <c:pt idx="1">
                    <c:v>2.0000000000000018E-2</c:v>
                  </c:pt>
                  <c:pt idx="2">
                    <c:v>1.9999999999999907E-2</c:v>
                  </c:pt>
                  <c:pt idx="3">
                    <c:v>5.9999999999999942E-2</c:v>
                  </c:pt>
                  <c:pt idx="4">
                    <c:v>5.9999999999999942E-2</c:v>
                  </c:pt>
                </c:numCache>
              </c:numRef>
            </c:plus>
            <c:minus>
              <c:numRef>
                <c:f>總比較!$J$34:$N$34</c:f>
                <c:numCache>
                  <c:formatCode>General</c:formatCode>
                  <c:ptCount val="5"/>
                  <c:pt idx="0">
                    <c:v>6.0000000000000053E-2</c:v>
                  </c:pt>
                  <c:pt idx="1">
                    <c:v>4.9999999999999933E-2</c:v>
                  </c:pt>
                  <c:pt idx="2">
                    <c:v>5.0000000000000044E-2</c:v>
                  </c:pt>
                  <c:pt idx="3">
                    <c:v>6.0000000000000053E-2</c:v>
                  </c:pt>
                  <c:pt idx="4">
                    <c:v>0.12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總比較!$B$10:$F$10</c:f>
              <c:numCache>
                <c:formatCode>General</c:formatCode>
                <c:ptCount val="5"/>
                <c:pt idx="0">
                  <c:v>0.9</c:v>
                </c:pt>
                <c:pt idx="1">
                  <c:v>0.95</c:v>
                </c:pt>
                <c:pt idx="2">
                  <c:v>0.93</c:v>
                </c:pt>
                <c:pt idx="3">
                  <c:v>0.89</c:v>
                </c:pt>
                <c:pt idx="4">
                  <c:v>0.9</c:v>
                </c:pt>
              </c:numCache>
            </c:numRef>
          </c:val>
          <c:extLst>
            <c:ext xmlns:c16="http://schemas.microsoft.com/office/drawing/2014/chart" uri="{C3380CC4-5D6E-409C-BE32-E72D297353CC}">
              <c16:uniqueId val="{00000007-683D-4E59-8528-95EC89B1EF60}"/>
            </c:ext>
          </c:extLst>
        </c:ser>
        <c:ser>
          <c:idx val="9"/>
          <c:order val="9"/>
          <c:tx>
            <c:strRef>
              <c:f>總比較!$A$11</c:f>
              <c:strCache>
                <c:ptCount val="1"/>
                <c:pt idx="0">
                  <c:v>8:2-0.8</c:v>
                </c:pt>
              </c:strCache>
            </c:strRef>
          </c:tx>
          <c:spPr>
            <a:solidFill>
              <a:schemeClr val="accent4">
                <a:lumMod val="60000"/>
              </a:schemeClr>
            </a:solidFill>
            <a:ln>
              <a:noFill/>
            </a:ln>
            <a:effectLst/>
          </c:spPr>
          <c:invertIfNegative val="0"/>
          <c:errBars>
            <c:errBarType val="both"/>
            <c:errValType val="cust"/>
            <c:noEndCap val="0"/>
            <c:plus>
              <c:numRef>
                <c:f>總比較!$J$25:$N$25</c:f>
                <c:numCache>
                  <c:formatCode>General</c:formatCode>
                  <c:ptCount val="5"/>
                  <c:pt idx="0">
                    <c:v>2.9999999999999916E-2</c:v>
                  </c:pt>
                  <c:pt idx="1">
                    <c:v>3.0000000000000027E-2</c:v>
                  </c:pt>
                  <c:pt idx="2">
                    <c:v>1.9999999999999907E-2</c:v>
                  </c:pt>
                  <c:pt idx="3">
                    <c:v>3.9999999999999925E-2</c:v>
                  </c:pt>
                  <c:pt idx="4">
                    <c:v>4.9999999999999933E-2</c:v>
                  </c:pt>
                </c:numCache>
              </c:numRef>
            </c:plus>
            <c:minus>
              <c:numRef>
                <c:f>總比較!$J$35:$N$35</c:f>
                <c:numCache>
                  <c:formatCode>General</c:formatCode>
                  <c:ptCount val="5"/>
                  <c:pt idx="0">
                    <c:v>6.0000000000000053E-2</c:v>
                  </c:pt>
                  <c:pt idx="1">
                    <c:v>2.9999999999999916E-2</c:v>
                  </c:pt>
                  <c:pt idx="2">
                    <c:v>4.0000000000000036E-2</c:v>
                  </c:pt>
                  <c:pt idx="3">
                    <c:v>6.0000000000000053E-2</c:v>
                  </c:pt>
                  <c:pt idx="4">
                    <c:v>0.10999999999999999</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總比較!$B$11:$F$11</c:f>
              <c:numCache>
                <c:formatCode>General</c:formatCode>
                <c:ptCount val="5"/>
                <c:pt idx="0">
                  <c:v>0.91</c:v>
                </c:pt>
                <c:pt idx="1">
                  <c:v>0.95</c:v>
                </c:pt>
                <c:pt idx="2">
                  <c:v>0.93</c:v>
                </c:pt>
                <c:pt idx="3">
                  <c:v>0.9</c:v>
                </c:pt>
                <c:pt idx="4">
                  <c:v>0.91</c:v>
                </c:pt>
              </c:numCache>
            </c:numRef>
          </c:val>
          <c:extLst>
            <c:ext xmlns:c16="http://schemas.microsoft.com/office/drawing/2014/chart" uri="{C3380CC4-5D6E-409C-BE32-E72D297353CC}">
              <c16:uniqueId val="{00000008-683D-4E59-8528-95EC89B1EF60}"/>
            </c:ext>
          </c:extLst>
        </c:ser>
        <c:dLbls>
          <c:showLegendKey val="0"/>
          <c:showVal val="0"/>
          <c:showCatName val="0"/>
          <c:showSerName val="0"/>
          <c:showPercent val="0"/>
          <c:showBubbleSize val="0"/>
        </c:dLbls>
        <c:gapWidth val="219"/>
        <c:overlap val="-27"/>
        <c:axId val="1650934720"/>
        <c:axId val="1650935264"/>
        <c:extLst>
          <c:ext xmlns:c15="http://schemas.microsoft.com/office/drawing/2012/chart" uri="{02D57815-91ED-43cb-92C2-25804820EDAC}">
            <c15:filteredBarSeries>
              <c15:ser>
                <c:idx val="0"/>
                <c:order val="0"/>
                <c:tx>
                  <c:strRef>
                    <c:extLst>
                      <c:ext uri="{02D57815-91ED-43cb-92C2-25804820EDAC}">
                        <c15:formulaRef>
                          <c15:sqref>總比較!$A$2</c15:sqref>
                        </c15:formulaRef>
                      </c:ext>
                    </c:extLst>
                    <c:strCache>
                      <c:ptCount val="1"/>
                      <c:pt idx="0">
                        <c:v>mean</c:v>
                      </c:pt>
                    </c:strCache>
                  </c:strRef>
                </c:tx>
                <c:spPr>
                  <a:solidFill>
                    <a:schemeClr val="accent1"/>
                  </a:solidFill>
                  <a:ln>
                    <a:noFill/>
                  </a:ln>
                  <a:effectLst/>
                </c:spPr>
                <c:invertIfNegative val="0"/>
                <c:cat>
                  <c:strRef>
                    <c:extLst>
                      <c:ext uri="{02D57815-91ED-43cb-92C2-25804820EDAC}">
                        <c15:formulaRef>
                          <c15:sqref>總比較!$B$1:$F$1</c15:sqref>
                        </c15:formulaRef>
                      </c:ext>
                    </c:extLst>
                    <c:strCache>
                      <c:ptCount val="5"/>
                      <c:pt idx="0">
                        <c:v>Completeness</c:v>
                      </c:pt>
                      <c:pt idx="1">
                        <c:v>Homogeneity</c:v>
                      </c:pt>
                      <c:pt idx="2">
                        <c:v>V-measure</c:v>
                      </c:pt>
                      <c:pt idx="3">
                        <c:v>AMI</c:v>
                      </c:pt>
                      <c:pt idx="4">
                        <c:v>ARI</c:v>
                      </c:pt>
                    </c:strCache>
                  </c:strRef>
                </c:cat>
                <c:val>
                  <c:numRef>
                    <c:extLst>
                      <c:ext uri="{02D57815-91ED-43cb-92C2-25804820EDAC}">
                        <c15:formulaRef>
                          <c15:sqref>總比較!$B$2:$F$2</c15:sqref>
                        </c15:formulaRef>
                      </c:ext>
                    </c:extLst>
                    <c:numCache>
                      <c:formatCode>General</c:formatCode>
                      <c:ptCount val="5"/>
                    </c:numCache>
                  </c:numRef>
                </c:val>
                <c:extLst>
                  <c:ext xmlns:c16="http://schemas.microsoft.com/office/drawing/2014/chart" uri="{C3380CC4-5D6E-409C-BE32-E72D297353CC}">
                    <c16:uniqueId val="{00000009-683D-4E59-8528-95EC89B1EF60}"/>
                  </c:ext>
                </c:extLst>
              </c15:ser>
            </c15:filteredBarSeries>
          </c:ext>
        </c:extLst>
      </c:barChart>
      <c:catAx>
        <c:axId val="1650934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50935264"/>
        <c:crosses val="autoZero"/>
        <c:auto val="1"/>
        <c:lblAlgn val="ctr"/>
        <c:lblOffset val="100"/>
        <c:noMultiLvlLbl val="0"/>
      </c:catAx>
      <c:valAx>
        <c:axId val="1650935264"/>
        <c:scaling>
          <c:orientation val="minMax"/>
          <c:max val="1"/>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6509347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algorithm4</a:t>
            </a:r>
            <a:r>
              <a:rPr lang="zh-TW" altLang="en-US"/>
              <a:t> 標題比內文關鍵字</a:t>
            </a:r>
            <a:r>
              <a:rPr lang="en-US" altLang="zh-TW"/>
              <a:t>1:9</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'1比9'!$A$3</c:f>
              <c:strCache>
                <c:ptCount val="1"/>
                <c:pt idx="0">
                  <c:v>0.4</c:v>
                </c:pt>
              </c:strCache>
            </c:strRef>
          </c:tx>
          <c:spPr>
            <a:solidFill>
              <a:schemeClr val="accent2"/>
            </a:solidFill>
            <a:ln>
              <a:noFill/>
            </a:ln>
            <a:effectLst/>
          </c:spPr>
          <c:invertIfNegative val="0"/>
          <c:cat>
            <c:strRef>
              <c:f>'1比9'!$B$1:$F$1</c:f>
              <c:strCache>
                <c:ptCount val="5"/>
                <c:pt idx="0">
                  <c:v>Completeness</c:v>
                </c:pt>
                <c:pt idx="1">
                  <c:v>Homogeneity</c:v>
                </c:pt>
                <c:pt idx="2">
                  <c:v>V-measure</c:v>
                </c:pt>
                <c:pt idx="3">
                  <c:v>AMI</c:v>
                </c:pt>
                <c:pt idx="4">
                  <c:v>ARI</c:v>
                </c:pt>
              </c:strCache>
            </c:strRef>
          </c:cat>
          <c:val>
            <c:numRef>
              <c:f>'1比9'!$B$3:$F$3</c:f>
              <c:numCache>
                <c:formatCode>General</c:formatCode>
                <c:ptCount val="5"/>
                <c:pt idx="0">
                  <c:v>0.94</c:v>
                </c:pt>
                <c:pt idx="1">
                  <c:v>0</c:v>
                </c:pt>
                <c:pt idx="2">
                  <c:v>0</c:v>
                </c:pt>
                <c:pt idx="3">
                  <c:v>0</c:v>
                </c:pt>
                <c:pt idx="4">
                  <c:v>0</c:v>
                </c:pt>
              </c:numCache>
            </c:numRef>
          </c:val>
          <c:extLst>
            <c:ext xmlns:c16="http://schemas.microsoft.com/office/drawing/2014/chart" uri="{C3380CC4-5D6E-409C-BE32-E72D297353CC}">
              <c16:uniqueId val="{00000000-FCE0-432A-88E5-E9C2A7BC3086}"/>
            </c:ext>
          </c:extLst>
        </c:ser>
        <c:ser>
          <c:idx val="2"/>
          <c:order val="2"/>
          <c:tx>
            <c:strRef>
              <c:f>'1比9'!$A$4</c:f>
              <c:strCache>
                <c:ptCount val="1"/>
                <c:pt idx="0">
                  <c:v>0.45</c:v>
                </c:pt>
              </c:strCache>
            </c:strRef>
          </c:tx>
          <c:spPr>
            <a:solidFill>
              <a:schemeClr val="accent3"/>
            </a:solidFill>
            <a:ln>
              <a:noFill/>
            </a:ln>
            <a:effectLst/>
          </c:spPr>
          <c:invertIfNegative val="0"/>
          <c:cat>
            <c:strRef>
              <c:f>'1比9'!$B$1:$F$1</c:f>
              <c:strCache>
                <c:ptCount val="5"/>
                <c:pt idx="0">
                  <c:v>Completeness</c:v>
                </c:pt>
                <c:pt idx="1">
                  <c:v>Homogeneity</c:v>
                </c:pt>
                <c:pt idx="2">
                  <c:v>V-measure</c:v>
                </c:pt>
                <c:pt idx="3">
                  <c:v>AMI</c:v>
                </c:pt>
                <c:pt idx="4">
                  <c:v>ARI</c:v>
                </c:pt>
              </c:strCache>
            </c:strRef>
          </c:cat>
          <c:val>
            <c:numRef>
              <c:f>'1比9'!$B$4:$F$4</c:f>
              <c:numCache>
                <c:formatCode>General</c:formatCode>
                <c:ptCount val="5"/>
                <c:pt idx="0">
                  <c:v>0.46</c:v>
                </c:pt>
                <c:pt idx="1">
                  <c:v>0</c:v>
                </c:pt>
                <c:pt idx="2">
                  <c:v>0</c:v>
                </c:pt>
                <c:pt idx="3">
                  <c:v>0</c:v>
                </c:pt>
                <c:pt idx="4">
                  <c:v>0</c:v>
                </c:pt>
              </c:numCache>
            </c:numRef>
          </c:val>
          <c:extLst>
            <c:ext xmlns:c16="http://schemas.microsoft.com/office/drawing/2014/chart" uri="{C3380CC4-5D6E-409C-BE32-E72D297353CC}">
              <c16:uniqueId val="{00000001-FCE0-432A-88E5-E9C2A7BC3086}"/>
            </c:ext>
          </c:extLst>
        </c:ser>
        <c:ser>
          <c:idx val="3"/>
          <c:order val="3"/>
          <c:tx>
            <c:strRef>
              <c:f>'1比9'!$A$5</c:f>
              <c:strCache>
                <c:ptCount val="1"/>
                <c:pt idx="0">
                  <c:v>0.5</c:v>
                </c:pt>
              </c:strCache>
            </c:strRef>
          </c:tx>
          <c:spPr>
            <a:solidFill>
              <a:schemeClr val="accent4"/>
            </a:solidFill>
            <a:ln>
              <a:noFill/>
            </a:ln>
            <a:effectLst/>
          </c:spPr>
          <c:invertIfNegative val="0"/>
          <c:cat>
            <c:strRef>
              <c:f>'1比9'!$B$1:$F$1</c:f>
              <c:strCache>
                <c:ptCount val="5"/>
                <c:pt idx="0">
                  <c:v>Completeness</c:v>
                </c:pt>
                <c:pt idx="1">
                  <c:v>Homogeneity</c:v>
                </c:pt>
                <c:pt idx="2">
                  <c:v>V-measure</c:v>
                </c:pt>
                <c:pt idx="3">
                  <c:v>AMI</c:v>
                </c:pt>
                <c:pt idx="4">
                  <c:v>ARI</c:v>
                </c:pt>
              </c:strCache>
            </c:strRef>
          </c:cat>
          <c:val>
            <c:numRef>
              <c:f>'1比9'!$B$5:$F$5</c:f>
              <c:numCache>
                <c:formatCode>General</c:formatCode>
                <c:ptCount val="5"/>
                <c:pt idx="0">
                  <c:v>0.77</c:v>
                </c:pt>
                <c:pt idx="1">
                  <c:v>0.32</c:v>
                </c:pt>
                <c:pt idx="2">
                  <c:v>0.45</c:v>
                </c:pt>
                <c:pt idx="3">
                  <c:v>0.31</c:v>
                </c:pt>
                <c:pt idx="4">
                  <c:v>0.14000000000000001</c:v>
                </c:pt>
              </c:numCache>
            </c:numRef>
          </c:val>
          <c:extLst>
            <c:ext xmlns:c16="http://schemas.microsoft.com/office/drawing/2014/chart" uri="{C3380CC4-5D6E-409C-BE32-E72D297353CC}">
              <c16:uniqueId val="{00000002-FCE0-432A-88E5-E9C2A7BC3086}"/>
            </c:ext>
          </c:extLst>
        </c:ser>
        <c:ser>
          <c:idx val="4"/>
          <c:order val="4"/>
          <c:tx>
            <c:strRef>
              <c:f>'1比9'!$A$6</c:f>
              <c:strCache>
                <c:ptCount val="1"/>
                <c:pt idx="0">
                  <c:v>0.55</c:v>
                </c:pt>
              </c:strCache>
            </c:strRef>
          </c:tx>
          <c:spPr>
            <a:solidFill>
              <a:schemeClr val="accent5"/>
            </a:solidFill>
            <a:ln>
              <a:noFill/>
            </a:ln>
            <a:effectLst/>
          </c:spPr>
          <c:invertIfNegative val="0"/>
          <c:cat>
            <c:strRef>
              <c:f>'1比9'!$B$1:$F$1</c:f>
              <c:strCache>
                <c:ptCount val="5"/>
                <c:pt idx="0">
                  <c:v>Completeness</c:v>
                </c:pt>
                <c:pt idx="1">
                  <c:v>Homogeneity</c:v>
                </c:pt>
                <c:pt idx="2">
                  <c:v>V-measure</c:v>
                </c:pt>
                <c:pt idx="3">
                  <c:v>AMI</c:v>
                </c:pt>
                <c:pt idx="4">
                  <c:v>ARI</c:v>
                </c:pt>
              </c:strCache>
            </c:strRef>
          </c:cat>
          <c:val>
            <c:numRef>
              <c:f>'1比9'!$B$6:$F$6</c:f>
              <c:numCache>
                <c:formatCode>General</c:formatCode>
                <c:ptCount val="5"/>
                <c:pt idx="0">
                  <c:v>0.8</c:v>
                </c:pt>
                <c:pt idx="1">
                  <c:v>0.7</c:v>
                </c:pt>
                <c:pt idx="2">
                  <c:v>0.75</c:v>
                </c:pt>
                <c:pt idx="3">
                  <c:v>0.68</c:v>
                </c:pt>
                <c:pt idx="4">
                  <c:v>0.51</c:v>
                </c:pt>
              </c:numCache>
            </c:numRef>
          </c:val>
          <c:extLst>
            <c:ext xmlns:c16="http://schemas.microsoft.com/office/drawing/2014/chart" uri="{C3380CC4-5D6E-409C-BE32-E72D297353CC}">
              <c16:uniqueId val="{00000003-FCE0-432A-88E5-E9C2A7BC3086}"/>
            </c:ext>
          </c:extLst>
        </c:ser>
        <c:ser>
          <c:idx val="5"/>
          <c:order val="5"/>
          <c:tx>
            <c:strRef>
              <c:f>'1比9'!$A$7</c:f>
              <c:strCache>
                <c:ptCount val="1"/>
                <c:pt idx="0">
                  <c:v>0.6</c:v>
                </c:pt>
              </c:strCache>
            </c:strRef>
          </c:tx>
          <c:spPr>
            <a:solidFill>
              <a:schemeClr val="accent6"/>
            </a:solidFill>
            <a:ln>
              <a:noFill/>
            </a:ln>
            <a:effectLst/>
          </c:spPr>
          <c:invertIfNegative val="0"/>
          <c:cat>
            <c:strRef>
              <c:f>'1比9'!$B$1:$F$1</c:f>
              <c:strCache>
                <c:ptCount val="5"/>
                <c:pt idx="0">
                  <c:v>Completeness</c:v>
                </c:pt>
                <c:pt idx="1">
                  <c:v>Homogeneity</c:v>
                </c:pt>
                <c:pt idx="2">
                  <c:v>V-measure</c:v>
                </c:pt>
                <c:pt idx="3">
                  <c:v>AMI</c:v>
                </c:pt>
                <c:pt idx="4">
                  <c:v>ARI</c:v>
                </c:pt>
              </c:strCache>
            </c:strRef>
          </c:cat>
          <c:val>
            <c:numRef>
              <c:f>'1比9'!$B$7:$F$7</c:f>
              <c:numCache>
                <c:formatCode>General</c:formatCode>
                <c:ptCount val="5"/>
                <c:pt idx="0">
                  <c:v>0.76</c:v>
                </c:pt>
                <c:pt idx="1">
                  <c:v>0.87</c:v>
                </c:pt>
                <c:pt idx="2">
                  <c:v>0.81</c:v>
                </c:pt>
                <c:pt idx="3">
                  <c:v>0.72</c:v>
                </c:pt>
                <c:pt idx="4">
                  <c:v>0.7</c:v>
                </c:pt>
              </c:numCache>
            </c:numRef>
          </c:val>
          <c:extLst>
            <c:ext xmlns:c16="http://schemas.microsoft.com/office/drawing/2014/chart" uri="{C3380CC4-5D6E-409C-BE32-E72D297353CC}">
              <c16:uniqueId val="{00000004-FCE0-432A-88E5-E9C2A7BC3086}"/>
            </c:ext>
          </c:extLst>
        </c:ser>
        <c:ser>
          <c:idx val="6"/>
          <c:order val="6"/>
          <c:tx>
            <c:strRef>
              <c:f>'1比9'!$A$8</c:f>
              <c:strCache>
                <c:ptCount val="1"/>
                <c:pt idx="0">
                  <c:v>0.65</c:v>
                </c:pt>
              </c:strCache>
            </c:strRef>
          </c:tx>
          <c:spPr>
            <a:solidFill>
              <a:schemeClr val="accent1">
                <a:lumMod val="60000"/>
              </a:schemeClr>
            </a:solidFill>
            <a:ln>
              <a:noFill/>
            </a:ln>
            <a:effectLst/>
          </c:spPr>
          <c:invertIfNegative val="0"/>
          <c:cat>
            <c:strRef>
              <c:f>'1比9'!$B$1:$F$1</c:f>
              <c:strCache>
                <c:ptCount val="5"/>
                <c:pt idx="0">
                  <c:v>Completeness</c:v>
                </c:pt>
                <c:pt idx="1">
                  <c:v>Homogeneity</c:v>
                </c:pt>
                <c:pt idx="2">
                  <c:v>V-measure</c:v>
                </c:pt>
                <c:pt idx="3">
                  <c:v>AMI</c:v>
                </c:pt>
                <c:pt idx="4">
                  <c:v>ARI</c:v>
                </c:pt>
              </c:strCache>
            </c:strRef>
          </c:cat>
          <c:val>
            <c:numRef>
              <c:f>'1比9'!$B$8:$F$8</c:f>
              <c:numCache>
                <c:formatCode>General</c:formatCode>
                <c:ptCount val="5"/>
                <c:pt idx="0">
                  <c:v>0.65</c:v>
                </c:pt>
                <c:pt idx="1">
                  <c:v>0.94</c:v>
                </c:pt>
                <c:pt idx="2">
                  <c:v>0.77</c:v>
                </c:pt>
                <c:pt idx="3">
                  <c:v>0.56000000000000005</c:v>
                </c:pt>
                <c:pt idx="4">
                  <c:v>0.52</c:v>
                </c:pt>
              </c:numCache>
            </c:numRef>
          </c:val>
          <c:extLst>
            <c:ext xmlns:c16="http://schemas.microsoft.com/office/drawing/2014/chart" uri="{C3380CC4-5D6E-409C-BE32-E72D297353CC}">
              <c16:uniqueId val="{00000005-FCE0-432A-88E5-E9C2A7BC3086}"/>
            </c:ext>
          </c:extLst>
        </c:ser>
        <c:ser>
          <c:idx val="7"/>
          <c:order val="7"/>
          <c:tx>
            <c:strRef>
              <c:f>'1比9'!$A$9</c:f>
              <c:strCache>
                <c:ptCount val="1"/>
                <c:pt idx="0">
                  <c:v>0.7</c:v>
                </c:pt>
              </c:strCache>
            </c:strRef>
          </c:tx>
          <c:spPr>
            <a:solidFill>
              <a:schemeClr val="accent2">
                <a:lumMod val="60000"/>
              </a:schemeClr>
            </a:solidFill>
            <a:ln>
              <a:noFill/>
            </a:ln>
            <a:effectLst/>
          </c:spPr>
          <c:invertIfNegative val="0"/>
          <c:cat>
            <c:strRef>
              <c:f>'1比9'!$B$1:$F$1</c:f>
              <c:strCache>
                <c:ptCount val="5"/>
                <c:pt idx="0">
                  <c:v>Completeness</c:v>
                </c:pt>
                <c:pt idx="1">
                  <c:v>Homogeneity</c:v>
                </c:pt>
                <c:pt idx="2">
                  <c:v>V-measure</c:v>
                </c:pt>
                <c:pt idx="3">
                  <c:v>AMI</c:v>
                </c:pt>
                <c:pt idx="4">
                  <c:v>ARI</c:v>
                </c:pt>
              </c:strCache>
            </c:strRef>
          </c:cat>
          <c:val>
            <c:numRef>
              <c:f>'1比9'!$B$9:$F$9</c:f>
              <c:numCache>
                <c:formatCode>General</c:formatCode>
                <c:ptCount val="5"/>
                <c:pt idx="0">
                  <c:v>0.56000000000000005</c:v>
                </c:pt>
                <c:pt idx="1">
                  <c:v>0.98</c:v>
                </c:pt>
                <c:pt idx="2">
                  <c:v>0.71</c:v>
                </c:pt>
                <c:pt idx="3">
                  <c:v>0.41</c:v>
                </c:pt>
                <c:pt idx="4">
                  <c:v>0.27</c:v>
                </c:pt>
              </c:numCache>
            </c:numRef>
          </c:val>
          <c:extLst>
            <c:ext xmlns:c16="http://schemas.microsoft.com/office/drawing/2014/chart" uri="{C3380CC4-5D6E-409C-BE32-E72D297353CC}">
              <c16:uniqueId val="{00000006-FCE0-432A-88E5-E9C2A7BC3086}"/>
            </c:ext>
          </c:extLst>
        </c:ser>
        <c:ser>
          <c:idx val="8"/>
          <c:order val="8"/>
          <c:tx>
            <c:strRef>
              <c:f>'1比9'!$A$10</c:f>
              <c:strCache>
                <c:ptCount val="1"/>
                <c:pt idx="0">
                  <c:v>0.75</c:v>
                </c:pt>
              </c:strCache>
            </c:strRef>
          </c:tx>
          <c:spPr>
            <a:solidFill>
              <a:schemeClr val="accent3">
                <a:lumMod val="60000"/>
              </a:schemeClr>
            </a:solidFill>
            <a:ln>
              <a:noFill/>
            </a:ln>
            <a:effectLst/>
          </c:spPr>
          <c:invertIfNegative val="0"/>
          <c:cat>
            <c:strRef>
              <c:f>'1比9'!$B$1:$F$1</c:f>
              <c:strCache>
                <c:ptCount val="5"/>
                <c:pt idx="0">
                  <c:v>Completeness</c:v>
                </c:pt>
                <c:pt idx="1">
                  <c:v>Homogeneity</c:v>
                </c:pt>
                <c:pt idx="2">
                  <c:v>V-measure</c:v>
                </c:pt>
                <c:pt idx="3">
                  <c:v>AMI</c:v>
                </c:pt>
                <c:pt idx="4">
                  <c:v>ARI</c:v>
                </c:pt>
              </c:strCache>
            </c:strRef>
          </c:cat>
          <c:val>
            <c:numRef>
              <c:f>'1比9'!$B$10:$F$10</c:f>
              <c:numCache>
                <c:formatCode>General</c:formatCode>
                <c:ptCount val="5"/>
                <c:pt idx="0">
                  <c:v>0.52</c:v>
                </c:pt>
                <c:pt idx="1">
                  <c:v>0.99</c:v>
                </c:pt>
                <c:pt idx="2">
                  <c:v>0.68</c:v>
                </c:pt>
                <c:pt idx="3">
                  <c:v>0.31</c:v>
                </c:pt>
                <c:pt idx="4">
                  <c:v>0.17</c:v>
                </c:pt>
              </c:numCache>
            </c:numRef>
          </c:val>
          <c:extLst>
            <c:ext xmlns:c16="http://schemas.microsoft.com/office/drawing/2014/chart" uri="{C3380CC4-5D6E-409C-BE32-E72D297353CC}">
              <c16:uniqueId val="{00000007-FCE0-432A-88E5-E9C2A7BC3086}"/>
            </c:ext>
          </c:extLst>
        </c:ser>
        <c:dLbls>
          <c:showLegendKey val="0"/>
          <c:showVal val="0"/>
          <c:showCatName val="0"/>
          <c:showSerName val="0"/>
          <c:showPercent val="0"/>
          <c:showBubbleSize val="0"/>
        </c:dLbls>
        <c:gapWidth val="219"/>
        <c:overlap val="-27"/>
        <c:axId val="432085584"/>
        <c:axId val="432094288"/>
        <c:extLst>
          <c:ext xmlns:c15="http://schemas.microsoft.com/office/drawing/2012/chart" uri="{02D57815-91ED-43cb-92C2-25804820EDAC}">
            <c15:filteredBarSeries>
              <c15:ser>
                <c:idx val="0"/>
                <c:order val="0"/>
                <c:tx>
                  <c:strRef>
                    <c:extLst>
                      <c:ext uri="{02D57815-91ED-43cb-92C2-25804820EDAC}">
                        <c15:formulaRef>
                          <c15:sqref>'1比9'!$A$2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c:ext uri="{02D57815-91ED-43cb-92C2-25804820EDAC}">
                        <c15:formulaRef>
                          <c15:sqref>'1比9'!$B$1:$F$1</c15:sqref>
                        </c15:formulaRef>
                      </c:ext>
                    </c:extLst>
                    <c:strCache>
                      <c:ptCount val="5"/>
                      <c:pt idx="0">
                        <c:v>Completeness</c:v>
                      </c:pt>
                      <c:pt idx="1">
                        <c:v>Homogeneity</c:v>
                      </c:pt>
                      <c:pt idx="2">
                        <c:v>V-measure</c:v>
                      </c:pt>
                      <c:pt idx="3">
                        <c:v>AMI</c:v>
                      </c:pt>
                      <c:pt idx="4">
                        <c:v>ARI</c:v>
                      </c:pt>
                    </c:strCache>
                  </c:strRef>
                </c:cat>
                <c:val>
                  <c:numRef>
                    <c:extLst>
                      <c:ext uri="{02D57815-91ED-43cb-92C2-25804820EDAC}">
                        <c15:formulaRef>
                          <c15:sqref>'1比9'!$B$2:$F$2</c15:sqref>
                        </c15:formulaRef>
                      </c:ext>
                    </c:extLst>
                    <c:numCache>
                      <c:formatCode>General</c:formatCode>
                      <c:ptCount val="5"/>
                    </c:numCache>
                  </c:numRef>
                </c:val>
                <c:extLst>
                  <c:ext xmlns:c16="http://schemas.microsoft.com/office/drawing/2014/chart" uri="{C3380CC4-5D6E-409C-BE32-E72D297353CC}">
                    <c16:uniqueId val="{00000008-FCE0-432A-88E5-E9C2A7BC3086}"/>
                  </c:ext>
                </c:extLst>
              </c15:ser>
            </c15:filteredBarSeries>
          </c:ext>
        </c:extLst>
      </c:barChart>
      <c:catAx>
        <c:axId val="432085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32094288"/>
        <c:crosses val="autoZero"/>
        <c:auto val="1"/>
        <c:lblAlgn val="ctr"/>
        <c:lblOffset val="100"/>
        <c:noMultiLvlLbl val="0"/>
      </c:catAx>
      <c:valAx>
        <c:axId val="43209428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320855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algorithm4</a:t>
            </a:r>
            <a:r>
              <a:rPr lang="zh-TW" altLang="en-US"/>
              <a:t> 標題比內文關鍵字</a:t>
            </a:r>
            <a:r>
              <a:rPr lang="en-US" altLang="zh-TW"/>
              <a:t>2:8</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'2比8'!$A$3</c:f>
              <c:strCache>
                <c:ptCount val="1"/>
                <c:pt idx="0">
                  <c:v>0.4</c:v>
                </c:pt>
              </c:strCache>
            </c:strRef>
          </c:tx>
          <c:spPr>
            <a:solidFill>
              <a:schemeClr val="accent2"/>
            </a:solidFill>
            <a:ln>
              <a:noFill/>
            </a:ln>
            <a:effectLst/>
          </c:spPr>
          <c:invertIfNegative val="0"/>
          <c:cat>
            <c:strRef>
              <c:f>'2比8'!$B$1:$F$1</c:f>
              <c:strCache>
                <c:ptCount val="5"/>
                <c:pt idx="0">
                  <c:v>Completeness</c:v>
                </c:pt>
                <c:pt idx="1">
                  <c:v>Homogeneity</c:v>
                </c:pt>
                <c:pt idx="2">
                  <c:v>V-measure</c:v>
                </c:pt>
                <c:pt idx="3">
                  <c:v>AMI</c:v>
                </c:pt>
                <c:pt idx="4">
                  <c:v>ARI</c:v>
                </c:pt>
              </c:strCache>
            </c:strRef>
          </c:cat>
          <c:val>
            <c:numRef>
              <c:f>'2比8'!$B$3:$F$3</c:f>
              <c:numCache>
                <c:formatCode>General</c:formatCode>
                <c:ptCount val="5"/>
                <c:pt idx="0">
                  <c:v>0.9</c:v>
                </c:pt>
                <c:pt idx="1">
                  <c:v>0</c:v>
                </c:pt>
                <c:pt idx="2">
                  <c:v>0</c:v>
                </c:pt>
                <c:pt idx="3">
                  <c:v>0</c:v>
                </c:pt>
                <c:pt idx="4">
                  <c:v>0</c:v>
                </c:pt>
              </c:numCache>
            </c:numRef>
          </c:val>
          <c:extLst>
            <c:ext xmlns:c16="http://schemas.microsoft.com/office/drawing/2014/chart" uri="{C3380CC4-5D6E-409C-BE32-E72D297353CC}">
              <c16:uniqueId val="{00000000-831B-4EAA-9901-0D2FF64CBC71}"/>
            </c:ext>
          </c:extLst>
        </c:ser>
        <c:ser>
          <c:idx val="2"/>
          <c:order val="2"/>
          <c:tx>
            <c:strRef>
              <c:f>'2比8'!$A$4</c:f>
              <c:strCache>
                <c:ptCount val="1"/>
                <c:pt idx="0">
                  <c:v>0.45</c:v>
                </c:pt>
              </c:strCache>
            </c:strRef>
          </c:tx>
          <c:spPr>
            <a:solidFill>
              <a:schemeClr val="accent3"/>
            </a:solidFill>
            <a:ln>
              <a:noFill/>
            </a:ln>
            <a:effectLst/>
          </c:spPr>
          <c:invertIfNegative val="0"/>
          <c:cat>
            <c:strRef>
              <c:f>'2比8'!$B$1:$F$1</c:f>
              <c:strCache>
                <c:ptCount val="5"/>
                <c:pt idx="0">
                  <c:v>Completeness</c:v>
                </c:pt>
                <c:pt idx="1">
                  <c:v>Homogeneity</c:v>
                </c:pt>
                <c:pt idx="2">
                  <c:v>V-measure</c:v>
                </c:pt>
                <c:pt idx="3">
                  <c:v>AMI</c:v>
                </c:pt>
                <c:pt idx="4">
                  <c:v>ARI</c:v>
                </c:pt>
              </c:strCache>
            </c:strRef>
          </c:cat>
          <c:val>
            <c:numRef>
              <c:f>'2比8'!$B$4:$F$4</c:f>
              <c:numCache>
                <c:formatCode>General</c:formatCode>
                <c:ptCount val="5"/>
                <c:pt idx="0">
                  <c:v>0.41</c:v>
                </c:pt>
                <c:pt idx="1">
                  <c:v>0</c:v>
                </c:pt>
                <c:pt idx="2">
                  <c:v>0.01</c:v>
                </c:pt>
                <c:pt idx="3">
                  <c:v>0</c:v>
                </c:pt>
                <c:pt idx="4">
                  <c:v>0</c:v>
                </c:pt>
              </c:numCache>
            </c:numRef>
          </c:val>
          <c:extLst>
            <c:ext xmlns:c16="http://schemas.microsoft.com/office/drawing/2014/chart" uri="{C3380CC4-5D6E-409C-BE32-E72D297353CC}">
              <c16:uniqueId val="{00000001-831B-4EAA-9901-0D2FF64CBC71}"/>
            </c:ext>
          </c:extLst>
        </c:ser>
        <c:ser>
          <c:idx val="3"/>
          <c:order val="3"/>
          <c:tx>
            <c:strRef>
              <c:f>'2比8'!$A$5</c:f>
              <c:strCache>
                <c:ptCount val="1"/>
                <c:pt idx="0">
                  <c:v>0.5</c:v>
                </c:pt>
              </c:strCache>
            </c:strRef>
          </c:tx>
          <c:spPr>
            <a:solidFill>
              <a:schemeClr val="accent4"/>
            </a:solidFill>
            <a:ln>
              <a:noFill/>
            </a:ln>
            <a:effectLst/>
          </c:spPr>
          <c:invertIfNegative val="0"/>
          <c:cat>
            <c:strRef>
              <c:f>'2比8'!$B$1:$F$1</c:f>
              <c:strCache>
                <c:ptCount val="5"/>
                <c:pt idx="0">
                  <c:v>Completeness</c:v>
                </c:pt>
                <c:pt idx="1">
                  <c:v>Homogeneity</c:v>
                </c:pt>
                <c:pt idx="2">
                  <c:v>V-measure</c:v>
                </c:pt>
                <c:pt idx="3">
                  <c:v>AMI</c:v>
                </c:pt>
                <c:pt idx="4">
                  <c:v>ARI</c:v>
                </c:pt>
              </c:strCache>
            </c:strRef>
          </c:cat>
          <c:val>
            <c:numRef>
              <c:f>'2比8'!$B$5:$F$5</c:f>
              <c:numCache>
                <c:formatCode>General</c:formatCode>
                <c:ptCount val="5"/>
                <c:pt idx="0">
                  <c:v>0.83</c:v>
                </c:pt>
                <c:pt idx="1">
                  <c:v>0.47</c:v>
                </c:pt>
                <c:pt idx="2">
                  <c:v>0.6</c:v>
                </c:pt>
                <c:pt idx="3">
                  <c:v>0.46</c:v>
                </c:pt>
                <c:pt idx="4">
                  <c:v>0.25</c:v>
                </c:pt>
              </c:numCache>
            </c:numRef>
          </c:val>
          <c:extLst>
            <c:ext xmlns:c16="http://schemas.microsoft.com/office/drawing/2014/chart" uri="{C3380CC4-5D6E-409C-BE32-E72D297353CC}">
              <c16:uniqueId val="{00000002-831B-4EAA-9901-0D2FF64CBC71}"/>
            </c:ext>
          </c:extLst>
        </c:ser>
        <c:ser>
          <c:idx val="4"/>
          <c:order val="4"/>
          <c:tx>
            <c:strRef>
              <c:f>'2比8'!$A$6</c:f>
              <c:strCache>
                <c:ptCount val="1"/>
                <c:pt idx="0">
                  <c:v>0.55</c:v>
                </c:pt>
              </c:strCache>
            </c:strRef>
          </c:tx>
          <c:spPr>
            <a:solidFill>
              <a:schemeClr val="accent5"/>
            </a:solidFill>
            <a:ln>
              <a:noFill/>
            </a:ln>
            <a:effectLst/>
          </c:spPr>
          <c:invertIfNegative val="0"/>
          <c:cat>
            <c:strRef>
              <c:f>'2比8'!$B$1:$F$1</c:f>
              <c:strCache>
                <c:ptCount val="5"/>
                <c:pt idx="0">
                  <c:v>Completeness</c:v>
                </c:pt>
                <c:pt idx="1">
                  <c:v>Homogeneity</c:v>
                </c:pt>
                <c:pt idx="2">
                  <c:v>V-measure</c:v>
                </c:pt>
                <c:pt idx="3">
                  <c:v>AMI</c:v>
                </c:pt>
                <c:pt idx="4">
                  <c:v>ARI</c:v>
                </c:pt>
              </c:strCache>
            </c:strRef>
          </c:cat>
          <c:val>
            <c:numRef>
              <c:f>'2比8'!$B$6:$F$6</c:f>
              <c:numCache>
                <c:formatCode>General</c:formatCode>
                <c:ptCount val="5"/>
                <c:pt idx="0">
                  <c:v>0.85</c:v>
                </c:pt>
                <c:pt idx="1">
                  <c:v>0.81</c:v>
                </c:pt>
                <c:pt idx="2">
                  <c:v>0.83</c:v>
                </c:pt>
                <c:pt idx="3">
                  <c:v>0.79</c:v>
                </c:pt>
                <c:pt idx="4">
                  <c:v>0.71</c:v>
                </c:pt>
              </c:numCache>
            </c:numRef>
          </c:val>
          <c:extLst>
            <c:ext xmlns:c16="http://schemas.microsoft.com/office/drawing/2014/chart" uri="{C3380CC4-5D6E-409C-BE32-E72D297353CC}">
              <c16:uniqueId val="{00000003-831B-4EAA-9901-0D2FF64CBC71}"/>
            </c:ext>
          </c:extLst>
        </c:ser>
        <c:ser>
          <c:idx val="5"/>
          <c:order val="5"/>
          <c:tx>
            <c:strRef>
              <c:f>'2比8'!$A$7</c:f>
              <c:strCache>
                <c:ptCount val="1"/>
                <c:pt idx="0">
                  <c:v>0.6</c:v>
                </c:pt>
              </c:strCache>
            </c:strRef>
          </c:tx>
          <c:spPr>
            <a:solidFill>
              <a:schemeClr val="accent6"/>
            </a:solidFill>
            <a:ln>
              <a:noFill/>
            </a:ln>
            <a:effectLst/>
          </c:spPr>
          <c:invertIfNegative val="0"/>
          <c:cat>
            <c:strRef>
              <c:f>'2比8'!$B$1:$F$1</c:f>
              <c:strCache>
                <c:ptCount val="5"/>
                <c:pt idx="0">
                  <c:v>Completeness</c:v>
                </c:pt>
                <c:pt idx="1">
                  <c:v>Homogeneity</c:v>
                </c:pt>
                <c:pt idx="2">
                  <c:v>V-measure</c:v>
                </c:pt>
                <c:pt idx="3">
                  <c:v>AMI</c:v>
                </c:pt>
                <c:pt idx="4">
                  <c:v>ARI</c:v>
                </c:pt>
              </c:strCache>
            </c:strRef>
          </c:cat>
          <c:val>
            <c:numRef>
              <c:f>'2比8'!$B$7:$F$7</c:f>
              <c:numCache>
                <c:formatCode>General</c:formatCode>
                <c:ptCount val="5"/>
                <c:pt idx="0">
                  <c:v>0.78</c:v>
                </c:pt>
                <c:pt idx="1">
                  <c:v>0.92</c:v>
                </c:pt>
                <c:pt idx="2">
                  <c:v>0.84</c:v>
                </c:pt>
                <c:pt idx="3">
                  <c:v>0.75</c:v>
                </c:pt>
                <c:pt idx="4">
                  <c:v>0.75</c:v>
                </c:pt>
              </c:numCache>
            </c:numRef>
          </c:val>
          <c:extLst>
            <c:ext xmlns:c16="http://schemas.microsoft.com/office/drawing/2014/chart" uri="{C3380CC4-5D6E-409C-BE32-E72D297353CC}">
              <c16:uniqueId val="{00000004-831B-4EAA-9901-0D2FF64CBC71}"/>
            </c:ext>
          </c:extLst>
        </c:ser>
        <c:ser>
          <c:idx val="6"/>
          <c:order val="6"/>
          <c:tx>
            <c:strRef>
              <c:f>'2比8'!$A$8</c:f>
              <c:strCache>
                <c:ptCount val="1"/>
                <c:pt idx="0">
                  <c:v>0.65</c:v>
                </c:pt>
              </c:strCache>
            </c:strRef>
          </c:tx>
          <c:spPr>
            <a:solidFill>
              <a:schemeClr val="accent1">
                <a:lumMod val="60000"/>
              </a:schemeClr>
            </a:solidFill>
            <a:ln>
              <a:noFill/>
            </a:ln>
            <a:effectLst/>
          </c:spPr>
          <c:invertIfNegative val="0"/>
          <c:cat>
            <c:strRef>
              <c:f>'2比8'!$B$1:$F$1</c:f>
              <c:strCache>
                <c:ptCount val="5"/>
                <c:pt idx="0">
                  <c:v>Completeness</c:v>
                </c:pt>
                <c:pt idx="1">
                  <c:v>Homogeneity</c:v>
                </c:pt>
                <c:pt idx="2">
                  <c:v>V-measure</c:v>
                </c:pt>
                <c:pt idx="3">
                  <c:v>AMI</c:v>
                </c:pt>
                <c:pt idx="4">
                  <c:v>ARI</c:v>
                </c:pt>
              </c:strCache>
            </c:strRef>
          </c:cat>
          <c:val>
            <c:numRef>
              <c:f>'2比8'!$B$8:$F$8</c:f>
              <c:numCache>
                <c:formatCode>General</c:formatCode>
                <c:ptCount val="5"/>
                <c:pt idx="0">
                  <c:v>0.65</c:v>
                </c:pt>
                <c:pt idx="1">
                  <c:v>0.97</c:v>
                </c:pt>
                <c:pt idx="2">
                  <c:v>0.78</c:v>
                </c:pt>
                <c:pt idx="3">
                  <c:v>0.56000000000000005</c:v>
                </c:pt>
                <c:pt idx="4">
                  <c:v>0.5</c:v>
                </c:pt>
              </c:numCache>
            </c:numRef>
          </c:val>
          <c:extLst>
            <c:ext xmlns:c16="http://schemas.microsoft.com/office/drawing/2014/chart" uri="{C3380CC4-5D6E-409C-BE32-E72D297353CC}">
              <c16:uniqueId val="{00000005-831B-4EAA-9901-0D2FF64CBC71}"/>
            </c:ext>
          </c:extLst>
        </c:ser>
        <c:ser>
          <c:idx val="7"/>
          <c:order val="7"/>
          <c:tx>
            <c:strRef>
              <c:f>'2比8'!$A$9</c:f>
              <c:strCache>
                <c:ptCount val="1"/>
                <c:pt idx="0">
                  <c:v>0.7</c:v>
                </c:pt>
              </c:strCache>
            </c:strRef>
          </c:tx>
          <c:spPr>
            <a:solidFill>
              <a:schemeClr val="accent2">
                <a:lumMod val="60000"/>
              </a:schemeClr>
            </a:solidFill>
            <a:ln>
              <a:noFill/>
            </a:ln>
            <a:effectLst/>
          </c:spPr>
          <c:invertIfNegative val="0"/>
          <c:cat>
            <c:strRef>
              <c:f>'2比8'!$B$1:$F$1</c:f>
              <c:strCache>
                <c:ptCount val="5"/>
                <c:pt idx="0">
                  <c:v>Completeness</c:v>
                </c:pt>
                <c:pt idx="1">
                  <c:v>Homogeneity</c:v>
                </c:pt>
                <c:pt idx="2">
                  <c:v>V-measure</c:v>
                </c:pt>
                <c:pt idx="3">
                  <c:v>AMI</c:v>
                </c:pt>
                <c:pt idx="4">
                  <c:v>ARI</c:v>
                </c:pt>
              </c:strCache>
            </c:strRef>
          </c:cat>
          <c:val>
            <c:numRef>
              <c:f>'2比8'!$B$9:$F$9</c:f>
              <c:numCache>
                <c:formatCode>General</c:formatCode>
                <c:ptCount val="5"/>
                <c:pt idx="0">
                  <c:v>0.56000000000000005</c:v>
                </c:pt>
                <c:pt idx="1">
                  <c:v>0.99</c:v>
                </c:pt>
                <c:pt idx="2">
                  <c:v>0.72</c:v>
                </c:pt>
                <c:pt idx="3">
                  <c:v>0.4</c:v>
                </c:pt>
                <c:pt idx="4">
                  <c:v>0.26</c:v>
                </c:pt>
              </c:numCache>
            </c:numRef>
          </c:val>
          <c:extLst>
            <c:ext xmlns:c16="http://schemas.microsoft.com/office/drawing/2014/chart" uri="{C3380CC4-5D6E-409C-BE32-E72D297353CC}">
              <c16:uniqueId val="{00000006-831B-4EAA-9901-0D2FF64CBC71}"/>
            </c:ext>
          </c:extLst>
        </c:ser>
        <c:ser>
          <c:idx val="8"/>
          <c:order val="8"/>
          <c:tx>
            <c:strRef>
              <c:f>'2比8'!$A$10</c:f>
              <c:strCache>
                <c:ptCount val="1"/>
                <c:pt idx="0">
                  <c:v>0.75</c:v>
                </c:pt>
              </c:strCache>
            </c:strRef>
          </c:tx>
          <c:spPr>
            <a:solidFill>
              <a:schemeClr val="accent3">
                <a:lumMod val="60000"/>
              </a:schemeClr>
            </a:solidFill>
            <a:ln>
              <a:noFill/>
            </a:ln>
            <a:effectLst/>
          </c:spPr>
          <c:invertIfNegative val="0"/>
          <c:cat>
            <c:strRef>
              <c:f>'2比8'!$B$1:$F$1</c:f>
              <c:strCache>
                <c:ptCount val="5"/>
                <c:pt idx="0">
                  <c:v>Completeness</c:v>
                </c:pt>
                <c:pt idx="1">
                  <c:v>Homogeneity</c:v>
                </c:pt>
                <c:pt idx="2">
                  <c:v>V-measure</c:v>
                </c:pt>
                <c:pt idx="3">
                  <c:v>AMI</c:v>
                </c:pt>
                <c:pt idx="4">
                  <c:v>ARI</c:v>
                </c:pt>
              </c:strCache>
            </c:strRef>
          </c:cat>
          <c:val>
            <c:numRef>
              <c:f>'2比8'!$B$10:$F$10</c:f>
              <c:numCache>
                <c:formatCode>General</c:formatCode>
                <c:ptCount val="5"/>
                <c:pt idx="0">
                  <c:v>0.52</c:v>
                </c:pt>
                <c:pt idx="1">
                  <c:v>1</c:v>
                </c:pt>
                <c:pt idx="2">
                  <c:v>0.68</c:v>
                </c:pt>
                <c:pt idx="3">
                  <c:v>0.3</c:v>
                </c:pt>
                <c:pt idx="4">
                  <c:v>0.17</c:v>
                </c:pt>
              </c:numCache>
            </c:numRef>
          </c:val>
          <c:extLst>
            <c:ext xmlns:c16="http://schemas.microsoft.com/office/drawing/2014/chart" uri="{C3380CC4-5D6E-409C-BE32-E72D297353CC}">
              <c16:uniqueId val="{00000007-831B-4EAA-9901-0D2FF64CBC71}"/>
            </c:ext>
          </c:extLst>
        </c:ser>
        <c:dLbls>
          <c:showLegendKey val="0"/>
          <c:showVal val="0"/>
          <c:showCatName val="0"/>
          <c:showSerName val="0"/>
          <c:showPercent val="0"/>
          <c:showBubbleSize val="0"/>
        </c:dLbls>
        <c:gapWidth val="219"/>
        <c:overlap val="-27"/>
        <c:axId val="432085584"/>
        <c:axId val="432094288"/>
        <c:extLst>
          <c:ext xmlns:c15="http://schemas.microsoft.com/office/drawing/2012/chart" uri="{02D57815-91ED-43cb-92C2-25804820EDAC}">
            <c15:filteredBarSeries>
              <c15:ser>
                <c:idx val="0"/>
                <c:order val="0"/>
                <c:tx>
                  <c:strRef>
                    <c:extLst>
                      <c:ext uri="{02D57815-91ED-43cb-92C2-25804820EDAC}">
                        <c15:formulaRef>
                          <c15:sqref>'2比8'!$A$2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c:ext uri="{02D57815-91ED-43cb-92C2-25804820EDAC}">
                        <c15:formulaRef>
                          <c15:sqref>'2比8'!$B$1:$F$1</c15:sqref>
                        </c15:formulaRef>
                      </c:ext>
                    </c:extLst>
                    <c:strCache>
                      <c:ptCount val="5"/>
                      <c:pt idx="0">
                        <c:v>Completeness</c:v>
                      </c:pt>
                      <c:pt idx="1">
                        <c:v>Homogeneity</c:v>
                      </c:pt>
                      <c:pt idx="2">
                        <c:v>V-measure</c:v>
                      </c:pt>
                      <c:pt idx="3">
                        <c:v>AMI</c:v>
                      </c:pt>
                      <c:pt idx="4">
                        <c:v>ARI</c:v>
                      </c:pt>
                    </c:strCache>
                  </c:strRef>
                </c:cat>
                <c:val>
                  <c:numRef>
                    <c:extLst>
                      <c:ext uri="{02D57815-91ED-43cb-92C2-25804820EDAC}">
                        <c15:formulaRef>
                          <c15:sqref>'2比8'!$B$2:$F$2</c15:sqref>
                        </c15:formulaRef>
                      </c:ext>
                    </c:extLst>
                    <c:numCache>
                      <c:formatCode>General</c:formatCode>
                      <c:ptCount val="5"/>
                    </c:numCache>
                  </c:numRef>
                </c:val>
                <c:extLst>
                  <c:ext xmlns:c16="http://schemas.microsoft.com/office/drawing/2014/chart" uri="{C3380CC4-5D6E-409C-BE32-E72D297353CC}">
                    <c16:uniqueId val="{00000008-831B-4EAA-9901-0D2FF64CBC71}"/>
                  </c:ext>
                </c:extLst>
              </c15:ser>
            </c15:filteredBarSeries>
          </c:ext>
        </c:extLst>
      </c:barChart>
      <c:catAx>
        <c:axId val="432085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32094288"/>
        <c:crosses val="autoZero"/>
        <c:auto val="1"/>
        <c:lblAlgn val="ctr"/>
        <c:lblOffset val="100"/>
        <c:noMultiLvlLbl val="0"/>
      </c:catAx>
      <c:valAx>
        <c:axId val="43209428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320855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algorithm4</a:t>
            </a:r>
            <a:r>
              <a:rPr lang="zh-TW" altLang="en-US"/>
              <a:t> 標題比內文關鍵字</a:t>
            </a:r>
            <a:r>
              <a:rPr lang="en-US" altLang="zh-TW"/>
              <a:t>3:7</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'3比7'!$A$3</c:f>
              <c:strCache>
                <c:ptCount val="1"/>
                <c:pt idx="0">
                  <c:v>0.4</c:v>
                </c:pt>
              </c:strCache>
            </c:strRef>
          </c:tx>
          <c:spPr>
            <a:solidFill>
              <a:schemeClr val="accent2"/>
            </a:solidFill>
            <a:ln>
              <a:noFill/>
            </a:ln>
            <a:effectLst/>
          </c:spPr>
          <c:invertIfNegative val="0"/>
          <c:cat>
            <c:strRef>
              <c:f>'3比7'!$B$1:$F$1</c:f>
              <c:strCache>
                <c:ptCount val="5"/>
                <c:pt idx="0">
                  <c:v>Completeness</c:v>
                </c:pt>
                <c:pt idx="1">
                  <c:v>Homogeneity</c:v>
                </c:pt>
                <c:pt idx="2">
                  <c:v>V-measure</c:v>
                </c:pt>
                <c:pt idx="3">
                  <c:v>AMI</c:v>
                </c:pt>
                <c:pt idx="4">
                  <c:v>ARI</c:v>
                </c:pt>
              </c:strCache>
            </c:strRef>
          </c:cat>
          <c:val>
            <c:numRef>
              <c:f>'3比7'!$B$3:$F$3</c:f>
              <c:numCache>
                <c:formatCode>General</c:formatCode>
                <c:ptCount val="5"/>
                <c:pt idx="0">
                  <c:v>0.78</c:v>
                </c:pt>
                <c:pt idx="1">
                  <c:v>0</c:v>
                </c:pt>
                <c:pt idx="2">
                  <c:v>0</c:v>
                </c:pt>
                <c:pt idx="3">
                  <c:v>0</c:v>
                </c:pt>
                <c:pt idx="4">
                  <c:v>0</c:v>
                </c:pt>
              </c:numCache>
            </c:numRef>
          </c:val>
          <c:extLst>
            <c:ext xmlns:c16="http://schemas.microsoft.com/office/drawing/2014/chart" uri="{C3380CC4-5D6E-409C-BE32-E72D297353CC}">
              <c16:uniqueId val="{00000000-0A8A-4111-9A18-C32BBD0D31BD}"/>
            </c:ext>
          </c:extLst>
        </c:ser>
        <c:ser>
          <c:idx val="2"/>
          <c:order val="2"/>
          <c:tx>
            <c:strRef>
              <c:f>'3比7'!$A$4</c:f>
              <c:strCache>
                <c:ptCount val="1"/>
                <c:pt idx="0">
                  <c:v>0.45</c:v>
                </c:pt>
              </c:strCache>
            </c:strRef>
          </c:tx>
          <c:spPr>
            <a:solidFill>
              <a:schemeClr val="accent3"/>
            </a:solidFill>
            <a:ln>
              <a:noFill/>
            </a:ln>
            <a:effectLst/>
          </c:spPr>
          <c:invertIfNegative val="0"/>
          <c:cat>
            <c:strRef>
              <c:f>'3比7'!$B$1:$F$1</c:f>
              <c:strCache>
                <c:ptCount val="5"/>
                <c:pt idx="0">
                  <c:v>Completeness</c:v>
                </c:pt>
                <c:pt idx="1">
                  <c:v>Homogeneity</c:v>
                </c:pt>
                <c:pt idx="2">
                  <c:v>V-measure</c:v>
                </c:pt>
                <c:pt idx="3">
                  <c:v>AMI</c:v>
                </c:pt>
                <c:pt idx="4">
                  <c:v>ARI</c:v>
                </c:pt>
              </c:strCache>
            </c:strRef>
          </c:cat>
          <c:val>
            <c:numRef>
              <c:f>'3比7'!$B$4:$F$4</c:f>
              <c:numCache>
                <c:formatCode>General</c:formatCode>
                <c:ptCount val="5"/>
                <c:pt idx="0">
                  <c:v>0.69</c:v>
                </c:pt>
                <c:pt idx="1">
                  <c:v>0.11</c:v>
                </c:pt>
                <c:pt idx="2">
                  <c:v>0.18</c:v>
                </c:pt>
                <c:pt idx="3">
                  <c:v>0.1</c:v>
                </c:pt>
                <c:pt idx="4">
                  <c:v>0.04</c:v>
                </c:pt>
              </c:numCache>
            </c:numRef>
          </c:val>
          <c:extLst>
            <c:ext xmlns:c16="http://schemas.microsoft.com/office/drawing/2014/chart" uri="{C3380CC4-5D6E-409C-BE32-E72D297353CC}">
              <c16:uniqueId val="{00000001-0A8A-4111-9A18-C32BBD0D31BD}"/>
            </c:ext>
          </c:extLst>
        </c:ser>
        <c:ser>
          <c:idx val="3"/>
          <c:order val="3"/>
          <c:tx>
            <c:strRef>
              <c:f>'3比7'!$A$5</c:f>
              <c:strCache>
                <c:ptCount val="1"/>
                <c:pt idx="0">
                  <c:v>0.5</c:v>
                </c:pt>
              </c:strCache>
            </c:strRef>
          </c:tx>
          <c:spPr>
            <a:solidFill>
              <a:schemeClr val="accent4"/>
            </a:solidFill>
            <a:ln>
              <a:noFill/>
            </a:ln>
            <a:effectLst/>
          </c:spPr>
          <c:invertIfNegative val="0"/>
          <c:cat>
            <c:strRef>
              <c:f>'3比7'!$B$1:$F$1</c:f>
              <c:strCache>
                <c:ptCount val="5"/>
                <c:pt idx="0">
                  <c:v>Completeness</c:v>
                </c:pt>
                <c:pt idx="1">
                  <c:v>Homogeneity</c:v>
                </c:pt>
                <c:pt idx="2">
                  <c:v>V-measure</c:v>
                </c:pt>
                <c:pt idx="3">
                  <c:v>AMI</c:v>
                </c:pt>
                <c:pt idx="4">
                  <c:v>ARI</c:v>
                </c:pt>
              </c:strCache>
            </c:strRef>
          </c:cat>
          <c:val>
            <c:numRef>
              <c:f>'3比7'!$B$5:$F$5</c:f>
              <c:numCache>
                <c:formatCode>General</c:formatCode>
                <c:ptCount val="5"/>
                <c:pt idx="0">
                  <c:v>0.88</c:v>
                </c:pt>
                <c:pt idx="1">
                  <c:v>0.62</c:v>
                </c:pt>
                <c:pt idx="2">
                  <c:v>0.72</c:v>
                </c:pt>
                <c:pt idx="3">
                  <c:v>0.6</c:v>
                </c:pt>
                <c:pt idx="4">
                  <c:v>0.43</c:v>
                </c:pt>
              </c:numCache>
            </c:numRef>
          </c:val>
          <c:extLst>
            <c:ext xmlns:c16="http://schemas.microsoft.com/office/drawing/2014/chart" uri="{C3380CC4-5D6E-409C-BE32-E72D297353CC}">
              <c16:uniqueId val="{00000002-0A8A-4111-9A18-C32BBD0D31BD}"/>
            </c:ext>
          </c:extLst>
        </c:ser>
        <c:ser>
          <c:idx val="4"/>
          <c:order val="4"/>
          <c:tx>
            <c:strRef>
              <c:f>'3比7'!$A$6</c:f>
              <c:strCache>
                <c:ptCount val="1"/>
                <c:pt idx="0">
                  <c:v>0.55</c:v>
                </c:pt>
              </c:strCache>
            </c:strRef>
          </c:tx>
          <c:spPr>
            <a:solidFill>
              <a:schemeClr val="accent5"/>
            </a:solidFill>
            <a:ln>
              <a:noFill/>
            </a:ln>
            <a:effectLst/>
          </c:spPr>
          <c:invertIfNegative val="0"/>
          <c:cat>
            <c:strRef>
              <c:f>'3比7'!$B$1:$F$1</c:f>
              <c:strCache>
                <c:ptCount val="5"/>
                <c:pt idx="0">
                  <c:v>Completeness</c:v>
                </c:pt>
                <c:pt idx="1">
                  <c:v>Homogeneity</c:v>
                </c:pt>
                <c:pt idx="2">
                  <c:v>V-measure</c:v>
                </c:pt>
                <c:pt idx="3">
                  <c:v>AMI</c:v>
                </c:pt>
                <c:pt idx="4">
                  <c:v>ARI</c:v>
                </c:pt>
              </c:strCache>
            </c:strRef>
          </c:cat>
          <c:val>
            <c:numRef>
              <c:f>'3比7'!$B$6:$F$6</c:f>
              <c:numCache>
                <c:formatCode>General</c:formatCode>
                <c:ptCount val="5"/>
                <c:pt idx="0">
                  <c:v>0.87</c:v>
                </c:pt>
                <c:pt idx="1">
                  <c:v>0.87</c:v>
                </c:pt>
                <c:pt idx="2">
                  <c:v>0.87</c:v>
                </c:pt>
                <c:pt idx="3">
                  <c:v>0.85</c:v>
                </c:pt>
                <c:pt idx="4">
                  <c:v>0.81</c:v>
                </c:pt>
              </c:numCache>
            </c:numRef>
          </c:val>
          <c:extLst>
            <c:ext xmlns:c16="http://schemas.microsoft.com/office/drawing/2014/chart" uri="{C3380CC4-5D6E-409C-BE32-E72D297353CC}">
              <c16:uniqueId val="{00000003-0A8A-4111-9A18-C32BBD0D31BD}"/>
            </c:ext>
          </c:extLst>
        </c:ser>
        <c:ser>
          <c:idx val="5"/>
          <c:order val="5"/>
          <c:tx>
            <c:strRef>
              <c:f>'3比7'!$A$7</c:f>
              <c:strCache>
                <c:ptCount val="1"/>
                <c:pt idx="0">
                  <c:v>0.6</c:v>
                </c:pt>
              </c:strCache>
            </c:strRef>
          </c:tx>
          <c:spPr>
            <a:solidFill>
              <a:schemeClr val="accent6"/>
            </a:solidFill>
            <a:ln>
              <a:noFill/>
            </a:ln>
            <a:effectLst/>
          </c:spPr>
          <c:invertIfNegative val="0"/>
          <c:cat>
            <c:strRef>
              <c:f>'3比7'!$B$1:$F$1</c:f>
              <c:strCache>
                <c:ptCount val="5"/>
                <c:pt idx="0">
                  <c:v>Completeness</c:v>
                </c:pt>
                <c:pt idx="1">
                  <c:v>Homogeneity</c:v>
                </c:pt>
                <c:pt idx="2">
                  <c:v>V-measure</c:v>
                </c:pt>
                <c:pt idx="3">
                  <c:v>AMI</c:v>
                </c:pt>
                <c:pt idx="4">
                  <c:v>ARI</c:v>
                </c:pt>
              </c:strCache>
            </c:strRef>
          </c:cat>
          <c:val>
            <c:numRef>
              <c:f>'3比7'!$B$7:$F$7</c:f>
              <c:numCache>
                <c:formatCode>General</c:formatCode>
                <c:ptCount val="5"/>
                <c:pt idx="0">
                  <c:v>0.79</c:v>
                </c:pt>
                <c:pt idx="1">
                  <c:v>0.95</c:v>
                </c:pt>
                <c:pt idx="2">
                  <c:v>0.86</c:v>
                </c:pt>
                <c:pt idx="3">
                  <c:v>0.76</c:v>
                </c:pt>
                <c:pt idx="4">
                  <c:v>0.77</c:v>
                </c:pt>
              </c:numCache>
            </c:numRef>
          </c:val>
          <c:extLst>
            <c:ext xmlns:c16="http://schemas.microsoft.com/office/drawing/2014/chart" uri="{C3380CC4-5D6E-409C-BE32-E72D297353CC}">
              <c16:uniqueId val="{00000004-0A8A-4111-9A18-C32BBD0D31BD}"/>
            </c:ext>
          </c:extLst>
        </c:ser>
        <c:ser>
          <c:idx val="6"/>
          <c:order val="6"/>
          <c:tx>
            <c:strRef>
              <c:f>'3比7'!$A$8</c:f>
              <c:strCache>
                <c:ptCount val="1"/>
                <c:pt idx="0">
                  <c:v>0.65</c:v>
                </c:pt>
              </c:strCache>
            </c:strRef>
          </c:tx>
          <c:spPr>
            <a:solidFill>
              <a:schemeClr val="accent1">
                <a:lumMod val="60000"/>
              </a:schemeClr>
            </a:solidFill>
            <a:ln>
              <a:noFill/>
            </a:ln>
            <a:effectLst/>
          </c:spPr>
          <c:invertIfNegative val="0"/>
          <c:cat>
            <c:strRef>
              <c:f>'3比7'!$B$1:$F$1</c:f>
              <c:strCache>
                <c:ptCount val="5"/>
                <c:pt idx="0">
                  <c:v>Completeness</c:v>
                </c:pt>
                <c:pt idx="1">
                  <c:v>Homogeneity</c:v>
                </c:pt>
                <c:pt idx="2">
                  <c:v>V-measure</c:v>
                </c:pt>
                <c:pt idx="3">
                  <c:v>AMI</c:v>
                </c:pt>
                <c:pt idx="4">
                  <c:v>ARI</c:v>
                </c:pt>
              </c:strCache>
            </c:strRef>
          </c:cat>
          <c:val>
            <c:numRef>
              <c:f>'3比7'!$B$8:$F$8</c:f>
              <c:numCache>
                <c:formatCode>General</c:formatCode>
                <c:ptCount val="5"/>
                <c:pt idx="0">
                  <c:v>0.66</c:v>
                </c:pt>
                <c:pt idx="1">
                  <c:v>0.98</c:v>
                </c:pt>
                <c:pt idx="2">
                  <c:v>0.79</c:v>
                </c:pt>
                <c:pt idx="3">
                  <c:v>0.56999999999999995</c:v>
                </c:pt>
                <c:pt idx="4">
                  <c:v>0.52</c:v>
                </c:pt>
              </c:numCache>
            </c:numRef>
          </c:val>
          <c:extLst>
            <c:ext xmlns:c16="http://schemas.microsoft.com/office/drawing/2014/chart" uri="{C3380CC4-5D6E-409C-BE32-E72D297353CC}">
              <c16:uniqueId val="{00000005-0A8A-4111-9A18-C32BBD0D31BD}"/>
            </c:ext>
          </c:extLst>
        </c:ser>
        <c:ser>
          <c:idx val="7"/>
          <c:order val="7"/>
          <c:tx>
            <c:strRef>
              <c:f>'3比7'!$A$9</c:f>
              <c:strCache>
                <c:ptCount val="1"/>
                <c:pt idx="0">
                  <c:v>0.7</c:v>
                </c:pt>
              </c:strCache>
            </c:strRef>
          </c:tx>
          <c:spPr>
            <a:solidFill>
              <a:schemeClr val="accent2">
                <a:lumMod val="60000"/>
              </a:schemeClr>
            </a:solidFill>
            <a:ln>
              <a:noFill/>
            </a:ln>
            <a:effectLst/>
          </c:spPr>
          <c:invertIfNegative val="0"/>
          <c:cat>
            <c:strRef>
              <c:f>'3比7'!$B$1:$F$1</c:f>
              <c:strCache>
                <c:ptCount val="5"/>
                <c:pt idx="0">
                  <c:v>Completeness</c:v>
                </c:pt>
                <c:pt idx="1">
                  <c:v>Homogeneity</c:v>
                </c:pt>
                <c:pt idx="2">
                  <c:v>V-measure</c:v>
                </c:pt>
                <c:pt idx="3">
                  <c:v>AMI</c:v>
                </c:pt>
                <c:pt idx="4">
                  <c:v>ARI</c:v>
                </c:pt>
              </c:strCache>
            </c:strRef>
          </c:cat>
          <c:val>
            <c:numRef>
              <c:f>'3比7'!$B$9:$F$9</c:f>
              <c:numCache>
                <c:formatCode>General</c:formatCode>
                <c:ptCount val="5"/>
                <c:pt idx="0">
                  <c:v>0.56999999999999995</c:v>
                </c:pt>
                <c:pt idx="1">
                  <c:v>0.99</c:v>
                </c:pt>
                <c:pt idx="2">
                  <c:v>0.72</c:v>
                </c:pt>
                <c:pt idx="3">
                  <c:v>0.4</c:v>
                </c:pt>
                <c:pt idx="4">
                  <c:v>0.28999999999999998</c:v>
                </c:pt>
              </c:numCache>
            </c:numRef>
          </c:val>
          <c:extLst>
            <c:ext xmlns:c16="http://schemas.microsoft.com/office/drawing/2014/chart" uri="{C3380CC4-5D6E-409C-BE32-E72D297353CC}">
              <c16:uniqueId val="{00000006-0A8A-4111-9A18-C32BBD0D31BD}"/>
            </c:ext>
          </c:extLst>
        </c:ser>
        <c:ser>
          <c:idx val="8"/>
          <c:order val="8"/>
          <c:tx>
            <c:strRef>
              <c:f>'3比7'!$A$10</c:f>
              <c:strCache>
                <c:ptCount val="1"/>
                <c:pt idx="0">
                  <c:v>0.75</c:v>
                </c:pt>
              </c:strCache>
            </c:strRef>
          </c:tx>
          <c:spPr>
            <a:solidFill>
              <a:schemeClr val="accent3">
                <a:lumMod val="60000"/>
              </a:schemeClr>
            </a:solidFill>
            <a:ln>
              <a:noFill/>
            </a:ln>
            <a:effectLst/>
          </c:spPr>
          <c:invertIfNegative val="0"/>
          <c:cat>
            <c:strRef>
              <c:f>'3比7'!$B$1:$F$1</c:f>
              <c:strCache>
                <c:ptCount val="5"/>
                <c:pt idx="0">
                  <c:v>Completeness</c:v>
                </c:pt>
                <c:pt idx="1">
                  <c:v>Homogeneity</c:v>
                </c:pt>
                <c:pt idx="2">
                  <c:v>V-measure</c:v>
                </c:pt>
                <c:pt idx="3">
                  <c:v>AMI</c:v>
                </c:pt>
                <c:pt idx="4">
                  <c:v>ARI</c:v>
                </c:pt>
              </c:strCache>
            </c:strRef>
          </c:cat>
          <c:val>
            <c:numRef>
              <c:f>'3比7'!$B$10:$F$10</c:f>
              <c:numCache>
                <c:formatCode>General</c:formatCode>
                <c:ptCount val="5"/>
                <c:pt idx="0">
                  <c:v>0.52</c:v>
                </c:pt>
                <c:pt idx="1">
                  <c:v>1</c:v>
                </c:pt>
                <c:pt idx="2">
                  <c:v>0.68</c:v>
                </c:pt>
                <c:pt idx="3">
                  <c:v>0.3</c:v>
                </c:pt>
                <c:pt idx="4">
                  <c:v>0.17</c:v>
                </c:pt>
              </c:numCache>
            </c:numRef>
          </c:val>
          <c:extLst>
            <c:ext xmlns:c16="http://schemas.microsoft.com/office/drawing/2014/chart" uri="{C3380CC4-5D6E-409C-BE32-E72D297353CC}">
              <c16:uniqueId val="{00000007-0A8A-4111-9A18-C32BBD0D31BD}"/>
            </c:ext>
          </c:extLst>
        </c:ser>
        <c:dLbls>
          <c:showLegendKey val="0"/>
          <c:showVal val="0"/>
          <c:showCatName val="0"/>
          <c:showSerName val="0"/>
          <c:showPercent val="0"/>
          <c:showBubbleSize val="0"/>
        </c:dLbls>
        <c:gapWidth val="219"/>
        <c:overlap val="-27"/>
        <c:axId val="432085584"/>
        <c:axId val="432094288"/>
        <c:extLst>
          <c:ext xmlns:c15="http://schemas.microsoft.com/office/drawing/2012/chart" uri="{02D57815-91ED-43cb-92C2-25804820EDAC}">
            <c15:filteredBarSeries>
              <c15:ser>
                <c:idx val="0"/>
                <c:order val="0"/>
                <c:tx>
                  <c:strRef>
                    <c:extLst>
                      <c:ext uri="{02D57815-91ED-43cb-92C2-25804820EDAC}">
                        <c15:formulaRef>
                          <c15:sqref>'3比7'!$A$2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c:ext uri="{02D57815-91ED-43cb-92C2-25804820EDAC}">
                        <c15:formulaRef>
                          <c15:sqref>'3比7'!$B$1:$F$1</c15:sqref>
                        </c15:formulaRef>
                      </c:ext>
                    </c:extLst>
                    <c:strCache>
                      <c:ptCount val="5"/>
                      <c:pt idx="0">
                        <c:v>Completeness</c:v>
                      </c:pt>
                      <c:pt idx="1">
                        <c:v>Homogeneity</c:v>
                      </c:pt>
                      <c:pt idx="2">
                        <c:v>V-measure</c:v>
                      </c:pt>
                      <c:pt idx="3">
                        <c:v>AMI</c:v>
                      </c:pt>
                      <c:pt idx="4">
                        <c:v>ARI</c:v>
                      </c:pt>
                    </c:strCache>
                  </c:strRef>
                </c:cat>
                <c:val>
                  <c:numRef>
                    <c:extLst>
                      <c:ext uri="{02D57815-91ED-43cb-92C2-25804820EDAC}">
                        <c15:formulaRef>
                          <c15:sqref>'3比7'!$B$2:$F$2</c15:sqref>
                        </c15:formulaRef>
                      </c:ext>
                    </c:extLst>
                    <c:numCache>
                      <c:formatCode>General</c:formatCode>
                      <c:ptCount val="5"/>
                    </c:numCache>
                  </c:numRef>
                </c:val>
                <c:extLst>
                  <c:ext xmlns:c16="http://schemas.microsoft.com/office/drawing/2014/chart" uri="{C3380CC4-5D6E-409C-BE32-E72D297353CC}">
                    <c16:uniqueId val="{00000008-0A8A-4111-9A18-C32BBD0D31BD}"/>
                  </c:ext>
                </c:extLst>
              </c15:ser>
            </c15:filteredBarSeries>
          </c:ext>
        </c:extLst>
      </c:barChart>
      <c:catAx>
        <c:axId val="432085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32094288"/>
        <c:crosses val="autoZero"/>
        <c:auto val="1"/>
        <c:lblAlgn val="ctr"/>
        <c:lblOffset val="100"/>
        <c:noMultiLvlLbl val="0"/>
      </c:catAx>
      <c:valAx>
        <c:axId val="43209428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320855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algorithm4</a:t>
            </a:r>
            <a:r>
              <a:rPr lang="zh-TW" altLang="en-US"/>
              <a:t> 標題比內文關鍵字</a:t>
            </a:r>
            <a:r>
              <a:rPr lang="en-US" altLang="zh-TW"/>
              <a:t>4:6</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'4比6'!$A$3</c:f>
              <c:strCache>
                <c:ptCount val="1"/>
                <c:pt idx="0">
                  <c:v>0.4</c:v>
                </c:pt>
              </c:strCache>
            </c:strRef>
          </c:tx>
          <c:spPr>
            <a:solidFill>
              <a:schemeClr val="accent2"/>
            </a:solidFill>
            <a:ln>
              <a:noFill/>
            </a:ln>
            <a:effectLst/>
          </c:spPr>
          <c:invertIfNegative val="0"/>
          <c:cat>
            <c:strRef>
              <c:f>'4比6'!$B$1:$F$1</c:f>
              <c:strCache>
                <c:ptCount val="5"/>
                <c:pt idx="0">
                  <c:v>Completeness</c:v>
                </c:pt>
                <c:pt idx="1">
                  <c:v>Homogeneity</c:v>
                </c:pt>
                <c:pt idx="2">
                  <c:v>V-measure</c:v>
                </c:pt>
                <c:pt idx="3">
                  <c:v>AMI</c:v>
                </c:pt>
                <c:pt idx="4">
                  <c:v>ARI</c:v>
                </c:pt>
              </c:strCache>
            </c:strRef>
          </c:cat>
          <c:val>
            <c:numRef>
              <c:f>'4比6'!$B$3:$F$3</c:f>
              <c:numCache>
                <c:formatCode>General</c:formatCode>
                <c:ptCount val="5"/>
                <c:pt idx="0">
                  <c:v>0.9</c:v>
                </c:pt>
                <c:pt idx="1">
                  <c:v>0</c:v>
                </c:pt>
                <c:pt idx="2">
                  <c:v>0</c:v>
                </c:pt>
                <c:pt idx="3">
                  <c:v>0</c:v>
                </c:pt>
                <c:pt idx="4">
                  <c:v>0</c:v>
                </c:pt>
              </c:numCache>
            </c:numRef>
          </c:val>
          <c:extLst>
            <c:ext xmlns:c16="http://schemas.microsoft.com/office/drawing/2014/chart" uri="{C3380CC4-5D6E-409C-BE32-E72D297353CC}">
              <c16:uniqueId val="{00000000-EFD7-413F-AFBE-D857C0FF56EE}"/>
            </c:ext>
          </c:extLst>
        </c:ser>
        <c:ser>
          <c:idx val="2"/>
          <c:order val="2"/>
          <c:tx>
            <c:strRef>
              <c:f>'4比6'!$A$4</c:f>
              <c:strCache>
                <c:ptCount val="1"/>
                <c:pt idx="0">
                  <c:v>0.45</c:v>
                </c:pt>
              </c:strCache>
            </c:strRef>
          </c:tx>
          <c:spPr>
            <a:solidFill>
              <a:schemeClr val="accent3"/>
            </a:solidFill>
            <a:ln>
              <a:noFill/>
            </a:ln>
            <a:effectLst/>
          </c:spPr>
          <c:invertIfNegative val="0"/>
          <c:cat>
            <c:strRef>
              <c:f>'4比6'!$B$1:$F$1</c:f>
              <c:strCache>
                <c:ptCount val="5"/>
                <c:pt idx="0">
                  <c:v>Completeness</c:v>
                </c:pt>
                <c:pt idx="1">
                  <c:v>Homogeneity</c:v>
                </c:pt>
                <c:pt idx="2">
                  <c:v>V-measure</c:v>
                </c:pt>
                <c:pt idx="3">
                  <c:v>AMI</c:v>
                </c:pt>
                <c:pt idx="4">
                  <c:v>ARI</c:v>
                </c:pt>
              </c:strCache>
            </c:strRef>
          </c:cat>
          <c:val>
            <c:numRef>
              <c:f>'4比6'!$B$4:$F$4</c:f>
              <c:numCache>
                <c:formatCode>General</c:formatCode>
                <c:ptCount val="5"/>
                <c:pt idx="0">
                  <c:v>0.88</c:v>
                </c:pt>
                <c:pt idx="1">
                  <c:v>0.28000000000000003</c:v>
                </c:pt>
                <c:pt idx="2">
                  <c:v>0.42</c:v>
                </c:pt>
                <c:pt idx="3">
                  <c:v>0.28000000000000003</c:v>
                </c:pt>
                <c:pt idx="4">
                  <c:v>0.13</c:v>
                </c:pt>
              </c:numCache>
            </c:numRef>
          </c:val>
          <c:extLst>
            <c:ext xmlns:c16="http://schemas.microsoft.com/office/drawing/2014/chart" uri="{C3380CC4-5D6E-409C-BE32-E72D297353CC}">
              <c16:uniqueId val="{00000001-EFD7-413F-AFBE-D857C0FF56EE}"/>
            </c:ext>
          </c:extLst>
        </c:ser>
        <c:ser>
          <c:idx val="3"/>
          <c:order val="3"/>
          <c:tx>
            <c:strRef>
              <c:f>'4比6'!$A$5</c:f>
              <c:strCache>
                <c:ptCount val="1"/>
                <c:pt idx="0">
                  <c:v>0.5</c:v>
                </c:pt>
              </c:strCache>
            </c:strRef>
          </c:tx>
          <c:spPr>
            <a:solidFill>
              <a:schemeClr val="accent4"/>
            </a:solidFill>
            <a:ln>
              <a:noFill/>
            </a:ln>
            <a:effectLst/>
          </c:spPr>
          <c:invertIfNegative val="0"/>
          <c:cat>
            <c:strRef>
              <c:f>'4比6'!$B$1:$F$1</c:f>
              <c:strCache>
                <c:ptCount val="5"/>
                <c:pt idx="0">
                  <c:v>Completeness</c:v>
                </c:pt>
                <c:pt idx="1">
                  <c:v>Homogeneity</c:v>
                </c:pt>
                <c:pt idx="2">
                  <c:v>V-measure</c:v>
                </c:pt>
                <c:pt idx="3">
                  <c:v>AMI</c:v>
                </c:pt>
                <c:pt idx="4">
                  <c:v>ARI</c:v>
                </c:pt>
              </c:strCache>
            </c:strRef>
          </c:cat>
          <c:val>
            <c:numRef>
              <c:f>'4比6'!$B$5:$F$5</c:f>
              <c:numCache>
                <c:formatCode>General</c:formatCode>
                <c:ptCount val="5"/>
                <c:pt idx="0">
                  <c:v>0.91</c:v>
                </c:pt>
                <c:pt idx="1">
                  <c:v>0.72</c:v>
                </c:pt>
                <c:pt idx="2">
                  <c:v>0.8</c:v>
                </c:pt>
                <c:pt idx="3">
                  <c:v>0.71</c:v>
                </c:pt>
                <c:pt idx="4">
                  <c:v>0.57999999999999996</c:v>
                </c:pt>
              </c:numCache>
            </c:numRef>
          </c:val>
          <c:extLst>
            <c:ext xmlns:c16="http://schemas.microsoft.com/office/drawing/2014/chart" uri="{C3380CC4-5D6E-409C-BE32-E72D297353CC}">
              <c16:uniqueId val="{00000002-EFD7-413F-AFBE-D857C0FF56EE}"/>
            </c:ext>
          </c:extLst>
        </c:ser>
        <c:ser>
          <c:idx val="4"/>
          <c:order val="4"/>
          <c:tx>
            <c:strRef>
              <c:f>'4比6'!$A$6</c:f>
              <c:strCache>
                <c:ptCount val="1"/>
                <c:pt idx="0">
                  <c:v>0.55</c:v>
                </c:pt>
              </c:strCache>
            </c:strRef>
          </c:tx>
          <c:spPr>
            <a:solidFill>
              <a:schemeClr val="accent5"/>
            </a:solidFill>
            <a:ln>
              <a:noFill/>
            </a:ln>
            <a:effectLst/>
          </c:spPr>
          <c:invertIfNegative val="0"/>
          <c:cat>
            <c:strRef>
              <c:f>'4比6'!$B$1:$F$1</c:f>
              <c:strCache>
                <c:ptCount val="5"/>
                <c:pt idx="0">
                  <c:v>Completeness</c:v>
                </c:pt>
                <c:pt idx="1">
                  <c:v>Homogeneity</c:v>
                </c:pt>
                <c:pt idx="2">
                  <c:v>V-measure</c:v>
                </c:pt>
                <c:pt idx="3">
                  <c:v>AMI</c:v>
                </c:pt>
                <c:pt idx="4">
                  <c:v>ARI</c:v>
                </c:pt>
              </c:strCache>
            </c:strRef>
          </c:cat>
          <c:val>
            <c:numRef>
              <c:f>'4比6'!$B$6:$F$6</c:f>
              <c:numCache>
                <c:formatCode>General</c:formatCode>
                <c:ptCount val="5"/>
                <c:pt idx="0">
                  <c:v>0.9</c:v>
                </c:pt>
                <c:pt idx="1">
                  <c:v>0.91</c:v>
                </c:pt>
                <c:pt idx="2">
                  <c:v>0.91</c:v>
                </c:pt>
                <c:pt idx="3">
                  <c:v>0.89</c:v>
                </c:pt>
                <c:pt idx="4">
                  <c:v>0.87</c:v>
                </c:pt>
              </c:numCache>
            </c:numRef>
          </c:val>
          <c:extLst>
            <c:ext xmlns:c16="http://schemas.microsoft.com/office/drawing/2014/chart" uri="{C3380CC4-5D6E-409C-BE32-E72D297353CC}">
              <c16:uniqueId val="{00000003-EFD7-413F-AFBE-D857C0FF56EE}"/>
            </c:ext>
          </c:extLst>
        </c:ser>
        <c:ser>
          <c:idx val="5"/>
          <c:order val="5"/>
          <c:tx>
            <c:strRef>
              <c:f>'4比6'!$A$7</c:f>
              <c:strCache>
                <c:ptCount val="1"/>
                <c:pt idx="0">
                  <c:v>0.6</c:v>
                </c:pt>
              </c:strCache>
            </c:strRef>
          </c:tx>
          <c:spPr>
            <a:solidFill>
              <a:schemeClr val="accent6"/>
            </a:solidFill>
            <a:ln>
              <a:noFill/>
            </a:ln>
            <a:effectLst/>
          </c:spPr>
          <c:invertIfNegative val="0"/>
          <c:cat>
            <c:strRef>
              <c:f>'4比6'!$B$1:$F$1</c:f>
              <c:strCache>
                <c:ptCount val="5"/>
                <c:pt idx="0">
                  <c:v>Completeness</c:v>
                </c:pt>
                <c:pt idx="1">
                  <c:v>Homogeneity</c:v>
                </c:pt>
                <c:pt idx="2">
                  <c:v>V-measure</c:v>
                </c:pt>
                <c:pt idx="3">
                  <c:v>AMI</c:v>
                </c:pt>
                <c:pt idx="4">
                  <c:v>ARI</c:v>
                </c:pt>
              </c:strCache>
            </c:strRef>
          </c:cat>
          <c:val>
            <c:numRef>
              <c:f>'4比6'!$B$7:$F$7</c:f>
              <c:numCache>
                <c:formatCode>General</c:formatCode>
                <c:ptCount val="5"/>
                <c:pt idx="0">
                  <c:v>0.81</c:v>
                </c:pt>
                <c:pt idx="1">
                  <c:v>0.96</c:v>
                </c:pt>
                <c:pt idx="2">
                  <c:v>0.88</c:v>
                </c:pt>
                <c:pt idx="3">
                  <c:v>0.78</c:v>
                </c:pt>
                <c:pt idx="4">
                  <c:v>0.79</c:v>
                </c:pt>
              </c:numCache>
            </c:numRef>
          </c:val>
          <c:extLst>
            <c:ext xmlns:c16="http://schemas.microsoft.com/office/drawing/2014/chart" uri="{C3380CC4-5D6E-409C-BE32-E72D297353CC}">
              <c16:uniqueId val="{00000004-EFD7-413F-AFBE-D857C0FF56EE}"/>
            </c:ext>
          </c:extLst>
        </c:ser>
        <c:ser>
          <c:idx val="6"/>
          <c:order val="6"/>
          <c:tx>
            <c:strRef>
              <c:f>'4比6'!$A$8</c:f>
              <c:strCache>
                <c:ptCount val="1"/>
                <c:pt idx="0">
                  <c:v>0.65</c:v>
                </c:pt>
              </c:strCache>
            </c:strRef>
          </c:tx>
          <c:spPr>
            <a:solidFill>
              <a:schemeClr val="accent1">
                <a:lumMod val="60000"/>
              </a:schemeClr>
            </a:solidFill>
            <a:ln>
              <a:noFill/>
            </a:ln>
            <a:effectLst/>
          </c:spPr>
          <c:invertIfNegative val="0"/>
          <c:cat>
            <c:strRef>
              <c:f>'4比6'!$B$1:$F$1</c:f>
              <c:strCache>
                <c:ptCount val="5"/>
                <c:pt idx="0">
                  <c:v>Completeness</c:v>
                </c:pt>
                <c:pt idx="1">
                  <c:v>Homogeneity</c:v>
                </c:pt>
                <c:pt idx="2">
                  <c:v>V-measure</c:v>
                </c:pt>
                <c:pt idx="3">
                  <c:v>AMI</c:v>
                </c:pt>
                <c:pt idx="4">
                  <c:v>ARI</c:v>
                </c:pt>
              </c:strCache>
            </c:strRef>
          </c:cat>
          <c:val>
            <c:numRef>
              <c:f>'4比6'!$B$8:$F$8</c:f>
              <c:numCache>
                <c:formatCode>General</c:formatCode>
                <c:ptCount val="5"/>
                <c:pt idx="0">
                  <c:v>0.66</c:v>
                </c:pt>
                <c:pt idx="1">
                  <c:v>0.99</c:v>
                </c:pt>
                <c:pt idx="2">
                  <c:v>0.79</c:v>
                </c:pt>
                <c:pt idx="3">
                  <c:v>0.56999999999999995</c:v>
                </c:pt>
                <c:pt idx="4">
                  <c:v>0.52</c:v>
                </c:pt>
              </c:numCache>
            </c:numRef>
          </c:val>
          <c:extLst>
            <c:ext xmlns:c16="http://schemas.microsoft.com/office/drawing/2014/chart" uri="{C3380CC4-5D6E-409C-BE32-E72D297353CC}">
              <c16:uniqueId val="{00000005-EFD7-413F-AFBE-D857C0FF56EE}"/>
            </c:ext>
          </c:extLst>
        </c:ser>
        <c:ser>
          <c:idx val="7"/>
          <c:order val="7"/>
          <c:tx>
            <c:strRef>
              <c:f>'4比6'!$A$9</c:f>
              <c:strCache>
                <c:ptCount val="1"/>
                <c:pt idx="0">
                  <c:v>0.7</c:v>
                </c:pt>
              </c:strCache>
            </c:strRef>
          </c:tx>
          <c:spPr>
            <a:solidFill>
              <a:schemeClr val="accent2">
                <a:lumMod val="60000"/>
              </a:schemeClr>
            </a:solidFill>
            <a:ln>
              <a:noFill/>
            </a:ln>
            <a:effectLst/>
          </c:spPr>
          <c:invertIfNegative val="0"/>
          <c:cat>
            <c:strRef>
              <c:f>'4比6'!$B$1:$F$1</c:f>
              <c:strCache>
                <c:ptCount val="5"/>
                <c:pt idx="0">
                  <c:v>Completeness</c:v>
                </c:pt>
                <c:pt idx="1">
                  <c:v>Homogeneity</c:v>
                </c:pt>
                <c:pt idx="2">
                  <c:v>V-measure</c:v>
                </c:pt>
                <c:pt idx="3">
                  <c:v>AMI</c:v>
                </c:pt>
                <c:pt idx="4">
                  <c:v>ARI</c:v>
                </c:pt>
              </c:strCache>
            </c:strRef>
          </c:cat>
          <c:val>
            <c:numRef>
              <c:f>'4比6'!$B$9:$F$9</c:f>
              <c:numCache>
                <c:formatCode>General</c:formatCode>
                <c:ptCount val="5"/>
                <c:pt idx="0">
                  <c:v>0.56999999999999995</c:v>
                </c:pt>
                <c:pt idx="1">
                  <c:v>1</c:v>
                </c:pt>
                <c:pt idx="2">
                  <c:v>0.72</c:v>
                </c:pt>
                <c:pt idx="3">
                  <c:v>0.4</c:v>
                </c:pt>
                <c:pt idx="4">
                  <c:v>0.28999999999999998</c:v>
                </c:pt>
              </c:numCache>
            </c:numRef>
          </c:val>
          <c:extLst>
            <c:ext xmlns:c16="http://schemas.microsoft.com/office/drawing/2014/chart" uri="{C3380CC4-5D6E-409C-BE32-E72D297353CC}">
              <c16:uniqueId val="{00000006-EFD7-413F-AFBE-D857C0FF56EE}"/>
            </c:ext>
          </c:extLst>
        </c:ser>
        <c:ser>
          <c:idx val="8"/>
          <c:order val="8"/>
          <c:tx>
            <c:strRef>
              <c:f>'4比6'!$A$10</c:f>
              <c:strCache>
                <c:ptCount val="1"/>
                <c:pt idx="0">
                  <c:v>0.75</c:v>
                </c:pt>
              </c:strCache>
            </c:strRef>
          </c:tx>
          <c:spPr>
            <a:solidFill>
              <a:schemeClr val="accent3">
                <a:lumMod val="60000"/>
              </a:schemeClr>
            </a:solidFill>
            <a:ln>
              <a:noFill/>
            </a:ln>
            <a:effectLst/>
          </c:spPr>
          <c:invertIfNegative val="0"/>
          <c:cat>
            <c:strRef>
              <c:f>'4比6'!$B$1:$F$1</c:f>
              <c:strCache>
                <c:ptCount val="5"/>
                <c:pt idx="0">
                  <c:v>Completeness</c:v>
                </c:pt>
                <c:pt idx="1">
                  <c:v>Homogeneity</c:v>
                </c:pt>
                <c:pt idx="2">
                  <c:v>V-measure</c:v>
                </c:pt>
                <c:pt idx="3">
                  <c:v>AMI</c:v>
                </c:pt>
                <c:pt idx="4">
                  <c:v>ARI</c:v>
                </c:pt>
              </c:strCache>
            </c:strRef>
          </c:cat>
          <c:val>
            <c:numRef>
              <c:f>'4比6'!$B$10:$F$10</c:f>
              <c:numCache>
                <c:formatCode>General</c:formatCode>
                <c:ptCount val="5"/>
                <c:pt idx="0">
                  <c:v>0.52</c:v>
                </c:pt>
                <c:pt idx="1">
                  <c:v>1</c:v>
                </c:pt>
                <c:pt idx="2">
                  <c:v>0.68</c:v>
                </c:pt>
                <c:pt idx="3">
                  <c:v>0.3</c:v>
                </c:pt>
                <c:pt idx="4">
                  <c:v>0.18</c:v>
                </c:pt>
              </c:numCache>
            </c:numRef>
          </c:val>
          <c:extLst>
            <c:ext xmlns:c16="http://schemas.microsoft.com/office/drawing/2014/chart" uri="{C3380CC4-5D6E-409C-BE32-E72D297353CC}">
              <c16:uniqueId val="{00000007-EFD7-413F-AFBE-D857C0FF56EE}"/>
            </c:ext>
          </c:extLst>
        </c:ser>
        <c:dLbls>
          <c:showLegendKey val="0"/>
          <c:showVal val="0"/>
          <c:showCatName val="0"/>
          <c:showSerName val="0"/>
          <c:showPercent val="0"/>
          <c:showBubbleSize val="0"/>
        </c:dLbls>
        <c:gapWidth val="219"/>
        <c:overlap val="-27"/>
        <c:axId val="432085584"/>
        <c:axId val="432094288"/>
        <c:extLst>
          <c:ext xmlns:c15="http://schemas.microsoft.com/office/drawing/2012/chart" uri="{02D57815-91ED-43cb-92C2-25804820EDAC}">
            <c15:filteredBarSeries>
              <c15:ser>
                <c:idx val="0"/>
                <c:order val="0"/>
                <c:tx>
                  <c:strRef>
                    <c:extLst>
                      <c:ext uri="{02D57815-91ED-43cb-92C2-25804820EDAC}">
                        <c15:formulaRef>
                          <c15:sqref>'4比6'!$A$2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c:ext uri="{02D57815-91ED-43cb-92C2-25804820EDAC}">
                        <c15:formulaRef>
                          <c15:sqref>'4比6'!$B$1:$F$1</c15:sqref>
                        </c15:formulaRef>
                      </c:ext>
                    </c:extLst>
                    <c:strCache>
                      <c:ptCount val="5"/>
                      <c:pt idx="0">
                        <c:v>Completeness</c:v>
                      </c:pt>
                      <c:pt idx="1">
                        <c:v>Homogeneity</c:v>
                      </c:pt>
                      <c:pt idx="2">
                        <c:v>V-measure</c:v>
                      </c:pt>
                      <c:pt idx="3">
                        <c:v>AMI</c:v>
                      </c:pt>
                      <c:pt idx="4">
                        <c:v>ARI</c:v>
                      </c:pt>
                    </c:strCache>
                  </c:strRef>
                </c:cat>
                <c:val>
                  <c:numRef>
                    <c:extLst>
                      <c:ext uri="{02D57815-91ED-43cb-92C2-25804820EDAC}">
                        <c15:formulaRef>
                          <c15:sqref>'4比6'!$B$2:$F$2</c15:sqref>
                        </c15:formulaRef>
                      </c:ext>
                    </c:extLst>
                    <c:numCache>
                      <c:formatCode>General</c:formatCode>
                      <c:ptCount val="5"/>
                    </c:numCache>
                  </c:numRef>
                </c:val>
                <c:extLst>
                  <c:ext xmlns:c16="http://schemas.microsoft.com/office/drawing/2014/chart" uri="{C3380CC4-5D6E-409C-BE32-E72D297353CC}">
                    <c16:uniqueId val="{00000008-EFD7-413F-AFBE-D857C0FF56EE}"/>
                  </c:ext>
                </c:extLst>
              </c15:ser>
            </c15:filteredBarSeries>
          </c:ext>
        </c:extLst>
      </c:barChart>
      <c:catAx>
        <c:axId val="432085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32094288"/>
        <c:crosses val="autoZero"/>
        <c:auto val="1"/>
        <c:lblAlgn val="ctr"/>
        <c:lblOffset val="100"/>
        <c:noMultiLvlLbl val="0"/>
      </c:catAx>
      <c:valAx>
        <c:axId val="43209428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320855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algorithm1</a:t>
            </a:r>
            <a:r>
              <a:rPr lang="zh-TW" altLang="en-US"/>
              <a:t> 標題比內文關鍵字</a:t>
            </a:r>
            <a:r>
              <a:rPr lang="en-US" altLang="zh-TW"/>
              <a:t>7:3</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'7比3'!$A$3</c:f>
              <c:strCache>
                <c:ptCount val="1"/>
                <c:pt idx="0">
                  <c:v>0.4</c:v>
                </c:pt>
              </c:strCache>
            </c:strRef>
          </c:tx>
          <c:spPr>
            <a:solidFill>
              <a:schemeClr val="accent2"/>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'7比3'!$B$3:$F$3</c:f>
              <c:numCache>
                <c:formatCode>General</c:formatCode>
                <c:ptCount val="5"/>
                <c:pt idx="0">
                  <c:v>0.9</c:v>
                </c:pt>
                <c:pt idx="1">
                  <c:v>0.08</c:v>
                </c:pt>
                <c:pt idx="2">
                  <c:v>0.13</c:v>
                </c:pt>
                <c:pt idx="3">
                  <c:v>7.0000000000000007E-2</c:v>
                </c:pt>
                <c:pt idx="4">
                  <c:v>0.02</c:v>
                </c:pt>
              </c:numCache>
            </c:numRef>
          </c:val>
          <c:extLst>
            <c:ext xmlns:c16="http://schemas.microsoft.com/office/drawing/2014/chart" uri="{C3380CC4-5D6E-409C-BE32-E72D297353CC}">
              <c16:uniqueId val="{00000000-84A5-48C9-A5F1-D551D34C2B21}"/>
            </c:ext>
          </c:extLst>
        </c:ser>
        <c:ser>
          <c:idx val="2"/>
          <c:order val="2"/>
          <c:tx>
            <c:strRef>
              <c:f>'7比3'!$A$4</c:f>
              <c:strCache>
                <c:ptCount val="1"/>
                <c:pt idx="0">
                  <c:v>0.45</c:v>
                </c:pt>
              </c:strCache>
            </c:strRef>
          </c:tx>
          <c:spPr>
            <a:solidFill>
              <a:schemeClr val="accent3"/>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'7比3'!$B$4:$F$4</c:f>
              <c:numCache>
                <c:formatCode>General</c:formatCode>
                <c:ptCount val="5"/>
                <c:pt idx="0">
                  <c:v>0.92</c:v>
                </c:pt>
                <c:pt idx="1">
                  <c:v>0.46</c:v>
                </c:pt>
                <c:pt idx="2">
                  <c:v>0.61</c:v>
                </c:pt>
                <c:pt idx="3">
                  <c:v>0.45</c:v>
                </c:pt>
                <c:pt idx="4">
                  <c:v>0.22</c:v>
                </c:pt>
              </c:numCache>
            </c:numRef>
          </c:val>
          <c:extLst>
            <c:ext xmlns:c16="http://schemas.microsoft.com/office/drawing/2014/chart" uri="{C3380CC4-5D6E-409C-BE32-E72D297353CC}">
              <c16:uniqueId val="{00000001-84A5-48C9-A5F1-D551D34C2B21}"/>
            </c:ext>
          </c:extLst>
        </c:ser>
        <c:ser>
          <c:idx val="3"/>
          <c:order val="3"/>
          <c:tx>
            <c:strRef>
              <c:f>'7比3'!$A$5</c:f>
              <c:strCache>
                <c:ptCount val="1"/>
                <c:pt idx="0">
                  <c:v>0.5</c:v>
                </c:pt>
              </c:strCache>
            </c:strRef>
          </c:tx>
          <c:spPr>
            <a:solidFill>
              <a:schemeClr val="accent4"/>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'7比3'!$B$5:$F$5</c:f>
              <c:numCache>
                <c:formatCode>General</c:formatCode>
                <c:ptCount val="5"/>
                <c:pt idx="0">
                  <c:v>0.92</c:v>
                </c:pt>
                <c:pt idx="1">
                  <c:v>0.77</c:v>
                </c:pt>
                <c:pt idx="2">
                  <c:v>0.84</c:v>
                </c:pt>
                <c:pt idx="3">
                  <c:v>0.76</c:v>
                </c:pt>
                <c:pt idx="4">
                  <c:v>0.64</c:v>
                </c:pt>
              </c:numCache>
            </c:numRef>
          </c:val>
          <c:extLst>
            <c:ext xmlns:c16="http://schemas.microsoft.com/office/drawing/2014/chart" uri="{C3380CC4-5D6E-409C-BE32-E72D297353CC}">
              <c16:uniqueId val="{00000002-84A5-48C9-A5F1-D551D34C2B21}"/>
            </c:ext>
          </c:extLst>
        </c:ser>
        <c:ser>
          <c:idx val="4"/>
          <c:order val="4"/>
          <c:tx>
            <c:strRef>
              <c:f>'7比3'!$A$6</c:f>
              <c:strCache>
                <c:ptCount val="1"/>
                <c:pt idx="0">
                  <c:v>0.55</c:v>
                </c:pt>
              </c:strCache>
            </c:strRef>
          </c:tx>
          <c:spPr>
            <a:solidFill>
              <a:schemeClr val="accent5"/>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'7比3'!$B$6:$F$6</c:f>
              <c:numCache>
                <c:formatCode>General</c:formatCode>
                <c:ptCount val="5"/>
                <c:pt idx="0">
                  <c:v>0.92</c:v>
                </c:pt>
                <c:pt idx="1">
                  <c:v>0.89</c:v>
                </c:pt>
                <c:pt idx="2">
                  <c:v>0.91</c:v>
                </c:pt>
                <c:pt idx="3">
                  <c:v>0.88</c:v>
                </c:pt>
                <c:pt idx="4">
                  <c:v>0.83</c:v>
                </c:pt>
              </c:numCache>
            </c:numRef>
          </c:val>
          <c:extLst>
            <c:ext xmlns:c16="http://schemas.microsoft.com/office/drawing/2014/chart" uri="{C3380CC4-5D6E-409C-BE32-E72D297353CC}">
              <c16:uniqueId val="{00000003-84A5-48C9-A5F1-D551D34C2B21}"/>
            </c:ext>
          </c:extLst>
        </c:ser>
        <c:ser>
          <c:idx val="5"/>
          <c:order val="5"/>
          <c:tx>
            <c:strRef>
              <c:f>'7比3'!$A$7</c:f>
              <c:strCache>
                <c:ptCount val="1"/>
                <c:pt idx="0">
                  <c:v>0.6</c:v>
                </c:pt>
              </c:strCache>
            </c:strRef>
          </c:tx>
          <c:spPr>
            <a:solidFill>
              <a:schemeClr val="accent6"/>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'7比3'!$B$7:$F$7</c:f>
              <c:numCache>
                <c:formatCode>General</c:formatCode>
                <c:ptCount val="5"/>
                <c:pt idx="0">
                  <c:v>0.89</c:v>
                </c:pt>
                <c:pt idx="1">
                  <c:v>0.95</c:v>
                </c:pt>
                <c:pt idx="2">
                  <c:v>0.92</c:v>
                </c:pt>
                <c:pt idx="3">
                  <c:v>0.88</c:v>
                </c:pt>
                <c:pt idx="4">
                  <c:v>0.88</c:v>
                </c:pt>
              </c:numCache>
            </c:numRef>
          </c:val>
          <c:extLst>
            <c:ext xmlns:c16="http://schemas.microsoft.com/office/drawing/2014/chart" uri="{C3380CC4-5D6E-409C-BE32-E72D297353CC}">
              <c16:uniqueId val="{00000004-84A5-48C9-A5F1-D551D34C2B21}"/>
            </c:ext>
          </c:extLst>
        </c:ser>
        <c:ser>
          <c:idx val="6"/>
          <c:order val="6"/>
          <c:tx>
            <c:strRef>
              <c:f>'7比3'!$A$8</c:f>
              <c:strCache>
                <c:ptCount val="1"/>
                <c:pt idx="0">
                  <c:v>0.65</c:v>
                </c:pt>
              </c:strCache>
            </c:strRef>
          </c:tx>
          <c:spPr>
            <a:solidFill>
              <a:schemeClr val="accent1">
                <a:lumMod val="60000"/>
              </a:schemeClr>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'7比3'!$B$8:$F$8</c:f>
              <c:numCache>
                <c:formatCode>General</c:formatCode>
                <c:ptCount val="5"/>
                <c:pt idx="0">
                  <c:v>0.82</c:v>
                </c:pt>
                <c:pt idx="1">
                  <c:v>0.98</c:v>
                </c:pt>
                <c:pt idx="2">
                  <c:v>0.89</c:v>
                </c:pt>
                <c:pt idx="3">
                  <c:v>0.79</c:v>
                </c:pt>
                <c:pt idx="4">
                  <c:v>0.82</c:v>
                </c:pt>
              </c:numCache>
            </c:numRef>
          </c:val>
          <c:extLst>
            <c:ext xmlns:c16="http://schemas.microsoft.com/office/drawing/2014/chart" uri="{C3380CC4-5D6E-409C-BE32-E72D297353CC}">
              <c16:uniqueId val="{00000005-84A5-48C9-A5F1-D551D34C2B21}"/>
            </c:ext>
          </c:extLst>
        </c:ser>
        <c:ser>
          <c:idx val="7"/>
          <c:order val="7"/>
          <c:tx>
            <c:strRef>
              <c:f>'7比3'!$A$9</c:f>
              <c:strCache>
                <c:ptCount val="1"/>
                <c:pt idx="0">
                  <c:v>0.7</c:v>
                </c:pt>
              </c:strCache>
            </c:strRef>
          </c:tx>
          <c:spPr>
            <a:solidFill>
              <a:schemeClr val="accent2">
                <a:lumMod val="60000"/>
              </a:schemeClr>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'7比3'!$B$9:$F$9</c:f>
              <c:numCache>
                <c:formatCode>General</c:formatCode>
                <c:ptCount val="5"/>
                <c:pt idx="0">
                  <c:v>0.71</c:v>
                </c:pt>
                <c:pt idx="1">
                  <c:v>0.99</c:v>
                </c:pt>
                <c:pt idx="2">
                  <c:v>0.82</c:v>
                </c:pt>
                <c:pt idx="3">
                  <c:v>0.63</c:v>
                </c:pt>
                <c:pt idx="4">
                  <c:v>0.66</c:v>
                </c:pt>
              </c:numCache>
            </c:numRef>
          </c:val>
          <c:extLst>
            <c:ext xmlns:c16="http://schemas.microsoft.com/office/drawing/2014/chart" uri="{C3380CC4-5D6E-409C-BE32-E72D297353CC}">
              <c16:uniqueId val="{00000006-84A5-48C9-A5F1-D551D34C2B21}"/>
            </c:ext>
          </c:extLst>
        </c:ser>
        <c:ser>
          <c:idx val="8"/>
          <c:order val="8"/>
          <c:tx>
            <c:strRef>
              <c:f>'7比3'!$A$10</c:f>
              <c:strCache>
                <c:ptCount val="1"/>
                <c:pt idx="0">
                  <c:v>0.75</c:v>
                </c:pt>
              </c:strCache>
            </c:strRef>
          </c:tx>
          <c:spPr>
            <a:solidFill>
              <a:schemeClr val="accent3">
                <a:lumMod val="60000"/>
              </a:schemeClr>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'7比3'!$B$10:$F$10</c:f>
              <c:numCache>
                <c:formatCode>General</c:formatCode>
                <c:ptCount val="5"/>
                <c:pt idx="0">
                  <c:v>0.61</c:v>
                </c:pt>
                <c:pt idx="1">
                  <c:v>1</c:v>
                </c:pt>
                <c:pt idx="2">
                  <c:v>0.76</c:v>
                </c:pt>
                <c:pt idx="3">
                  <c:v>0.47</c:v>
                </c:pt>
                <c:pt idx="4">
                  <c:v>0.44</c:v>
                </c:pt>
              </c:numCache>
            </c:numRef>
          </c:val>
          <c:extLst>
            <c:ext xmlns:c16="http://schemas.microsoft.com/office/drawing/2014/chart" uri="{C3380CC4-5D6E-409C-BE32-E72D297353CC}">
              <c16:uniqueId val="{00000007-84A5-48C9-A5F1-D551D34C2B21}"/>
            </c:ext>
          </c:extLst>
        </c:ser>
        <c:dLbls>
          <c:showLegendKey val="0"/>
          <c:showVal val="0"/>
          <c:showCatName val="0"/>
          <c:showSerName val="0"/>
          <c:showPercent val="0"/>
          <c:showBubbleSize val="0"/>
        </c:dLbls>
        <c:gapWidth val="219"/>
        <c:overlap val="-27"/>
        <c:axId val="-578381072"/>
        <c:axId val="-578387056"/>
        <c:extLst>
          <c:ext xmlns:c15="http://schemas.microsoft.com/office/drawing/2012/chart" uri="{02D57815-91ED-43cb-92C2-25804820EDAC}">
            <c15:filteredBarSeries>
              <c15:ser>
                <c:idx val="0"/>
                <c:order val="0"/>
                <c:tx>
                  <c:strRef>
                    <c:extLst>
                      <c:ext uri="{02D57815-91ED-43cb-92C2-25804820EDAC}">
                        <c15:formulaRef>
                          <c15:sqref>'7比3'!$A$2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c:ext uri="{02D57815-91ED-43cb-92C2-25804820EDAC}">
                        <c15:formulaRef>
                          <c15:sqref>'7比3'!$B$1:$F$1</c15:sqref>
                        </c15:formulaRef>
                      </c:ext>
                    </c:extLst>
                    <c:strCache>
                      <c:ptCount val="5"/>
                      <c:pt idx="0">
                        <c:v>Completeness</c:v>
                      </c:pt>
                      <c:pt idx="1">
                        <c:v>Homogeneity</c:v>
                      </c:pt>
                      <c:pt idx="2">
                        <c:v>V-measure</c:v>
                      </c:pt>
                      <c:pt idx="3">
                        <c:v>AMI</c:v>
                      </c:pt>
                      <c:pt idx="4">
                        <c:v>ARI</c:v>
                      </c:pt>
                    </c:strCache>
                  </c:strRef>
                </c:cat>
                <c:val>
                  <c:numRef>
                    <c:extLst>
                      <c:ext uri="{02D57815-91ED-43cb-92C2-25804820EDAC}">
                        <c15:formulaRef>
                          <c15:sqref>'7比3'!$B$2:$F$2</c15:sqref>
                        </c15:formulaRef>
                      </c:ext>
                    </c:extLst>
                    <c:numCache>
                      <c:formatCode>General</c:formatCode>
                      <c:ptCount val="5"/>
                    </c:numCache>
                  </c:numRef>
                </c:val>
                <c:extLst>
                  <c:ext xmlns:c16="http://schemas.microsoft.com/office/drawing/2014/chart" uri="{C3380CC4-5D6E-409C-BE32-E72D297353CC}">
                    <c16:uniqueId val="{00000008-84A5-48C9-A5F1-D551D34C2B21}"/>
                  </c:ext>
                </c:extLst>
              </c15:ser>
            </c15:filteredBarSeries>
          </c:ext>
        </c:extLst>
      </c:barChart>
      <c:catAx>
        <c:axId val="-578381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78387056"/>
        <c:crosses val="autoZero"/>
        <c:auto val="1"/>
        <c:lblAlgn val="ctr"/>
        <c:lblOffset val="100"/>
        <c:noMultiLvlLbl val="0"/>
      </c:catAx>
      <c:valAx>
        <c:axId val="-57838705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783810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標題比內文關鍵字</a:t>
            </a:r>
            <a:r>
              <a:rPr lang="en-US" altLang="zh-TW"/>
              <a:t>7:3</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'7比3'!$A$3</c:f>
              <c:strCache>
                <c:ptCount val="1"/>
                <c:pt idx="0">
                  <c:v>0.4</c:v>
                </c:pt>
              </c:strCache>
            </c:strRef>
          </c:tx>
          <c:spPr>
            <a:solidFill>
              <a:schemeClr val="accent2"/>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'7比3'!$B$3:$F$3</c:f>
              <c:numCache>
                <c:formatCode>General</c:formatCode>
                <c:ptCount val="5"/>
                <c:pt idx="0">
                  <c:v>0.94</c:v>
                </c:pt>
                <c:pt idx="1">
                  <c:v>0.12</c:v>
                </c:pt>
                <c:pt idx="2">
                  <c:v>0.21</c:v>
                </c:pt>
                <c:pt idx="3">
                  <c:v>0.12</c:v>
                </c:pt>
                <c:pt idx="4">
                  <c:v>0.04</c:v>
                </c:pt>
              </c:numCache>
            </c:numRef>
          </c:val>
          <c:extLst>
            <c:ext xmlns:c16="http://schemas.microsoft.com/office/drawing/2014/chart" uri="{C3380CC4-5D6E-409C-BE32-E72D297353CC}">
              <c16:uniqueId val="{00000000-DE57-439A-919C-CA9ECA57A1F6}"/>
            </c:ext>
          </c:extLst>
        </c:ser>
        <c:ser>
          <c:idx val="2"/>
          <c:order val="2"/>
          <c:tx>
            <c:strRef>
              <c:f>'7比3'!$A$4</c:f>
              <c:strCache>
                <c:ptCount val="1"/>
                <c:pt idx="0">
                  <c:v>0.45</c:v>
                </c:pt>
              </c:strCache>
            </c:strRef>
          </c:tx>
          <c:spPr>
            <a:solidFill>
              <a:schemeClr val="accent3"/>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'7比3'!$B$4:$F$4</c:f>
              <c:numCache>
                <c:formatCode>General</c:formatCode>
                <c:ptCount val="5"/>
                <c:pt idx="0">
                  <c:v>0.92</c:v>
                </c:pt>
                <c:pt idx="1">
                  <c:v>0.59</c:v>
                </c:pt>
                <c:pt idx="2">
                  <c:v>0.72</c:v>
                </c:pt>
                <c:pt idx="3">
                  <c:v>0.57999999999999996</c:v>
                </c:pt>
                <c:pt idx="4">
                  <c:v>0.39</c:v>
                </c:pt>
              </c:numCache>
            </c:numRef>
          </c:val>
          <c:extLst>
            <c:ext xmlns:c16="http://schemas.microsoft.com/office/drawing/2014/chart" uri="{C3380CC4-5D6E-409C-BE32-E72D297353CC}">
              <c16:uniqueId val="{00000001-DE57-439A-919C-CA9ECA57A1F6}"/>
            </c:ext>
          </c:extLst>
        </c:ser>
        <c:ser>
          <c:idx val="3"/>
          <c:order val="3"/>
          <c:tx>
            <c:strRef>
              <c:f>'7比3'!$A$5</c:f>
              <c:strCache>
                <c:ptCount val="1"/>
                <c:pt idx="0">
                  <c:v>0.5</c:v>
                </c:pt>
              </c:strCache>
            </c:strRef>
          </c:tx>
          <c:spPr>
            <a:solidFill>
              <a:schemeClr val="accent4"/>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'7比3'!$B$5:$F$5</c:f>
              <c:numCache>
                <c:formatCode>General</c:formatCode>
                <c:ptCount val="5"/>
                <c:pt idx="0">
                  <c:v>0.93</c:v>
                </c:pt>
                <c:pt idx="1">
                  <c:v>0.85</c:v>
                </c:pt>
                <c:pt idx="2">
                  <c:v>0.89</c:v>
                </c:pt>
                <c:pt idx="3">
                  <c:v>0.84</c:v>
                </c:pt>
                <c:pt idx="4">
                  <c:v>0.78</c:v>
                </c:pt>
              </c:numCache>
            </c:numRef>
          </c:val>
          <c:extLst>
            <c:ext xmlns:c16="http://schemas.microsoft.com/office/drawing/2014/chart" uri="{C3380CC4-5D6E-409C-BE32-E72D297353CC}">
              <c16:uniqueId val="{00000002-DE57-439A-919C-CA9ECA57A1F6}"/>
            </c:ext>
          </c:extLst>
        </c:ser>
        <c:ser>
          <c:idx val="4"/>
          <c:order val="4"/>
          <c:tx>
            <c:strRef>
              <c:f>'7比3'!$A$6</c:f>
              <c:strCache>
                <c:ptCount val="1"/>
                <c:pt idx="0">
                  <c:v>0.55</c:v>
                </c:pt>
              </c:strCache>
            </c:strRef>
          </c:tx>
          <c:spPr>
            <a:solidFill>
              <a:schemeClr val="accent5"/>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'7比3'!$B$6:$F$6</c:f>
              <c:numCache>
                <c:formatCode>General</c:formatCode>
                <c:ptCount val="5"/>
                <c:pt idx="0">
                  <c:v>0.91</c:v>
                </c:pt>
                <c:pt idx="1">
                  <c:v>0.94</c:v>
                </c:pt>
                <c:pt idx="2">
                  <c:v>0.93</c:v>
                </c:pt>
                <c:pt idx="3">
                  <c:v>0.91</c:v>
                </c:pt>
                <c:pt idx="4">
                  <c:v>0.89</c:v>
                </c:pt>
              </c:numCache>
            </c:numRef>
          </c:val>
          <c:extLst>
            <c:ext xmlns:c16="http://schemas.microsoft.com/office/drawing/2014/chart" uri="{C3380CC4-5D6E-409C-BE32-E72D297353CC}">
              <c16:uniqueId val="{00000003-DE57-439A-919C-CA9ECA57A1F6}"/>
            </c:ext>
          </c:extLst>
        </c:ser>
        <c:ser>
          <c:idx val="5"/>
          <c:order val="5"/>
          <c:tx>
            <c:strRef>
              <c:f>'7比3'!$A$7</c:f>
              <c:strCache>
                <c:ptCount val="1"/>
                <c:pt idx="0">
                  <c:v>0.6</c:v>
                </c:pt>
              </c:strCache>
            </c:strRef>
          </c:tx>
          <c:spPr>
            <a:solidFill>
              <a:schemeClr val="accent6"/>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'7比3'!$B$7:$F$7</c:f>
              <c:numCache>
                <c:formatCode>General</c:formatCode>
                <c:ptCount val="5"/>
                <c:pt idx="0">
                  <c:v>0.83</c:v>
                </c:pt>
                <c:pt idx="1">
                  <c:v>0.97</c:v>
                </c:pt>
                <c:pt idx="2">
                  <c:v>0.89</c:v>
                </c:pt>
                <c:pt idx="3">
                  <c:v>0.8</c:v>
                </c:pt>
                <c:pt idx="4">
                  <c:v>0.81</c:v>
                </c:pt>
              </c:numCache>
            </c:numRef>
          </c:val>
          <c:extLst>
            <c:ext xmlns:c16="http://schemas.microsoft.com/office/drawing/2014/chart" uri="{C3380CC4-5D6E-409C-BE32-E72D297353CC}">
              <c16:uniqueId val="{00000004-DE57-439A-919C-CA9ECA57A1F6}"/>
            </c:ext>
          </c:extLst>
        </c:ser>
        <c:ser>
          <c:idx val="6"/>
          <c:order val="6"/>
          <c:tx>
            <c:strRef>
              <c:f>'7比3'!$A$8</c:f>
              <c:strCache>
                <c:ptCount val="1"/>
                <c:pt idx="0">
                  <c:v>0.65</c:v>
                </c:pt>
              </c:strCache>
            </c:strRef>
          </c:tx>
          <c:spPr>
            <a:solidFill>
              <a:schemeClr val="accent1">
                <a:lumMod val="60000"/>
              </a:schemeClr>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'7比3'!$B$8:$F$8</c:f>
              <c:numCache>
                <c:formatCode>General</c:formatCode>
                <c:ptCount val="5"/>
                <c:pt idx="0">
                  <c:v>0.7</c:v>
                </c:pt>
                <c:pt idx="1">
                  <c:v>0.99</c:v>
                </c:pt>
                <c:pt idx="2">
                  <c:v>0.82</c:v>
                </c:pt>
                <c:pt idx="3">
                  <c:v>0.63</c:v>
                </c:pt>
                <c:pt idx="4">
                  <c:v>0.59</c:v>
                </c:pt>
              </c:numCache>
            </c:numRef>
          </c:val>
          <c:extLst>
            <c:ext xmlns:c16="http://schemas.microsoft.com/office/drawing/2014/chart" uri="{C3380CC4-5D6E-409C-BE32-E72D297353CC}">
              <c16:uniqueId val="{00000005-DE57-439A-919C-CA9ECA57A1F6}"/>
            </c:ext>
          </c:extLst>
        </c:ser>
        <c:ser>
          <c:idx val="7"/>
          <c:order val="7"/>
          <c:tx>
            <c:strRef>
              <c:f>'7比3'!$A$9</c:f>
              <c:strCache>
                <c:ptCount val="1"/>
                <c:pt idx="0">
                  <c:v>0.7</c:v>
                </c:pt>
              </c:strCache>
            </c:strRef>
          </c:tx>
          <c:spPr>
            <a:solidFill>
              <a:schemeClr val="accent2">
                <a:lumMod val="60000"/>
              </a:schemeClr>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'7比3'!$B$9:$F$9</c:f>
              <c:numCache>
                <c:formatCode>General</c:formatCode>
                <c:ptCount val="5"/>
                <c:pt idx="0">
                  <c:v>0.6</c:v>
                </c:pt>
                <c:pt idx="1">
                  <c:v>1</c:v>
                </c:pt>
                <c:pt idx="2">
                  <c:v>0.75</c:v>
                </c:pt>
                <c:pt idx="3">
                  <c:v>0.47</c:v>
                </c:pt>
                <c:pt idx="4">
                  <c:v>0.39</c:v>
                </c:pt>
              </c:numCache>
            </c:numRef>
          </c:val>
          <c:extLst>
            <c:ext xmlns:c16="http://schemas.microsoft.com/office/drawing/2014/chart" uri="{C3380CC4-5D6E-409C-BE32-E72D297353CC}">
              <c16:uniqueId val="{00000006-DE57-439A-919C-CA9ECA57A1F6}"/>
            </c:ext>
          </c:extLst>
        </c:ser>
        <c:ser>
          <c:idx val="8"/>
          <c:order val="8"/>
          <c:tx>
            <c:strRef>
              <c:f>'7比3'!$A$10</c:f>
              <c:strCache>
                <c:ptCount val="1"/>
                <c:pt idx="0">
                  <c:v>0.75</c:v>
                </c:pt>
              </c:strCache>
            </c:strRef>
          </c:tx>
          <c:spPr>
            <a:solidFill>
              <a:schemeClr val="accent3">
                <a:lumMod val="60000"/>
              </a:schemeClr>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'7比3'!$B$10:$F$10</c:f>
              <c:numCache>
                <c:formatCode>General</c:formatCode>
                <c:ptCount val="5"/>
                <c:pt idx="0">
                  <c:v>0.55000000000000004</c:v>
                </c:pt>
                <c:pt idx="1">
                  <c:v>1</c:v>
                </c:pt>
                <c:pt idx="2">
                  <c:v>0.71</c:v>
                </c:pt>
                <c:pt idx="3">
                  <c:v>0.35</c:v>
                </c:pt>
                <c:pt idx="4">
                  <c:v>0.26</c:v>
                </c:pt>
              </c:numCache>
            </c:numRef>
          </c:val>
          <c:extLst>
            <c:ext xmlns:c16="http://schemas.microsoft.com/office/drawing/2014/chart" uri="{C3380CC4-5D6E-409C-BE32-E72D297353CC}">
              <c16:uniqueId val="{00000007-DE57-439A-919C-CA9ECA57A1F6}"/>
            </c:ext>
          </c:extLst>
        </c:ser>
        <c:dLbls>
          <c:showLegendKey val="0"/>
          <c:showVal val="0"/>
          <c:showCatName val="0"/>
          <c:showSerName val="0"/>
          <c:showPercent val="0"/>
          <c:showBubbleSize val="0"/>
        </c:dLbls>
        <c:gapWidth val="219"/>
        <c:overlap val="-27"/>
        <c:axId val="324470080"/>
        <c:axId val="324461376"/>
        <c:extLst>
          <c:ext xmlns:c15="http://schemas.microsoft.com/office/drawing/2012/chart" uri="{02D57815-91ED-43cb-92C2-25804820EDAC}">
            <c15:filteredBarSeries>
              <c15:ser>
                <c:idx val="0"/>
                <c:order val="0"/>
                <c:tx>
                  <c:strRef>
                    <c:extLst>
                      <c:ext uri="{02D57815-91ED-43cb-92C2-25804820EDAC}">
                        <c15:formulaRef>
                          <c15:sqref>'7比3'!$A$2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c:ext uri="{02D57815-91ED-43cb-92C2-25804820EDAC}">
                        <c15:formulaRef>
                          <c15:sqref>'7比3'!$B$1:$F$1</c15:sqref>
                        </c15:formulaRef>
                      </c:ext>
                    </c:extLst>
                    <c:strCache>
                      <c:ptCount val="5"/>
                      <c:pt idx="0">
                        <c:v>Completeness</c:v>
                      </c:pt>
                      <c:pt idx="1">
                        <c:v>Homogeneity</c:v>
                      </c:pt>
                      <c:pt idx="2">
                        <c:v>V-measure</c:v>
                      </c:pt>
                      <c:pt idx="3">
                        <c:v>AMI</c:v>
                      </c:pt>
                      <c:pt idx="4">
                        <c:v>ARI</c:v>
                      </c:pt>
                    </c:strCache>
                  </c:strRef>
                </c:cat>
                <c:val>
                  <c:numRef>
                    <c:extLst>
                      <c:ext uri="{02D57815-91ED-43cb-92C2-25804820EDAC}">
                        <c15:formulaRef>
                          <c15:sqref>'7比3'!$B$2:$F$2</c15:sqref>
                        </c15:formulaRef>
                      </c:ext>
                    </c:extLst>
                    <c:numCache>
                      <c:formatCode>General</c:formatCode>
                      <c:ptCount val="5"/>
                    </c:numCache>
                  </c:numRef>
                </c:val>
                <c:extLst>
                  <c:ext xmlns:c16="http://schemas.microsoft.com/office/drawing/2014/chart" uri="{C3380CC4-5D6E-409C-BE32-E72D297353CC}">
                    <c16:uniqueId val="{00000008-DE57-439A-919C-CA9ECA57A1F6}"/>
                  </c:ext>
                </c:extLst>
              </c15:ser>
            </c15:filteredBarSeries>
          </c:ext>
        </c:extLst>
      </c:barChart>
      <c:catAx>
        <c:axId val="324470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324461376"/>
        <c:crosses val="autoZero"/>
        <c:auto val="1"/>
        <c:lblAlgn val="ctr"/>
        <c:lblOffset val="100"/>
        <c:noMultiLvlLbl val="0"/>
      </c:catAx>
      <c:valAx>
        <c:axId val="32446137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3244700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標題比內文關鍵字</a:t>
            </a:r>
            <a:r>
              <a:rPr lang="en-US" altLang="zh-TW"/>
              <a:t>8:2</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'8比2'!$A$3</c:f>
              <c:strCache>
                <c:ptCount val="1"/>
                <c:pt idx="0">
                  <c:v>0.4</c:v>
                </c:pt>
              </c:strCache>
            </c:strRef>
          </c:tx>
          <c:spPr>
            <a:solidFill>
              <a:schemeClr val="accent2"/>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'8比2'!$B$3:$F$3</c:f>
              <c:numCache>
                <c:formatCode>General</c:formatCode>
                <c:ptCount val="5"/>
                <c:pt idx="0">
                  <c:v>0.92</c:v>
                </c:pt>
                <c:pt idx="1">
                  <c:v>0.25</c:v>
                </c:pt>
                <c:pt idx="2">
                  <c:v>0.39</c:v>
                </c:pt>
                <c:pt idx="3">
                  <c:v>0.25</c:v>
                </c:pt>
                <c:pt idx="4">
                  <c:v>0.1</c:v>
                </c:pt>
              </c:numCache>
            </c:numRef>
          </c:val>
          <c:extLst>
            <c:ext xmlns:c16="http://schemas.microsoft.com/office/drawing/2014/chart" uri="{C3380CC4-5D6E-409C-BE32-E72D297353CC}">
              <c16:uniqueId val="{00000000-21AA-4F00-BB46-2F7AE4959F3A}"/>
            </c:ext>
          </c:extLst>
        </c:ser>
        <c:ser>
          <c:idx val="2"/>
          <c:order val="2"/>
          <c:tx>
            <c:strRef>
              <c:f>'8比2'!$A$4</c:f>
              <c:strCache>
                <c:ptCount val="1"/>
                <c:pt idx="0">
                  <c:v>0.45</c:v>
                </c:pt>
              </c:strCache>
            </c:strRef>
          </c:tx>
          <c:spPr>
            <a:solidFill>
              <a:schemeClr val="accent3"/>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'8比2'!$B$4:$F$4</c:f>
              <c:numCache>
                <c:formatCode>General</c:formatCode>
                <c:ptCount val="5"/>
                <c:pt idx="0">
                  <c:v>0.92</c:v>
                </c:pt>
                <c:pt idx="1">
                  <c:v>0.64</c:v>
                </c:pt>
                <c:pt idx="2">
                  <c:v>0.75</c:v>
                </c:pt>
                <c:pt idx="3">
                  <c:v>0.63</c:v>
                </c:pt>
                <c:pt idx="4">
                  <c:v>0.45</c:v>
                </c:pt>
              </c:numCache>
            </c:numRef>
          </c:val>
          <c:extLst>
            <c:ext xmlns:c16="http://schemas.microsoft.com/office/drawing/2014/chart" uri="{C3380CC4-5D6E-409C-BE32-E72D297353CC}">
              <c16:uniqueId val="{00000001-21AA-4F00-BB46-2F7AE4959F3A}"/>
            </c:ext>
          </c:extLst>
        </c:ser>
        <c:ser>
          <c:idx val="3"/>
          <c:order val="3"/>
          <c:tx>
            <c:strRef>
              <c:f>'8比2'!$A$5</c:f>
              <c:strCache>
                <c:ptCount val="1"/>
                <c:pt idx="0">
                  <c:v>0.5</c:v>
                </c:pt>
              </c:strCache>
            </c:strRef>
          </c:tx>
          <c:spPr>
            <a:solidFill>
              <a:schemeClr val="accent4"/>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'8比2'!$B$5:$F$5</c:f>
              <c:numCache>
                <c:formatCode>General</c:formatCode>
                <c:ptCount val="5"/>
                <c:pt idx="0">
                  <c:v>0.92</c:v>
                </c:pt>
                <c:pt idx="1">
                  <c:v>0.86</c:v>
                </c:pt>
                <c:pt idx="2">
                  <c:v>0.89</c:v>
                </c:pt>
                <c:pt idx="3">
                  <c:v>0.85</c:v>
                </c:pt>
                <c:pt idx="4">
                  <c:v>0.79</c:v>
                </c:pt>
              </c:numCache>
            </c:numRef>
          </c:val>
          <c:extLst>
            <c:ext xmlns:c16="http://schemas.microsoft.com/office/drawing/2014/chart" uri="{C3380CC4-5D6E-409C-BE32-E72D297353CC}">
              <c16:uniqueId val="{00000002-21AA-4F00-BB46-2F7AE4959F3A}"/>
            </c:ext>
          </c:extLst>
        </c:ser>
        <c:ser>
          <c:idx val="4"/>
          <c:order val="4"/>
          <c:tx>
            <c:strRef>
              <c:f>'8比2'!$A$6</c:f>
              <c:strCache>
                <c:ptCount val="1"/>
                <c:pt idx="0">
                  <c:v>0.55</c:v>
                </c:pt>
              </c:strCache>
            </c:strRef>
          </c:tx>
          <c:spPr>
            <a:solidFill>
              <a:schemeClr val="accent5"/>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'8比2'!$B$6:$F$6</c:f>
              <c:numCache>
                <c:formatCode>General</c:formatCode>
                <c:ptCount val="5"/>
                <c:pt idx="0">
                  <c:v>0.91</c:v>
                </c:pt>
                <c:pt idx="1">
                  <c:v>0.94</c:v>
                </c:pt>
                <c:pt idx="2">
                  <c:v>0.92</c:v>
                </c:pt>
                <c:pt idx="3">
                  <c:v>0.9</c:v>
                </c:pt>
                <c:pt idx="4">
                  <c:v>0.89</c:v>
                </c:pt>
              </c:numCache>
            </c:numRef>
          </c:val>
          <c:extLst>
            <c:ext xmlns:c16="http://schemas.microsoft.com/office/drawing/2014/chart" uri="{C3380CC4-5D6E-409C-BE32-E72D297353CC}">
              <c16:uniqueId val="{00000003-21AA-4F00-BB46-2F7AE4959F3A}"/>
            </c:ext>
          </c:extLst>
        </c:ser>
        <c:ser>
          <c:idx val="5"/>
          <c:order val="5"/>
          <c:tx>
            <c:strRef>
              <c:f>'8比2'!$A$7</c:f>
              <c:strCache>
                <c:ptCount val="1"/>
                <c:pt idx="0">
                  <c:v>0.6</c:v>
                </c:pt>
              </c:strCache>
            </c:strRef>
          </c:tx>
          <c:spPr>
            <a:solidFill>
              <a:schemeClr val="accent6"/>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'8比2'!$B$7:$F$7</c:f>
              <c:numCache>
                <c:formatCode>General</c:formatCode>
                <c:ptCount val="5"/>
                <c:pt idx="0">
                  <c:v>0.83</c:v>
                </c:pt>
                <c:pt idx="1">
                  <c:v>0.97</c:v>
                </c:pt>
                <c:pt idx="2">
                  <c:v>0.89</c:v>
                </c:pt>
                <c:pt idx="3">
                  <c:v>0.81</c:v>
                </c:pt>
                <c:pt idx="4">
                  <c:v>0.82</c:v>
                </c:pt>
              </c:numCache>
            </c:numRef>
          </c:val>
          <c:extLst>
            <c:ext xmlns:c16="http://schemas.microsoft.com/office/drawing/2014/chart" uri="{C3380CC4-5D6E-409C-BE32-E72D297353CC}">
              <c16:uniqueId val="{00000004-21AA-4F00-BB46-2F7AE4959F3A}"/>
            </c:ext>
          </c:extLst>
        </c:ser>
        <c:ser>
          <c:idx val="6"/>
          <c:order val="6"/>
          <c:tx>
            <c:strRef>
              <c:f>'8比2'!$A$8</c:f>
              <c:strCache>
                <c:ptCount val="1"/>
                <c:pt idx="0">
                  <c:v>0.65</c:v>
                </c:pt>
              </c:strCache>
            </c:strRef>
          </c:tx>
          <c:spPr>
            <a:solidFill>
              <a:schemeClr val="accent1">
                <a:lumMod val="60000"/>
              </a:schemeClr>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'8比2'!$B$8:$F$8</c:f>
              <c:numCache>
                <c:formatCode>General</c:formatCode>
                <c:ptCount val="5"/>
                <c:pt idx="0">
                  <c:v>0.71</c:v>
                </c:pt>
                <c:pt idx="1">
                  <c:v>0.99</c:v>
                </c:pt>
                <c:pt idx="2">
                  <c:v>0.83</c:v>
                </c:pt>
                <c:pt idx="3">
                  <c:v>0.65</c:v>
                </c:pt>
                <c:pt idx="4">
                  <c:v>0.62</c:v>
                </c:pt>
              </c:numCache>
            </c:numRef>
          </c:val>
          <c:extLst>
            <c:ext xmlns:c16="http://schemas.microsoft.com/office/drawing/2014/chart" uri="{C3380CC4-5D6E-409C-BE32-E72D297353CC}">
              <c16:uniqueId val="{00000005-21AA-4F00-BB46-2F7AE4959F3A}"/>
            </c:ext>
          </c:extLst>
        </c:ser>
        <c:ser>
          <c:idx val="7"/>
          <c:order val="7"/>
          <c:tx>
            <c:strRef>
              <c:f>'8比2'!$A$9</c:f>
              <c:strCache>
                <c:ptCount val="1"/>
                <c:pt idx="0">
                  <c:v>0.7</c:v>
                </c:pt>
              </c:strCache>
            </c:strRef>
          </c:tx>
          <c:spPr>
            <a:solidFill>
              <a:schemeClr val="accent2">
                <a:lumMod val="60000"/>
              </a:schemeClr>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'8比2'!$B$9:$F$9</c:f>
              <c:numCache>
                <c:formatCode>General</c:formatCode>
                <c:ptCount val="5"/>
                <c:pt idx="0">
                  <c:v>0.62</c:v>
                </c:pt>
                <c:pt idx="1">
                  <c:v>0.99</c:v>
                </c:pt>
                <c:pt idx="2">
                  <c:v>0.76</c:v>
                </c:pt>
                <c:pt idx="3">
                  <c:v>0.5</c:v>
                </c:pt>
                <c:pt idx="4">
                  <c:v>0.43</c:v>
                </c:pt>
              </c:numCache>
            </c:numRef>
          </c:val>
          <c:extLst>
            <c:ext xmlns:c16="http://schemas.microsoft.com/office/drawing/2014/chart" uri="{C3380CC4-5D6E-409C-BE32-E72D297353CC}">
              <c16:uniqueId val="{00000006-21AA-4F00-BB46-2F7AE4959F3A}"/>
            </c:ext>
          </c:extLst>
        </c:ser>
        <c:ser>
          <c:idx val="8"/>
          <c:order val="8"/>
          <c:tx>
            <c:strRef>
              <c:f>'8比2'!$A$10</c:f>
              <c:strCache>
                <c:ptCount val="1"/>
                <c:pt idx="0">
                  <c:v>0.75</c:v>
                </c:pt>
              </c:strCache>
            </c:strRef>
          </c:tx>
          <c:spPr>
            <a:solidFill>
              <a:schemeClr val="accent3">
                <a:lumMod val="60000"/>
              </a:schemeClr>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'8比2'!$B$10:$F$10</c:f>
              <c:numCache>
                <c:formatCode>General</c:formatCode>
                <c:ptCount val="5"/>
                <c:pt idx="0">
                  <c:v>0.56000000000000005</c:v>
                </c:pt>
                <c:pt idx="1">
                  <c:v>1</c:v>
                </c:pt>
                <c:pt idx="2">
                  <c:v>0.72</c:v>
                </c:pt>
                <c:pt idx="3">
                  <c:v>0.39</c:v>
                </c:pt>
                <c:pt idx="4">
                  <c:v>0.3</c:v>
                </c:pt>
              </c:numCache>
            </c:numRef>
          </c:val>
          <c:extLst>
            <c:ext xmlns:c16="http://schemas.microsoft.com/office/drawing/2014/chart" uri="{C3380CC4-5D6E-409C-BE32-E72D297353CC}">
              <c16:uniqueId val="{00000007-21AA-4F00-BB46-2F7AE4959F3A}"/>
            </c:ext>
          </c:extLst>
        </c:ser>
        <c:dLbls>
          <c:showLegendKey val="0"/>
          <c:showVal val="0"/>
          <c:showCatName val="0"/>
          <c:showSerName val="0"/>
          <c:showPercent val="0"/>
          <c:showBubbleSize val="0"/>
        </c:dLbls>
        <c:gapWidth val="219"/>
        <c:overlap val="-27"/>
        <c:axId val="324458656"/>
        <c:axId val="324466816"/>
        <c:extLst>
          <c:ext xmlns:c15="http://schemas.microsoft.com/office/drawing/2012/chart" uri="{02D57815-91ED-43cb-92C2-25804820EDAC}">
            <c15:filteredBarSeries>
              <c15:ser>
                <c:idx val="0"/>
                <c:order val="0"/>
                <c:tx>
                  <c:strRef>
                    <c:extLst>
                      <c:ext uri="{02D57815-91ED-43cb-92C2-25804820EDAC}">
                        <c15:formulaRef>
                          <c15:sqref>'8比2'!$A$2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c:ext uri="{02D57815-91ED-43cb-92C2-25804820EDAC}">
                        <c15:formulaRef>
                          <c15:sqref>'8比2'!$B$1:$F$1</c15:sqref>
                        </c15:formulaRef>
                      </c:ext>
                    </c:extLst>
                    <c:strCache>
                      <c:ptCount val="5"/>
                      <c:pt idx="0">
                        <c:v>Completeness</c:v>
                      </c:pt>
                      <c:pt idx="1">
                        <c:v>Homogeneity</c:v>
                      </c:pt>
                      <c:pt idx="2">
                        <c:v>V-measure</c:v>
                      </c:pt>
                      <c:pt idx="3">
                        <c:v>AMI</c:v>
                      </c:pt>
                      <c:pt idx="4">
                        <c:v>ARI</c:v>
                      </c:pt>
                    </c:strCache>
                  </c:strRef>
                </c:cat>
                <c:val>
                  <c:numRef>
                    <c:extLst>
                      <c:ext uri="{02D57815-91ED-43cb-92C2-25804820EDAC}">
                        <c15:formulaRef>
                          <c15:sqref>'8比2'!$B$2:$F$2</c15:sqref>
                        </c15:formulaRef>
                      </c:ext>
                    </c:extLst>
                    <c:numCache>
                      <c:formatCode>General</c:formatCode>
                      <c:ptCount val="5"/>
                    </c:numCache>
                  </c:numRef>
                </c:val>
                <c:extLst>
                  <c:ext xmlns:c16="http://schemas.microsoft.com/office/drawing/2014/chart" uri="{C3380CC4-5D6E-409C-BE32-E72D297353CC}">
                    <c16:uniqueId val="{00000008-21AA-4F00-BB46-2F7AE4959F3A}"/>
                  </c:ext>
                </c:extLst>
              </c15:ser>
            </c15:filteredBarSeries>
          </c:ext>
        </c:extLst>
      </c:barChart>
      <c:catAx>
        <c:axId val="324458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324466816"/>
        <c:crosses val="autoZero"/>
        <c:auto val="1"/>
        <c:lblAlgn val="ctr"/>
        <c:lblOffset val="100"/>
        <c:noMultiLvlLbl val="0"/>
      </c:catAx>
      <c:valAx>
        <c:axId val="32446681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3244586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標題比內文關鍵字</a:t>
            </a:r>
            <a:r>
              <a:rPr lang="en-US" altLang="zh-TW"/>
              <a:t>9:1</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'9比1'!$A$3</c:f>
              <c:strCache>
                <c:ptCount val="1"/>
                <c:pt idx="0">
                  <c:v>0.4</c:v>
                </c:pt>
              </c:strCache>
            </c:strRef>
          </c:tx>
          <c:spPr>
            <a:solidFill>
              <a:schemeClr val="accent2"/>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'9比1'!$B$3:$F$3</c:f>
              <c:numCache>
                <c:formatCode>General</c:formatCode>
                <c:ptCount val="5"/>
                <c:pt idx="0">
                  <c:v>0.91</c:v>
                </c:pt>
                <c:pt idx="1">
                  <c:v>0.35</c:v>
                </c:pt>
                <c:pt idx="2">
                  <c:v>0.5</c:v>
                </c:pt>
                <c:pt idx="3">
                  <c:v>0.35</c:v>
                </c:pt>
                <c:pt idx="4">
                  <c:v>0.16</c:v>
                </c:pt>
              </c:numCache>
            </c:numRef>
          </c:val>
          <c:extLst>
            <c:ext xmlns:c16="http://schemas.microsoft.com/office/drawing/2014/chart" uri="{C3380CC4-5D6E-409C-BE32-E72D297353CC}">
              <c16:uniqueId val="{00000000-16E4-4441-B573-630ABC3DE6F5}"/>
            </c:ext>
          </c:extLst>
        </c:ser>
        <c:ser>
          <c:idx val="2"/>
          <c:order val="2"/>
          <c:tx>
            <c:strRef>
              <c:f>'9比1'!$A$4</c:f>
              <c:strCache>
                <c:ptCount val="1"/>
                <c:pt idx="0">
                  <c:v>0.45</c:v>
                </c:pt>
              </c:strCache>
            </c:strRef>
          </c:tx>
          <c:spPr>
            <a:solidFill>
              <a:schemeClr val="accent3"/>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'9比1'!$B$4:$F$4</c:f>
              <c:numCache>
                <c:formatCode>General</c:formatCode>
                <c:ptCount val="5"/>
                <c:pt idx="0">
                  <c:v>0.91</c:v>
                </c:pt>
                <c:pt idx="1">
                  <c:v>0.69</c:v>
                </c:pt>
                <c:pt idx="2">
                  <c:v>0.78</c:v>
                </c:pt>
                <c:pt idx="3">
                  <c:v>0.67</c:v>
                </c:pt>
                <c:pt idx="4">
                  <c:v>0.52</c:v>
                </c:pt>
              </c:numCache>
            </c:numRef>
          </c:val>
          <c:extLst>
            <c:ext xmlns:c16="http://schemas.microsoft.com/office/drawing/2014/chart" uri="{C3380CC4-5D6E-409C-BE32-E72D297353CC}">
              <c16:uniqueId val="{00000001-16E4-4441-B573-630ABC3DE6F5}"/>
            </c:ext>
          </c:extLst>
        </c:ser>
        <c:ser>
          <c:idx val="3"/>
          <c:order val="3"/>
          <c:tx>
            <c:strRef>
              <c:f>'9比1'!$A$5</c:f>
              <c:strCache>
                <c:ptCount val="1"/>
                <c:pt idx="0">
                  <c:v>0.5</c:v>
                </c:pt>
              </c:strCache>
            </c:strRef>
          </c:tx>
          <c:spPr>
            <a:solidFill>
              <a:schemeClr val="accent4"/>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'9比1'!$B$5:$F$5</c:f>
              <c:numCache>
                <c:formatCode>General</c:formatCode>
                <c:ptCount val="5"/>
                <c:pt idx="0">
                  <c:v>0.92</c:v>
                </c:pt>
                <c:pt idx="1">
                  <c:v>0.86</c:v>
                </c:pt>
                <c:pt idx="2">
                  <c:v>0.89</c:v>
                </c:pt>
                <c:pt idx="3">
                  <c:v>0.85</c:v>
                </c:pt>
                <c:pt idx="4">
                  <c:v>0.8</c:v>
                </c:pt>
              </c:numCache>
            </c:numRef>
          </c:val>
          <c:extLst>
            <c:ext xmlns:c16="http://schemas.microsoft.com/office/drawing/2014/chart" uri="{C3380CC4-5D6E-409C-BE32-E72D297353CC}">
              <c16:uniqueId val="{00000002-16E4-4441-B573-630ABC3DE6F5}"/>
            </c:ext>
          </c:extLst>
        </c:ser>
        <c:ser>
          <c:idx val="4"/>
          <c:order val="4"/>
          <c:tx>
            <c:strRef>
              <c:f>'9比1'!$A$6</c:f>
              <c:strCache>
                <c:ptCount val="1"/>
                <c:pt idx="0">
                  <c:v>0.55</c:v>
                </c:pt>
              </c:strCache>
            </c:strRef>
          </c:tx>
          <c:spPr>
            <a:solidFill>
              <a:schemeClr val="accent5"/>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'9比1'!$B$6:$F$6</c:f>
              <c:numCache>
                <c:formatCode>General</c:formatCode>
                <c:ptCount val="5"/>
                <c:pt idx="0">
                  <c:v>0.9</c:v>
                </c:pt>
                <c:pt idx="1">
                  <c:v>0.93</c:v>
                </c:pt>
                <c:pt idx="2">
                  <c:v>0.92</c:v>
                </c:pt>
                <c:pt idx="3">
                  <c:v>0.89</c:v>
                </c:pt>
                <c:pt idx="4">
                  <c:v>0.88</c:v>
                </c:pt>
              </c:numCache>
            </c:numRef>
          </c:val>
          <c:extLst>
            <c:ext xmlns:c16="http://schemas.microsoft.com/office/drawing/2014/chart" uri="{C3380CC4-5D6E-409C-BE32-E72D297353CC}">
              <c16:uniqueId val="{00000003-16E4-4441-B573-630ABC3DE6F5}"/>
            </c:ext>
          </c:extLst>
        </c:ser>
        <c:ser>
          <c:idx val="5"/>
          <c:order val="5"/>
          <c:tx>
            <c:strRef>
              <c:f>'9比1'!$A$7</c:f>
              <c:strCache>
                <c:ptCount val="1"/>
                <c:pt idx="0">
                  <c:v>0.6</c:v>
                </c:pt>
              </c:strCache>
            </c:strRef>
          </c:tx>
          <c:spPr>
            <a:solidFill>
              <a:schemeClr val="accent6"/>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'9比1'!$B$7:$F$7</c:f>
              <c:numCache>
                <c:formatCode>General</c:formatCode>
                <c:ptCount val="5"/>
                <c:pt idx="0">
                  <c:v>0.84</c:v>
                </c:pt>
                <c:pt idx="1">
                  <c:v>0.96</c:v>
                </c:pt>
                <c:pt idx="2">
                  <c:v>0.9</c:v>
                </c:pt>
                <c:pt idx="3">
                  <c:v>0.81</c:v>
                </c:pt>
                <c:pt idx="4">
                  <c:v>0.83</c:v>
                </c:pt>
              </c:numCache>
            </c:numRef>
          </c:val>
          <c:extLst>
            <c:ext xmlns:c16="http://schemas.microsoft.com/office/drawing/2014/chart" uri="{C3380CC4-5D6E-409C-BE32-E72D297353CC}">
              <c16:uniqueId val="{00000004-16E4-4441-B573-630ABC3DE6F5}"/>
            </c:ext>
          </c:extLst>
        </c:ser>
        <c:ser>
          <c:idx val="6"/>
          <c:order val="6"/>
          <c:tx>
            <c:strRef>
              <c:f>'9比1'!$A$8</c:f>
              <c:strCache>
                <c:ptCount val="1"/>
                <c:pt idx="0">
                  <c:v>0.65</c:v>
                </c:pt>
              </c:strCache>
            </c:strRef>
          </c:tx>
          <c:spPr>
            <a:solidFill>
              <a:schemeClr val="accent1">
                <a:lumMod val="60000"/>
              </a:schemeClr>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'9比1'!$B$8:$F$8</c:f>
              <c:numCache>
                <c:formatCode>General</c:formatCode>
                <c:ptCount val="5"/>
                <c:pt idx="0">
                  <c:v>0.73</c:v>
                </c:pt>
                <c:pt idx="1">
                  <c:v>0.98</c:v>
                </c:pt>
                <c:pt idx="2">
                  <c:v>0.84</c:v>
                </c:pt>
                <c:pt idx="3">
                  <c:v>0.67</c:v>
                </c:pt>
                <c:pt idx="4">
                  <c:v>0.66</c:v>
                </c:pt>
              </c:numCache>
            </c:numRef>
          </c:val>
          <c:extLst>
            <c:ext xmlns:c16="http://schemas.microsoft.com/office/drawing/2014/chart" uri="{C3380CC4-5D6E-409C-BE32-E72D297353CC}">
              <c16:uniqueId val="{00000005-16E4-4441-B573-630ABC3DE6F5}"/>
            </c:ext>
          </c:extLst>
        </c:ser>
        <c:ser>
          <c:idx val="7"/>
          <c:order val="7"/>
          <c:tx>
            <c:strRef>
              <c:f>'9比1'!$A$9</c:f>
              <c:strCache>
                <c:ptCount val="1"/>
                <c:pt idx="0">
                  <c:v>0.7</c:v>
                </c:pt>
              </c:strCache>
            </c:strRef>
          </c:tx>
          <c:spPr>
            <a:solidFill>
              <a:schemeClr val="accent2">
                <a:lumMod val="60000"/>
              </a:schemeClr>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'9比1'!$B$9:$F$9</c:f>
              <c:numCache>
                <c:formatCode>General</c:formatCode>
                <c:ptCount val="5"/>
                <c:pt idx="0">
                  <c:v>0.64</c:v>
                </c:pt>
                <c:pt idx="1">
                  <c:v>0.99</c:v>
                </c:pt>
                <c:pt idx="2">
                  <c:v>0.78</c:v>
                </c:pt>
                <c:pt idx="3">
                  <c:v>0.53</c:v>
                </c:pt>
                <c:pt idx="4">
                  <c:v>0.48</c:v>
                </c:pt>
              </c:numCache>
            </c:numRef>
          </c:val>
          <c:extLst>
            <c:ext xmlns:c16="http://schemas.microsoft.com/office/drawing/2014/chart" uri="{C3380CC4-5D6E-409C-BE32-E72D297353CC}">
              <c16:uniqueId val="{00000006-16E4-4441-B573-630ABC3DE6F5}"/>
            </c:ext>
          </c:extLst>
        </c:ser>
        <c:ser>
          <c:idx val="8"/>
          <c:order val="8"/>
          <c:tx>
            <c:strRef>
              <c:f>'9比1'!$A$10</c:f>
              <c:strCache>
                <c:ptCount val="1"/>
                <c:pt idx="0">
                  <c:v>0.75</c:v>
                </c:pt>
              </c:strCache>
            </c:strRef>
          </c:tx>
          <c:spPr>
            <a:solidFill>
              <a:schemeClr val="accent3">
                <a:lumMod val="60000"/>
              </a:schemeClr>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'9比1'!$B$10:$F$10</c:f>
              <c:numCache>
                <c:formatCode>General</c:formatCode>
                <c:ptCount val="5"/>
                <c:pt idx="0">
                  <c:v>0.57999999999999996</c:v>
                </c:pt>
                <c:pt idx="1">
                  <c:v>1</c:v>
                </c:pt>
                <c:pt idx="2">
                  <c:v>0.74</c:v>
                </c:pt>
                <c:pt idx="3">
                  <c:v>0.43</c:v>
                </c:pt>
                <c:pt idx="4">
                  <c:v>0.36</c:v>
                </c:pt>
              </c:numCache>
            </c:numRef>
          </c:val>
          <c:extLst>
            <c:ext xmlns:c16="http://schemas.microsoft.com/office/drawing/2014/chart" uri="{C3380CC4-5D6E-409C-BE32-E72D297353CC}">
              <c16:uniqueId val="{00000007-16E4-4441-B573-630ABC3DE6F5}"/>
            </c:ext>
          </c:extLst>
        </c:ser>
        <c:dLbls>
          <c:showLegendKey val="0"/>
          <c:showVal val="0"/>
          <c:showCatName val="0"/>
          <c:showSerName val="0"/>
          <c:showPercent val="0"/>
          <c:showBubbleSize val="0"/>
        </c:dLbls>
        <c:gapWidth val="219"/>
        <c:overlap val="-27"/>
        <c:axId val="324467360"/>
        <c:axId val="324461920"/>
        <c:extLst>
          <c:ext xmlns:c15="http://schemas.microsoft.com/office/drawing/2012/chart" uri="{02D57815-91ED-43cb-92C2-25804820EDAC}">
            <c15:filteredBarSeries>
              <c15:ser>
                <c:idx val="0"/>
                <c:order val="0"/>
                <c:tx>
                  <c:strRef>
                    <c:extLst>
                      <c:ext uri="{02D57815-91ED-43cb-92C2-25804820EDAC}">
                        <c15:formulaRef>
                          <c15:sqref>'9比1'!$A$2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c:ext uri="{02D57815-91ED-43cb-92C2-25804820EDAC}">
                        <c15:formulaRef>
                          <c15:sqref>'9比1'!$B$1:$F$1</c15:sqref>
                        </c15:formulaRef>
                      </c:ext>
                    </c:extLst>
                    <c:strCache>
                      <c:ptCount val="5"/>
                      <c:pt idx="0">
                        <c:v>Completeness</c:v>
                      </c:pt>
                      <c:pt idx="1">
                        <c:v>Homogeneity</c:v>
                      </c:pt>
                      <c:pt idx="2">
                        <c:v>V-measure</c:v>
                      </c:pt>
                      <c:pt idx="3">
                        <c:v>AMI</c:v>
                      </c:pt>
                      <c:pt idx="4">
                        <c:v>ARI</c:v>
                      </c:pt>
                    </c:strCache>
                  </c:strRef>
                </c:cat>
                <c:val>
                  <c:numRef>
                    <c:extLst>
                      <c:ext uri="{02D57815-91ED-43cb-92C2-25804820EDAC}">
                        <c15:formulaRef>
                          <c15:sqref>'9比1'!$B$2:$F$2</c15:sqref>
                        </c15:formulaRef>
                      </c:ext>
                    </c:extLst>
                    <c:numCache>
                      <c:formatCode>General</c:formatCode>
                      <c:ptCount val="5"/>
                    </c:numCache>
                  </c:numRef>
                </c:val>
                <c:extLst>
                  <c:ext xmlns:c16="http://schemas.microsoft.com/office/drawing/2014/chart" uri="{C3380CC4-5D6E-409C-BE32-E72D297353CC}">
                    <c16:uniqueId val="{00000008-16E4-4441-B573-630ABC3DE6F5}"/>
                  </c:ext>
                </c:extLst>
              </c15:ser>
            </c15:filteredBarSeries>
          </c:ext>
        </c:extLst>
      </c:barChart>
      <c:catAx>
        <c:axId val="324467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324461920"/>
        <c:crosses val="autoZero"/>
        <c:auto val="1"/>
        <c:lblAlgn val="ctr"/>
        <c:lblOffset val="100"/>
        <c:noMultiLvlLbl val="0"/>
      </c:catAx>
      <c:valAx>
        <c:axId val="32446192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3244673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algorithm4</a:t>
            </a:r>
            <a:r>
              <a:rPr lang="zh-TW" altLang="en-US"/>
              <a:t> 標題比內文關鍵字</a:t>
            </a:r>
            <a:r>
              <a:rPr lang="en-US" altLang="zh-TW"/>
              <a:t>6:4</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'6比4'!$A$3</c:f>
              <c:strCache>
                <c:ptCount val="1"/>
                <c:pt idx="0">
                  <c:v>0.4</c:v>
                </c:pt>
              </c:strCache>
            </c:strRef>
          </c:tx>
          <c:spPr>
            <a:solidFill>
              <a:schemeClr val="accent2"/>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'6比4'!$B$3:$F$3</c:f>
              <c:numCache>
                <c:formatCode>General</c:formatCode>
                <c:ptCount val="5"/>
                <c:pt idx="0">
                  <c:v>0.98</c:v>
                </c:pt>
                <c:pt idx="1">
                  <c:v>0.02</c:v>
                </c:pt>
                <c:pt idx="2">
                  <c:v>0.04</c:v>
                </c:pt>
                <c:pt idx="3">
                  <c:v>0.02</c:v>
                </c:pt>
                <c:pt idx="4">
                  <c:v>0</c:v>
                </c:pt>
              </c:numCache>
            </c:numRef>
          </c:val>
          <c:extLst>
            <c:ext xmlns:c16="http://schemas.microsoft.com/office/drawing/2014/chart" uri="{C3380CC4-5D6E-409C-BE32-E72D297353CC}">
              <c16:uniqueId val="{00000000-4FCC-45A6-BA77-27E8DFA107D6}"/>
            </c:ext>
          </c:extLst>
        </c:ser>
        <c:ser>
          <c:idx val="2"/>
          <c:order val="2"/>
          <c:tx>
            <c:strRef>
              <c:f>'6比4'!$A$4</c:f>
              <c:strCache>
                <c:ptCount val="1"/>
                <c:pt idx="0">
                  <c:v>0.45</c:v>
                </c:pt>
              </c:strCache>
            </c:strRef>
          </c:tx>
          <c:spPr>
            <a:solidFill>
              <a:schemeClr val="accent3"/>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'6比4'!$B$4:$F$4</c:f>
              <c:numCache>
                <c:formatCode>General</c:formatCode>
                <c:ptCount val="5"/>
                <c:pt idx="0">
                  <c:v>0.92</c:v>
                </c:pt>
                <c:pt idx="1">
                  <c:v>0.51</c:v>
                </c:pt>
                <c:pt idx="2">
                  <c:v>0.66</c:v>
                </c:pt>
                <c:pt idx="3">
                  <c:v>0.51</c:v>
                </c:pt>
                <c:pt idx="4">
                  <c:v>0.31</c:v>
                </c:pt>
              </c:numCache>
            </c:numRef>
          </c:val>
          <c:extLst>
            <c:ext xmlns:c16="http://schemas.microsoft.com/office/drawing/2014/chart" uri="{C3380CC4-5D6E-409C-BE32-E72D297353CC}">
              <c16:uniqueId val="{00000001-4FCC-45A6-BA77-27E8DFA107D6}"/>
            </c:ext>
          </c:extLst>
        </c:ser>
        <c:ser>
          <c:idx val="3"/>
          <c:order val="3"/>
          <c:tx>
            <c:strRef>
              <c:f>'6比4'!$A$5</c:f>
              <c:strCache>
                <c:ptCount val="1"/>
                <c:pt idx="0">
                  <c:v>0.5</c:v>
                </c:pt>
              </c:strCache>
            </c:strRef>
          </c:tx>
          <c:spPr>
            <a:solidFill>
              <a:schemeClr val="accent4"/>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'6比4'!$B$5:$F$5</c:f>
              <c:numCache>
                <c:formatCode>General</c:formatCode>
                <c:ptCount val="5"/>
                <c:pt idx="0">
                  <c:v>0.93</c:v>
                </c:pt>
                <c:pt idx="1">
                  <c:v>0.83</c:v>
                </c:pt>
                <c:pt idx="2">
                  <c:v>0.88</c:v>
                </c:pt>
                <c:pt idx="3">
                  <c:v>0.82</c:v>
                </c:pt>
                <c:pt idx="4">
                  <c:v>0.75</c:v>
                </c:pt>
              </c:numCache>
            </c:numRef>
          </c:val>
          <c:extLst>
            <c:ext xmlns:c16="http://schemas.microsoft.com/office/drawing/2014/chart" uri="{C3380CC4-5D6E-409C-BE32-E72D297353CC}">
              <c16:uniqueId val="{00000002-4FCC-45A6-BA77-27E8DFA107D6}"/>
            </c:ext>
          </c:extLst>
        </c:ser>
        <c:ser>
          <c:idx val="4"/>
          <c:order val="4"/>
          <c:tx>
            <c:strRef>
              <c:f>'6比4'!$A$6</c:f>
              <c:strCache>
                <c:ptCount val="1"/>
                <c:pt idx="0">
                  <c:v>0.55</c:v>
                </c:pt>
              </c:strCache>
            </c:strRef>
          </c:tx>
          <c:spPr>
            <a:solidFill>
              <a:schemeClr val="accent5"/>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'6比4'!$B$6:$F$6</c:f>
              <c:numCache>
                <c:formatCode>General</c:formatCode>
                <c:ptCount val="5"/>
                <c:pt idx="0">
                  <c:v>0.91</c:v>
                </c:pt>
                <c:pt idx="1">
                  <c:v>0.94</c:v>
                </c:pt>
                <c:pt idx="2">
                  <c:v>0.93</c:v>
                </c:pt>
                <c:pt idx="3">
                  <c:v>0.91</c:v>
                </c:pt>
                <c:pt idx="4">
                  <c:v>0.9</c:v>
                </c:pt>
              </c:numCache>
            </c:numRef>
          </c:val>
          <c:extLst>
            <c:ext xmlns:c16="http://schemas.microsoft.com/office/drawing/2014/chart" uri="{C3380CC4-5D6E-409C-BE32-E72D297353CC}">
              <c16:uniqueId val="{00000003-4FCC-45A6-BA77-27E8DFA107D6}"/>
            </c:ext>
          </c:extLst>
        </c:ser>
        <c:ser>
          <c:idx val="5"/>
          <c:order val="5"/>
          <c:tx>
            <c:strRef>
              <c:f>'6比4'!$A$7</c:f>
              <c:strCache>
                <c:ptCount val="1"/>
                <c:pt idx="0">
                  <c:v>0.6</c:v>
                </c:pt>
              </c:strCache>
            </c:strRef>
          </c:tx>
          <c:spPr>
            <a:solidFill>
              <a:schemeClr val="accent6"/>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'6比4'!$B$7:$F$7</c:f>
              <c:numCache>
                <c:formatCode>General</c:formatCode>
                <c:ptCount val="5"/>
                <c:pt idx="0">
                  <c:v>0.82</c:v>
                </c:pt>
                <c:pt idx="1">
                  <c:v>0.97</c:v>
                </c:pt>
                <c:pt idx="2">
                  <c:v>0.89</c:v>
                </c:pt>
                <c:pt idx="3">
                  <c:v>0.79</c:v>
                </c:pt>
                <c:pt idx="4">
                  <c:v>0.8</c:v>
                </c:pt>
              </c:numCache>
            </c:numRef>
          </c:val>
          <c:extLst>
            <c:ext xmlns:c16="http://schemas.microsoft.com/office/drawing/2014/chart" uri="{C3380CC4-5D6E-409C-BE32-E72D297353CC}">
              <c16:uniqueId val="{00000004-4FCC-45A6-BA77-27E8DFA107D6}"/>
            </c:ext>
          </c:extLst>
        </c:ser>
        <c:ser>
          <c:idx val="6"/>
          <c:order val="6"/>
          <c:tx>
            <c:strRef>
              <c:f>'6比4'!$A$8</c:f>
              <c:strCache>
                <c:ptCount val="1"/>
                <c:pt idx="0">
                  <c:v>0.65</c:v>
                </c:pt>
              </c:strCache>
            </c:strRef>
          </c:tx>
          <c:spPr>
            <a:solidFill>
              <a:schemeClr val="accent1">
                <a:lumMod val="60000"/>
              </a:schemeClr>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'6比4'!$B$8:$F$8</c:f>
              <c:numCache>
                <c:formatCode>General</c:formatCode>
                <c:ptCount val="5"/>
                <c:pt idx="0">
                  <c:v>0.68</c:v>
                </c:pt>
                <c:pt idx="1">
                  <c:v>0.99</c:v>
                </c:pt>
                <c:pt idx="2">
                  <c:v>0.81</c:v>
                </c:pt>
                <c:pt idx="3">
                  <c:v>0.6</c:v>
                </c:pt>
                <c:pt idx="4">
                  <c:v>0.55000000000000004</c:v>
                </c:pt>
              </c:numCache>
            </c:numRef>
          </c:val>
          <c:extLst>
            <c:ext xmlns:c16="http://schemas.microsoft.com/office/drawing/2014/chart" uri="{C3380CC4-5D6E-409C-BE32-E72D297353CC}">
              <c16:uniqueId val="{00000005-4FCC-45A6-BA77-27E8DFA107D6}"/>
            </c:ext>
          </c:extLst>
        </c:ser>
        <c:ser>
          <c:idx val="7"/>
          <c:order val="7"/>
          <c:tx>
            <c:strRef>
              <c:f>'6比4'!$A$9</c:f>
              <c:strCache>
                <c:ptCount val="1"/>
                <c:pt idx="0">
                  <c:v>0.7</c:v>
                </c:pt>
              </c:strCache>
            </c:strRef>
          </c:tx>
          <c:spPr>
            <a:solidFill>
              <a:schemeClr val="accent2">
                <a:lumMod val="60000"/>
              </a:schemeClr>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'6比4'!$B$9:$F$9</c:f>
              <c:numCache>
                <c:formatCode>General</c:formatCode>
                <c:ptCount val="5"/>
                <c:pt idx="0">
                  <c:v>0.59</c:v>
                </c:pt>
                <c:pt idx="1">
                  <c:v>1</c:v>
                </c:pt>
                <c:pt idx="2">
                  <c:v>0.74</c:v>
                </c:pt>
                <c:pt idx="3">
                  <c:v>0.44</c:v>
                </c:pt>
                <c:pt idx="4">
                  <c:v>0.35</c:v>
                </c:pt>
              </c:numCache>
            </c:numRef>
          </c:val>
          <c:extLst>
            <c:ext xmlns:c16="http://schemas.microsoft.com/office/drawing/2014/chart" uri="{C3380CC4-5D6E-409C-BE32-E72D297353CC}">
              <c16:uniqueId val="{00000006-4FCC-45A6-BA77-27E8DFA107D6}"/>
            </c:ext>
          </c:extLst>
        </c:ser>
        <c:ser>
          <c:idx val="8"/>
          <c:order val="8"/>
          <c:tx>
            <c:strRef>
              <c:f>'6比4'!$A$10</c:f>
              <c:strCache>
                <c:ptCount val="1"/>
                <c:pt idx="0">
                  <c:v>0.75</c:v>
                </c:pt>
              </c:strCache>
            </c:strRef>
          </c:tx>
          <c:spPr>
            <a:solidFill>
              <a:schemeClr val="accent3">
                <a:lumMod val="60000"/>
              </a:schemeClr>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'6比4'!$B$10:$F$10</c:f>
              <c:numCache>
                <c:formatCode>General</c:formatCode>
                <c:ptCount val="5"/>
                <c:pt idx="0">
                  <c:v>0.53</c:v>
                </c:pt>
                <c:pt idx="1">
                  <c:v>1</c:v>
                </c:pt>
                <c:pt idx="2">
                  <c:v>0.69</c:v>
                </c:pt>
                <c:pt idx="3">
                  <c:v>0.33</c:v>
                </c:pt>
                <c:pt idx="4">
                  <c:v>0.22</c:v>
                </c:pt>
              </c:numCache>
            </c:numRef>
          </c:val>
          <c:extLst>
            <c:ext xmlns:c16="http://schemas.microsoft.com/office/drawing/2014/chart" uri="{C3380CC4-5D6E-409C-BE32-E72D297353CC}">
              <c16:uniqueId val="{00000007-4FCC-45A6-BA77-27E8DFA107D6}"/>
            </c:ext>
          </c:extLst>
        </c:ser>
        <c:dLbls>
          <c:showLegendKey val="0"/>
          <c:showVal val="0"/>
          <c:showCatName val="0"/>
          <c:showSerName val="0"/>
          <c:showPercent val="0"/>
          <c:showBubbleSize val="0"/>
        </c:dLbls>
        <c:gapWidth val="219"/>
        <c:overlap val="-27"/>
        <c:axId val="324460832"/>
        <c:axId val="324468992"/>
        <c:extLst>
          <c:ext xmlns:c15="http://schemas.microsoft.com/office/drawing/2012/chart" uri="{02D57815-91ED-43cb-92C2-25804820EDAC}">
            <c15:filteredBarSeries>
              <c15:ser>
                <c:idx val="0"/>
                <c:order val="0"/>
                <c:tx>
                  <c:strRef>
                    <c:extLst>
                      <c:ext uri="{02D57815-91ED-43cb-92C2-25804820EDAC}">
                        <c15:formulaRef>
                          <c15:sqref>'6比4'!$A$2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c:ext uri="{02D57815-91ED-43cb-92C2-25804820EDAC}">
                        <c15:formulaRef>
                          <c15:sqref>'6比4'!$B$1:$F$1</c15:sqref>
                        </c15:formulaRef>
                      </c:ext>
                    </c:extLst>
                    <c:strCache>
                      <c:ptCount val="5"/>
                      <c:pt idx="0">
                        <c:v>Completeness</c:v>
                      </c:pt>
                      <c:pt idx="1">
                        <c:v>Homogeneity</c:v>
                      </c:pt>
                      <c:pt idx="2">
                        <c:v>V-measure</c:v>
                      </c:pt>
                      <c:pt idx="3">
                        <c:v>AMI</c:v>
                      </c:pt>
                      <c:pt idx="4">
                        <c:v>ARI</c:v>
                      </c:pt>
                    </c:strCache>
                  </c:strRef>
                </c:cat>
                <c:val>
                  <c:numRef>
                    <c:extLst>
                      <c:ext uri="{02D57815-91ED-43cb-92C2-25804820EDAC}">
                        <c15:formulaRef>
                          <c15:sqref>'6比4'!$B$2:$F$2</c15:sqref>
                        </c15:formulaRef>
                      </c:ext>
                    </c:extLst>
                    <c:numCache>
                      <c:formatCode>General</c:formatCode>
                      <c:ptCount val="5"/>
                    </c:numCache>
                  </c:numRef>
                </c:val>
                <c:extLst>
                  <c:ext xmlns:c16="http://schemas.microsoft.com/office/drawing/2014/chart" uri="{C3380CC4-5D6E-409C-BE32-E72D297353CC}">
                    <c16:uniqueId val="{00000008-4FCC-45A6-BA77-27E8DFA107D6}"/>
                  </c:ext>
                </c:extLst>
              </c15:ser>
            </c15:filteredBarSeries>
          </c:ext>
        </c:extLst>
      </c:barChart>
      <c:catAx>
        <c:axId val="324460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324468992"/>
        <c:crosses val="autoZero"/>
        <c:auto val="1"/>
        <c:lblAlgn val="ctr"/>
        <c:lblOffset val="100"/>
        <c:noMultiLvlLbl val="0"/>
      </c:catAx>
      <c:valAx>
        <c:axId val="32446899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3244608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algorithm4</a:t>
            </a:r>
            <a:r>
              <a:rPr lang="zh-TW" altLang="en-US"/>
              <a:t> 標題比內文關鍵字</a:t>
            </a:r>
            <a:r>
              <a:rPr lang="en-US" altLang="zh-TW"/>
              <a:t>5:5</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'5比5'!$A$3</c:f>
              <c:strCache>
                <c:ptCount val="1"/>
                <c:pt idx="0">
                  <c:v>0.4</c:v>
                </c:pt>
              </c:strCache>
            </c:strRef>
          </c:tx>
          <c:spPr>
            <a:solidFill>
              <a:schemeClr val="accent2"/>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'5比5'!$B$3:$F$3</c:f>
              <c:numCache>
                <c:formatCode>General</c:formatCode>
                <c:ptCount val="5"/>
                <c:pt idx="0">
                  <c:v>0.93</c:v>
                </c:pt>
                <c:pt idx="1">
                  <c:v>0</c:v>
                </c:pt>
                <c:pt idx="2">
                  <c:v>0</c:v>
                </c:pt>
                <c:pt idx="3">
                  <c:v>0</c:v>
                </c:pt>
                <c:pt idx="4">
                  <c:v>0</c:v>
                </c:pt>
              </c:numCache>
            </c:numRef>
          </c:val>
          <c:extLst>
            <c:ext xmlns:c16="http://schemas.microsoft.com/office/drawing/2014/chart" uri="{C3380CC4-5D6E-409C-BE32-E72D297353CC}">
              <c16:uniqueId val="{00000000-8963-46EA-9C39-75C9CF5FC469}"/>
            </c:ext>
          </c:extLst>
        </c:ser>
        <c:ser>
          <c:idx val="2"/>
          <c:order val="2"/>
          <c:tx>
            <c:strRef>
              <c:f>'5比5'!$A$4</c:f>
              <c:strCache>
                <c:ptCount val="1"/>
                <c:pt idx="0">
                  <c:v>0.45</c:v>
                </c:pt>
              </c:strCache>
            </c:strRef>
          </c:tx>
          <c:spPr>
            <a:solidFill>
              <a:schemeClr val="accent3"/>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'5比5'!$B$4:$F$4</c:f>
              <c:numCache>
                <c:formatCode>General</c:formatCode>
                <c:ptCount val="5"/>
                <c:pt idx="0">
                  <c:v>0.92</c:v>
                </c:pt>
                <c:pt idx="1">
                  <c:v>0.42</c:v>
                </c:pt>
                <c:pt idx="2">
                  <c:v>0.56999999999999995</c:v>
                </c:pt>
                <c:pt idx="3">
                  <c:v>0.41</c:v>
                </c:pt>
                <c:pt idx="4">
                  <c:v>0.22</c:v>
                </c:pt>
              </c:numCache>
            </c:numRef>
          </c:val>
          <c:extLst>
            <c:ext xmlns:c16="http://schemas.microsoft.com/office/drawing/2014/chart" uri="{C3380CC4-5D6E-409C-BE32-E72D297353CC}">
              <c16:uniqueId val="{00000001-8963-46EA-9C39-75C9CF5FC469}"/>
            </c:ext>
          </c:extLst>
        </c:ser>
        <c:ser>
          <c:idx val="3"/>
          <c:order val="3"/>
          <c:tx>
            <c:strRef>
              <c:f>'5比5'!$A$5</c:f>
              <c:strCache>
                <c:ptCount val="1"/>
                <c:pt idx="0">
                  <c:v>0.5</c:v>
                </c:pt>
              </c:strCache>
            </c:strRef>
          </c:tx>
          <c:spPr>
            <a:solidFill>
              <a:schemeClr val="accent4"/>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'5比5'!$B$5:$F$5</c:f>
              <c:numCache>
                <c:formatCode>General</c:formatCode>
                <c:ptCount val="5"/>
                <c:pt idx="0">
                  <c:v>0.92</c:v>
                </c:pt>
                <c:pt idx="1">
                  <c:v>0.79</c:v>
                </c:pt>
                <c:pt idx="2">
                  <c:v>0.85</c:v>
                </c:pt>
                <c:pt idx="3">
                  <c:v>0.78</c:v>
                </c:pt>
                <c:pt idx="4">
                  <c:v>0.69</c:v>
                </c:pt>
              </c:numCache>
            </c:numRef>
          </c:val>
          <c:extLst>
            <c:ext xmlns:c16="http://schemas.microsoft.com/office/drawing/2014/chart" uri="{C3380CC4-5D6E-409C-BE32-E72D297353CC}">
              <c16:uniqueId val="{00000002-8963-46EA-9C39-75C9CF5FC469}"/>
            </c:ext>
          </c:extLst>
        </c:ser>
        <c:ser>
          <c:idx val="4"/>
          <c:order val="4"/>
          <c:tx>
            <c:strRef>
              <c:f>'5比5'!$A$6</c:f>
              <c:strCache>
                <c:ptCount val="1"/>
                <c:pt idx="0">
                  <c:v>0.55</c:v>
                </c:pt>
              </c:strCache>
            </c:strRef>
          </c:tx>
          <c:spPr>
            <a:solidFill>
              <a:schemeClr val="accent5"/>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'5比5'!$B$6:$F$6</c:f>
              <c:numCache>
                <c:formatCode>General</c:formatCode>
                <c:ptCount val="5"/>
                <c:pt idx="0">
                  <c:v>0.91</c:v>
                </c:pt>
                <c:pt idx="1">
                  <c:v>0.93</c:v>
                </c:pt>
                <c:pt idx="2">
                  <c:v>0.92</c:v>
                </c:pt>
                <c:pt idx="3">
                  <c:v>0.9</c:v>
                </c:pt>
                <c:pt idx="4">
                  <c:v>0.89</c:v>
                </c:pt>
              </c:numCache>
            </c:numRef>
          </c:val>
          <c:extLst>
            <c:ext xmlns:c16="http://schemas.microsoft.com/office/drawing/2014/chart" uri="{C3380CC4-5D6E-409C-BE32-E72D297353CC}">
              <c16:uniqueId val="{00000003-8963-46EA-9C39-75C9CF5FC469}"/>
            </c:ext>
          </c:extLst>
        </c:ser>
        <c:ser>
          <c:idx val="5"/>
          <c:order val="5"/>
          <c:tx>
            <c:strRef>
              <c:f>'5比5'!$A$7</c:f>
              <c:strCache>
                <c:ptCount val="1"/>
                <c:pt idx="0">
                  <c:v>0.6</c:v>
                </c:pt>
              </c:strCache>
            </c:strRef>
          </c:tx>
          <c:spPr>
            <a:solidFill>
              <a:schemeClr val="accent6"/>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'5比5'!$B$7:$F$7</c:f>
              <c:numCache>
                <c:formatCode>General</c:formatCode>
                <c:ptCount val="5"/>
                <c:pt idx="0">
                  <c:v>0.82</c:v>
                </c:pt>
                <c:pt idx="1">
                  <c:v>0.97</c:v>
                </c:pt>
                <c:pt idx="2">
                  <c:v>0.89</c:v>
                </c:pt>
                <c:pt idx="3">
                  <c:v>0.79</c:v>
                </c:pt>
                <c:pt idx="4">
                  <c:v>0.8</c:v>
                </c:pt>
              </c:numCache>
            </c:numRef>
          </c:val>
          <c:extLst>
            <c:ext xmlns:c16="http://schemas.microsoft.com/office/drawing/2014/chart" uri="{C3380CC4-5D6E-409C-BE32-E72D297353CC}">
              <c16:uniqueId val="{00000004-8963-46EA-9C39-75C9CF5FC469}"/>
            </c:ext>
          </c:extLst>
        </c:ser>
        <c:ser>
          <c:idx val="6"/>
          <c:order val="6"/>
          <c:tx>
            <c:strRef>
              <c:f>'5比5'!$A$8</c:f>
              <c:strCache>
                <c:ptCount val="1"/>
                <c:pt idx="0">
                  <c:v>0.65</c:v>
                </c:pt>
              </c:strCache>
            </c:strRef>
          </c:tx>
          <c:spPr>
            <a:solidFill>
              <a:schemeClr val="accent1">
                <a:lumMod val="60000"/>
              </a:schemeClr>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'5比5'!$B$8:$F$8</c:f>
              <c:numCache>
                <c:formatCode>General</c:formatCode>
                <c:ptCount val="5"/>
                <c:pt idx="0">
                  <c:v>0.68</c:v>
                </c:pt>
                <c:pt idx="1">
                  <c:v>0.99</c:v>
                </c:pt>
                <c:pt idx="2">
                  <c:v>0.8</c:v>
                </c:pt>
                <c:pt idx="3">
                  <c:v>0.59</c:v>
                </c:pt>
                <c:pt idx="4">
                  <c:v>0.55000000000000004</c:v>
                </c:pt>
              </c:numCache>
            </c:numRef>
          </c:val>
          <c:extLst>
            <c:ext xmlns:c16="http://schemas.microsoft.com/office/drawing/2014/chart" uri="{C3380CC4-5D6E-409C-BE32-E72D297353CC}">
              <c16:uniqueId val="{00000005-8963-46EA-9C39-75C9CF5FC469}"/>
            </c:ext>
          </c:extLst>
        </c:ser>
        <c:ser>
          <c:idx val="7"/>
          <c:order val="7"/>
          <c:tx>
            <c:strRef>
              <c:f>'5比5'!$A$9</c:f>
              <c:strCache>
                <c:ptCount val="1"/>
                <c:pt idx="0">
                  <c:v>0.7</c:v>
                </c:pt>
              </c:strCache>
            </c:strRef>
          </c:tx>
          <c:spPr>
            <a:solidFill>
              <a:schemeClr val="accent2">
                <a:lumMod val="60000"/>
              </a:schemeClr>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'5比5'!$B$9:$F$9</c:f>
              <c:numCache>
                <c:formatCode>General</c:formatCode>
                <c:ptCount val="5"/>
                <c:pt idx="0">
                  <c:v>0.57999999999999996</c:v>
                </c:pt>
                <c:pt idx="1">
                  <c:v>1</c:v>
                </c:pt>
                <c:pt idx="2">
                  <c:v>0.73</c:v>
                </c:pt>
                <c:pt idx="3">
                  <c:v>0.43</c:v>
                </c:pt>
                <c:pt idx="4">
                  <c:v>0.34</c:v>
                </c:pt>
              </c:numCache>
            </c:numRef>
          </c:val>
          <c:extLst>
            <c:ext xmlns:c16="http://schemas.microsoft.com/office/drawing/2014/chart" uri="{C3380CC4-5D6E-409C-BE32-E72D297353CC}">
              <c16:uniqueId val="{00000006-8963-46EA-9C39-75C9CF5FC469}"/>
            </c:ext>
          </c:extLst>
        </c:ser>
        <c:ser>
          <c:idx val="8"/>
          <c:order val="8"/>
          <c:tx>
            <c:strRef>
              <c:f>'5比5'!$A$10</c:f>
              <c:strCache>
                <c:ptCount val="1"/>
                <c:pt idx="0">
                  <c:v>0.75</c:v>
                </c:pt>
              </c:strCache>
            </c:strRef>
          </c:tx>
          <c:spPr>
            <a:solidFill>
              <a:schemeClr val="accent3">
                <a:lumMod val="60000"/>
              </a:schemeClr>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'5比5'!$B$10:$F$10</c:f>
              <c:numCache>
                <c:formatCode>General</c:formatCode>
                <c:ptCount val="5"/>
                <c:pt idx="0">
                  <c:v>0.53</c:v>
                </c:pt>
                <c:pt idx="1">
                  <c:v>1</c:v>
                </c:pt>
                <c:pt idx="2">
                  <c:v>0.69</c:v>
                </c:pt>
                <c:pt idx="3">
                  <c:v>0.32</c:v>
                </c:pt>
                <c:pt idx="4">
                  <c:v>0.22</c:v>
                </c:pt>
              </c:numCache>
            </c:numRef>
          </c:val>
          <c:extLst>
            <c:ext xmlns:c16="http://schemas.microsoft.com/office/drawing/2014/chart" uri="{C3380CC4-5D6E-409C-BE32-E72D297353CC}">
              <c16:uniqueId val="{00000007-8963-46EA-9C39-75C9CF5FC469}"/>
            </c:ext>
          </c:extLst>
        </c:ser>
        <c:dLbls>
          <c:showLegendKey val="0"/>
          <c:showVal val="0"/>
          <c:showCatName val="0"/>
          <c:showSerName val="0"/>
          <c:showPercent val="0"/>
          <c:showBubbleSize val="0"/>
        </c:dLbls>
        <c:gapWidth val="219"/>
        <c:overlap val="-27"/>
        <c:axId val="432085584"/>
        <c:axId val="432094288"/>
        <c:extLst>
          <c:ext xmlns:c15="http://schemas.microsoft.com/office/drawing/2012/chart" uri="{02D57815-91ED-43cb-92C2-25804820EDAC}">
            <c15:filteredBarSeries>
              <c15:ser>
                <c:idx val="0"/>
                <c:order val="0"/>
                <c:tx>
                  <c:strRef>
                    <c:extLst>
                      <c:ext uri="{02D57815-91ED-43cb-92C2-25804820EDAC}">
                        <c15:formulaRef>
                          <c15:sqref>'5比5'!$A$2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c:ext uri="{02D57815-91ED-43cb-92C2-25804820EDAC}">
                        <c15:formulaRef>
                          <c15:sqref>'5比5'!$B$1:$F$1</c15:sqref>
                        </c15:formulaRef>
                      </c:ext>
                    </c:extLst>
                    <c:strCache>
                      <c:ptCount val="5"/>
                      <c:pt idx="0">
                        <c:v>Completeness</c:v>
                      </c:pt>
                      <c:pt idx="1">
                        <c:v>Homogeneity</c:v>
                      </c:pt>
                      <c:pt idx="2">
                        <c:v>V-measure</c:v>
                      </c:pt>
                      <c:pt idx="3">
                        <c:v>AMI</c:v>
                      </c:pt>
                      <c:pt idx="4">
                        <c:v>ARI</c:v>
                      </c:pt>
                    </c:strCache>
                  </c:strRef>
                </c:cat>
                <c:val>
                  <c:numRef>
                    <c:extLst>
                      <c:ext uri="{02D57815-91ED-43cb-92C2-25804820EDAC}">
                        <c15:formulaRef>
                          <c15:sqref>'5比5'!$B$2:$F$2</c15:sqref>
                        </c15:formulaRef>
                      </c:ext>
                    </c:extLst>
                    <c:numCache>
                      <c:formatCode>General</c:formatCode>
                      <c:ptCount val="5"/>
                    </c:numCache>
                  </c:numRef>
                </c:val>
                <c:extLst>
                  <c:ext xmlns:c16="http://schemas.microsoft.com/office/drawing/2014/chart" uri="{C3380CC4-5D6E-409C-BE32-E72D297353CC}">
                    <c16:uniqueId val="{00000008-8963-46EA-9C39-75C9CF5FC469}"/>
                  </c:ext>
                </c:extLst>
              </c15:ser>
            </c15:filteredBarSeries>
          </c:ext>
        </c:extLst>
      </c:barChart>
      <c:catAx>
        <c:axId val="432085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32094288"/>
        <c:crosses val="autoZero"/>
        <c:auto val="1"/>
        <c:lblAlgn val="ctr"/>
        <c:lblOffset val="100"/>
        <c:noMultiLvlLbl val="0"/>
      </c:catAx>
      <c:valAx>
        <c:axId val="43209428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320855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algorithm4</a:t>
            </a:r>
            <a:r>
              <a:rPr lang="zh-TW" altLang="en-US"/>
              <a:t> 各參數比較</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總比較!$A$3</c:f>
              <c:strCache>
                <c:ptCount val="1"/>
                <c:pt idx="0">
                  <c:v>1:9-0.55</c:v>
                </c:pt>
              </c:strCache>
            </c:strRef>
          </c:tx>
          <c:spPr>
            <a:solidFill>
              <a:schemeClr val="accent2"/>
            </a:solidFill>
            <a:ln>
              <a:noFill/>
            </a:ln>
            <a:effectLst/>
          </c:spPr>
          <c:invertIfNegative val="0"/>
          <c:errBars>
            <c:errBarType val="both"/>
            <c:errValType val="cust"/>
            <c:noEndCap val="0"/>
            <c:plus>
              <c:numRef>
                <c:f>總比較!$J$17:$N$17</c:f>
                <c:numCache>
                  <c:formatCode>General</c:formatCode>
                  <c:ptCount val="5"/>
                  <c:pt idx="0">
                    <c:v>2.9999999999999916E-2</c:v>
                  </c:pt>
                  <c:pt idx="1">
                    <c:v>0.10000000000000009</c:v>
                  </c:pt>
                  <c:pt idx="2">
                    <c:v>6.0000000000000053E-2</c:v>
                  </c:pt>
                  <c:pt idx="3">
                    <c:v>9.9999999999999978E-2</c:v>
                  </c:pt>
                  <c:pt idx="4">
                    <c:v>0.16999999999999993</c:v>
                  </c:pt>
                </c:numCache>
              </c:numRef>
            </c:plus>
            <c:minus>
              <c:numRef>
                <c:f>總比較!$J$26:$N$26</c:f>
                <c:numCache>
                  <c:formatCode>General</c:formatCode>
                  <c:ptCount val="5"/>
                  <c:pt idx="0">
                    <c:v>4.0000000000000036E-2</c:v>
                  </c:pt>
                  <c:pt idx="1">
                    <c:v>0.10999999999999999</c:v>
                  </c:pt>
                  <c:pt idx="2">
                    <c:v>7.999999999999996E-2</c:v>
                  </c:pt>
                  <c:pt idx="3">
                    <c:v>0.1100000000000001</c:v>
                  </c:pt>
                  <c:pt idx="4">
                    <c:v>0.16000000000000003</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總比較!$B$3:$F$3</c:f>
              <c:numCache>
                <c:formatCode>General</c:formatCode>
                <c:ptCount val="5"/>
                <c:pt idx="0">
                  <c:v>0.8</c:v>
                </c:pt>
                <c:pt idx="1">
                  <c:v>0.7</c:v>
                </c:pt>
                <c:pt idx="2">
                  <c:v>0.75</c:v>
                </c:pt>
                <c:pt idx="3">
                  <c:v>0.68</c:v>
                </c:pt>
                <c:pt idx="4">
                  <c:v>0.52</c:v>
                </c:pt>
              </c:numCache>
            </c:numRef>
          </c:val>
          <c:extLst>
            <c:ext xmlns:c16="http://schemas.microsoft.com/office/drawing/2014/chart" uri="{C3380CC4-5D6E-409C-BE32-E72D297353CC}">
              <c16:uniqueId val="{00000000-4818-4B16-805B-F6FD68512AFF}"/>
            </c:ext>
          </c:extLst>
        </c:ser>
        <c:ser>
          <c:idx val="2"/>
          <c:order val="2"/>
          <c:tx>
            <c:strRef>
              <c:f>總比較!$A$4</c:f>
              <c:strCache>
                <c:ptCount val="1"/>
                <c:pt idx="0">
                  <c:v>2:8-0.55</c:v>
                </c:pt>
              </c:strCache>
            </c:strRef>
          </c:tx>
          <c:spPr>
            <a:solidFill>
              <a:schemeClr val="accent3"/>
            </a:solidFill>
            <a:ln>
              <a:noFill/>
            </a:ln>
            <a:effectLst/>
          </c:spPr>
          <c:invertIfNegative val="0"/>
          <c:errBars>
            <c:errBarType val="both"/>
            <c:errValType val="cust"/>
            <c:noEndCap val="0"/>
            <c:plus>
              <c:numRef>
                <c:f>總比較!$J$18:$N$18</c:f>
                <c:numCache>
                  <c:formatCode>General</c:formatCode>
                  <c:ptCount val="5"/>
                  <c:pt idx="0">
                    <c:v>4.0000000000000036E-2</c:v>
                  </c:pt>
                  <c:pt idx="1">
                    <c:v>7.999999999999996E-2</c:v>
                  </c:pt>
                  <c:pt idx="2">
                    <c:v>6.0000000000000053E-2</c:v>
                  </c:pt>
                  <c:pt idx="3">
                    <c:v>7.999999999999996E-2</c:v>
                  </c:pt>
                  <c:pt idx="4">
                    <c:v>0.17000000000000004</c:v>
                  </c:pt>
                </c:numCache>
              </c:numRef>
            </c:plus>
            <c:minus>
              <c:numRef>
                <c:f>總比較!$J$27:$N$27</c:f>
                <c:numCache>
                  <c:formatCode>General</c:formatCode>
                  <c:ptCount val="5"/>
                  <c:pt idx="0">
                    <c:v>3.9999999999999925E-2</c:v>
                  </c:pt>
                  <c:pt idx="1">
                    <c:v>6.0000000000000053E-2</c:v>
                  </c:pt>
                  <c:pt idx="2">
                    <c:v>4.9999999999999933E-2</c:v>
                  </c:pt>
                  <c:pt idx="3">
                    <c:v>6.0000000000000053E-2</c:v>
                  </c:pt>
                  <c:pt idx="4">
                    <c:v>0.16999999999999993</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總比較!$B$4:$F$4</c:f>
              <c:numCache>
                <c:formatCode>General</c:formatCode>
                <c:ptCount val="5"/>
                <c:pt idx="0">
                  <c:v>0.84</c:v>
                </c:pt>
                <c:pt idx="1">
                  <c:v>0.8</c:v>
                </c:pt>
                <c:pt idx="2">
                  <c:v>0.82</c:v>
                </c:pt>
                <c:pt idx="3">
                  <c:v>0.78</c:v>
                </c:pt>
                <c:pt idx="4">
                  <c:v>0.69</c:v>
                </c:pt>
              </c:numCache>
            </c:numRef>
          </c:val>
          <c:extLst>
            <c:ext xmlns:c16="http://schemas.microsoft.com/office/drawing/2014/chart" uri="{C3380CC4-5D6E-409C-BE32-E72D297353CC}">
              <c16:uniqueId val="{00000001-4818-4B16-805B-F6FD68512AFF}"/>
            </c:ext>
          </c:extLst>
        </c:ser>
        <c:ser>
          <c:idx val="3"/>
          <c:order val="3"/>
          <c:tx>
            <c:strRef>
              <c:f>總比較!$A$5</c:f>
              <c:strCache>
                <c:ptCount val="1"/>
                <c:pt idx="0">
                  <c:v>3:7-0.55</c:v>
                </c:pt>
              </c:strCache>
            </c:strRef>
          </c:tx>
          <c:spPr>
            <a:solidFill>
              <a:schemeClr val="accent4"/>
            </a:solidFill>
            <a:ln>
              <a:noFill/>
            </a:ln>
            <a:effectLst/>
          </c:spPr>
          <c:invertIfNegative val="0"/>
          <c:errBars>
            <c:errBarType val="both"/>
            <c:errValType val="cust"/>
            <c:noEndCap val="0"/>
            <c:plus>
              <c:numRef>
                <c:f>總比較!$J$19:$N$19</c:f>
                <c:numCache>
                  <c:formatCode>General</c:formatCode>
                  <c:ptCount val="5"/>
                  <c:pt idx="0">
                    <c:v>3.0000000000000027E-2</c:v>
                  </c:pt>
                  <c:pt idx="1">
                    <c:v>5.0000000000000044E-2</c:v>
                  </c:pt>
                  <c:pt idx="2">
                    <c:v>3.0000000000000027E-2</c:v>
                  </c:pt>
                  <c:pt idx="3">
                    <c:v>4.0000000000000036E-2</c:v>
                  </c:pt>
                  <c:pt idx="4">
                    <c:v>7.999999999999996E-2</c:v>
                  </c:pt>
                </c:numCache>
              </c:numRef>
            </c:plus>
            <c:minus>
              <c:numRef>
                <c:f>總比較!$J$28:$N$28</c:f>
                <c:numCache>
                  <c:formatCode>General</c:formatCode>
                  <c:ptCount val="5"/>
                  <c:pt idx="0">
                    <c:v>3.0000000000000027E-2</c:v>
                  </c:pt>
                  <c:pt idx="1">
                    <c:v>5.0000000000000044E-2</c:v>
                  </c:pt>
                  <c:pt idx="2">
                    <c:v>3.0000000000000027E-2</c:v>
                  </c:pt>
                  <c:pt idx="3">
                    <c:v>3.9999999999999925E-2</c:v>
                  </c:pt>
                  <c:pt idx="4">
                    <c:v>0.1100000000000001</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總比較!$B$5:$F$5</c:f>
              <c:numCache>
                <c:formatCode>General</c:formatCode>
                <c:ptCount val="5"/>
                <c:pt idx="0">
                  <c:v>0.87</c:v>
                </c:pt>
                <c:pt idx="1">
                  <c:v>0.87</c:v>
                </c:pt>
                <c:pt idx="2">
                  <c:v>0.87</c:v>
                </c:pt>
                <c:pt idx="3">
                  <c:v>0.85</c:v>
                </c:pt>
                <c:pt idx="4">
                  <c:v>0.8</c:v>
                </c:pt>
              </c:numCache>
            </c:numRef>
          </c:val>
          <c:extLst>
            <c:ext xmlns:c16="http://schemas.microsoft.com/office/drawing/2014/chart" uri="{C3380CC4-5D6E-409C-BE32-E72D297353CC}">
              <c16:uniqueId val="{00000002-4818-4B16-805B-F6FD68512AFF}"/>
            </c:ext>
          </c:extLst>
        </c:ser>
        <c:ser>
          <c:idx val="4"/>
          <c:order val="4"/>
          <c:tx>
            <c:strRef>
              <c:f>總比較!$A$6</c:f>
              <c:strCache>
                <c:ptCount val="1"/>
                <c:pt idx="0">
                  <c:v>4:6-0.55</c:v>
                </c:pt>
              </c:strCache>
            </c:strRef>
          </c:tx>
          <c:spPr>
            <a:solidFill>
              <a:schemeClr val="accent5"/>
            </a:solidFill>
            <a:ln>
              <a:noFill/>
            </a:ln>
            <a:effectLst/>
          </c:spPr>
          <c:invertIfNegative val="0"/>
          <c:errBars>
            <c:errBarType val="both"/>
            <c:errValType val="cust"/>
            <c:noEndCap val="0"/>
            <c:plus>
              <c:numRef>
                <c:f>總比較!$J$20:$N$20</c:f>
                <c:numCache>
                  <c:formatCode>General</c:formatCode>
                  <c:ptCount val="5"/>
                  <c:pt idx="0">
                    <c:v>3.0000000000000027E-2</c:v>
                  </c:pt>
                  <c:pt idx="1">
                    <c:v>2.0000000000000018E-2</c:v>
                  </c:pt>
                  <c:pt idx="2">
                    <c:v>3.0000000000000027E-2</c:v>
                  </c:pt>
                  <c:pt idx="3">
                    <c:v>2.0000000000000018E-2</c:v>
                  </c:pt>
                  <c:pt idx="4">
                    <c:v>5.0000000000000044E-2</c:v>
                  </c:pt>
                </c:numCache>
              </c:numRef>
            </c:plus>
            <c:minus>
              <c:numRef>
                <c:f>總比較!$J$29:$N$29</c:f>
                <c:numCache>
                  <c:formatCode>General</c:formatCode>
                  <c:ptCount val="5"/>
                  <c:pt idx="0">
                    <c:v>3.0000000000000027E-2</c:v>
                  </c:pt>
                  <c:pt idx="1">
                    <c:v>3.0000000000000027E-2</c:v>
                  </c:pt>
                  <c:pt idx="2">
                    <c:v>2.0000000000000018E-2</c:v>
                  </c:pt>
                  <c:pt idx="3">
                    <c:v>3.0000000000000027E-2</c:v>
                  </c:pt>
                  <c:pt idx="4">
                    <c:v>6.9999999999999951E-2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總比較!$B$6:$F$6</c:f>
              <c:numCache>
                <c:formatCode>General</c:formatCode>
                <c:ptCount val="5"/>
                <c:pt idx="0">
                  <c:v>0.9</c:v>
                </c:pt>
                <c:pt idx="1">
                  <c:v>0.91</c:v>
                </c:pt>
                <c:pt idx="2">
                  <c:v>0.9</c:v>
                </c:pt>
                <c:pt idx="3">
                  <c:v>0.89</c:v>
                </c:pt>
                <c:pt idx="4">
                  <c:v>0.86</c:v>
                </c:pt>
              </c:numCache>
            </c:numRef>
          </c:val>
          <c:extLst>
            <c:ext xmlns:c16="http://schemas.microsoft.com/office/drawing/2014/chart" uri="{C3380CC4-5D6E-409C-BE32-E72D297353CC}">
              <c16:uniqueId val="{00000003-4818-4B16-805B-F6FD68512AFF}"/>
            </c:ext>
          </c:extLst>
        </c:ser>
        <c:ser>
          <c:idx val="5"/>
          <c:order val="5"/>
          <c:tx>
            <c:strRef>
              <c:f>總比較!$A$7</c:f>
              <c:strCache>
                <c:ptCount val="1"/>
                <c:pt idx="0">
                  <c:v>5:5-0.55</c:v>
                </c:pt>
              </c:strCache>
            </c:strRef>
          </c:tx>
          <c:spPr>
            <a:solidFill>
              <a:schemeClr val="accent6"/>
            </a:solidFill>
            <a:ln>
              <a:noFill/>
            </a:ln>
            <a:effectLst/>
          </c:spPr>
          <c:invertIfNegative val="0"/>
          <c:errBars>
            <c:errBarType val="both"/>
            <c:errValType val="cust"/>
            <c:noEndCap val="0"/>
            <c:plus>
              <c:numRef>
                <c:f>總比較!$J$21:$N$21</c:f>
                <c:numCache>
                  <c:formatCode>General</c:formatCode>
                  <c:ptCount val="5"/>
                  <c:pt idx="0">
                    <c:v>2.9999999999999916E-2</c:v>
                  </c:pt>
                  <c:pt idx="1">
                    <c:v>1.9999999999999907E-2</c:v>
                  </c:pt>
                  <c:pt idx="2">
                    <c:v>1.9999999999999907E-2</c:v>
                  </c:pt>
                  <c:pt idx="3">
                    <c:v>3.0000000000000027E-2</c:v>
                  </c:pt>
                  <c:pt idx="4">
                    <c:v>5.0000000000000044E-2</c:v>
                  </c:pt>
                </c:numCache>
              </c:numRef>
            </c:plus>
            <c:minus>
              <c:numRef>
                <c:f>總比較!$J$30:$N$30</c:f>
                <c:numCache>
                  <c:formatCode>General</c:formatCode>
                  <c:ptCount val="5"/>
                  <c:pt idx="0">
                    <c:v>5.0000000000000044E-2</c:v>
                  </c:pt>
                  <c:pt idx="1">
                    <c:v>2.0000000000000018E-2</c:v>
                  </c:pt>
                  <c:pt idx="2">
                    <c:v>3.0000000000000027E-2</c:v>
                  </c:pt>
                  <c:pt idx="3">
                    <c:v>5.0000000000000044E-2</c:v>
                  </c:pt>
                  <c:pt idx="4">
                    <c:v>6.0000000000000053E-2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總比較!$B$7:$F$7</c:f>
              <c:numCache>
                <c:formatCode>General</c:formatCode>
                <c:ptCount val="5"/>
                <c:pt idx="0">
                  <c:v>0.91</c:v>
                </c:pt>
                <c:pt idx="1">
                  <c:v>0.93</c:v>
                </c:pt>
                <c:pt idx="2">
                  <c:v>0.92</c:v>
                </c:pt>
                <c:pt idx="3">
                  <c:v>0.9</c:v>
                </c:pt>
                <c:pt idx="4">
                  <c:v>0.88</c:v>
                </c:pt>
              </c:numCache>
            </c:numRef>
          </c:val>
          <c:extLst>
            <c:ext xmlns:c16="http://schemas.microsoft.com/office/drawing/2014/chart" uri="{C3380CC4-5D6E-409C-BE32-E72D297353CC}">
              <c16:uniqueId val="{00000004-4818-4B16-805B-F6FD68512AFF}"/>
            </c:ext>
          </c:extLst>
        </c:ser>
        <c:ser>
          <c:idx val="6"/>
          <c:order val="6"/>
          <c:tx>
            <c:strRef>
              <c:f>總比較!$A$8</c:f>
              <c:strCache>
                <c:ptCount val="1"/>
                <c:pt idx="0">
                  <c:v>6:4-0.55</c:v>
                </c:pt>
              </c:strCache>
            </c:strRef>
          </c:tx>
          <c:spPr>
            <a:solidFill>
              <a:schemeClr val="accent1">
                <a:lumMod val="60000"/>
              </a:schemeClr>
            </a:solidFill>
            <a:ln>
              <a:noFill/>
            </a:ln>
            <a:effectLst/>
          </c:spPr>
          <c:invertIfNegative val="0"/>
          <c:errBars>
            <c:errBarType val="both"/>
            <c:errValType val="cust"/>
            <c:noEndCap val="0"/>
            <c:plus>
              <c:numRef>
                <c:f>總比較!$J$22:$N$22</c:f>
                <c:numCache>
                  <c:formatCode>General</c:formatCode>
                  <c:ptCount val="5"/>
                  <c:pt idx="0">
                    <c:v>2.9999999999999916E-2</c:v>
                  </c:pt>
                  <c:pt idx="1">
                    <c:v>2.0000000000000018E-2</c:v>
                  </c:pt>
                  <c:pt idx="2">
                    <c:v>2.9999999999999916E-2</c:v>
                  </c:pt>
                  <c:pt idx="3">
                    <c:v>3.0000000000000027E-2</c:v>
                  </c:pt>
                  <c:pt idx="4">
                    <c:v>4.9999999999999933E-2</c:v>
                  </c:pt>
                </c:numCache>
              </c:numRef>
            </c:plus>
            <c:minus>
              <c:numRef>
                <c:f>總比較!$J$31:$N$31</c:f>
                <c:numCache>
                  <c:formatCode>General</c:formatCode>
                  <c:ptCount val="5"/>
                  <c:pt idx="0">
                    <c:v>3.0000000000000027E-2</c:v>
                  </c:pt>
                  <c:pt idx="1">
                    <c:v>2.9999999999999916E-2</c:v>
                  </c:pt>
                  <c:pt idx="2">
                    <c:v>2.0000000000000018E-2</c:v>
                  </c:pt>
                  <c:pt idx="3">
                    <c:v>3.0000000000000027E-2</c:v>
                  </c:pt>
                  <c:pt idx="4">
                    <c:v>6.0000000000000053E-2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總比較!$B$8:$F$8</c:f>
              <c:numCache>
                <c:formatCode>General</c:formatCode>
                <c:ptCount val="5"/>
                <c:pt idx="0">
                  <c:v>0.91</c:v>
                </c:pt>
                <c:pt idx="1">
                  <c:v>0.94</c:v>
                </c:pt>
                <c:pt idx="2">
                  <c:v>0.92</c:v>
                </c:pt>
                <c:pt idx="3">
                  <c:v>0.9</c:v>
                </c:pt>
                <c:pt idx="4">
                  <c:v>0.89</c:v>
                </c:pt>
              </c:numCache>
            </c:numRef>
          </c:val>
          <c:extLst>
            <c:ext xmlns:c16="http://schemas.microsoft.com/office/drawing/2014/chart" uri="{C3380CC4-5D6E-409C-BE32-E72D297353CC}">
              <c16:uniqueId val="{00000005-4818-4B16-805B-F6FD68512AFF}"/>
            </c:ext>
          </c:extLst>
        </c:ser>
        <c:ser>
          <c:idx val="7"/>
          <c:order val="7"/>
          <c:tx>
            <c:strRef>
              <c:f>總比較!$A$9</c:f>
              <c:strCache>
                <c:ptCount val="1"/>
                <c:pt idx="0">
                  <c:v>7:3-0.55</c:v>
                </c:pt>
              </c:strCache>
            </c:strRef>
          </c:tx>
          <c:spPr>
            <a:solidFill>
              <a:schemeClr val="accent2">
                <a:lumMod val="60000"/>
              </a:schemeClr>
            </a:solidFill>
            <a:ln>
              <a:noFill/>
            </a:ln>
            <a:effectLst/>
          </c:spPr>
          <c:invertIfNegative val="0"/>
          <c:errBars>
            <c:errBarType val="both"/>
            <c:errValType val="cust"/>
            <c:noEndCap val="0"/>
            <c:plus>
              <c:numRef>
                <c:f>總比較!$J$23:$N$23</c:f>
                <c:numCache>
                  <c:formatCode>General</c:formatCode>
                  <c:ptCount val="5"/>
                  <c:pt idx="0">
                    <c:v>2.9999999999999916E-2</c:v>
                  </c:pt>
                  <c:pt idx="1">
                    <c:v>2.0000000000000018E-2</c:v>
                  </c:pt>
                  <c:pt idx="2">
                    <c:v>1.9999999999999907E-2</c:v>
                  </c:pt>
                  <c:pt idx="3">
                    <c:v>3.0000000000000027E-2</c:v>
                  </c:pt>
                  <c:pt idx="4">
                    <c:v>5.9999999999999942E-2</c:v>
                  </c:pt>
                </c:numCache>
              </c:numRef>
            </c:plus>
            <c:minus>
              <c:numRef>
                <c:f>總比較!$J$32:$N$32</c:f>
                <c:numCache>
                  <c:formatCode>General</c:formatCode>
                  <c:ptCount val="5"/>
                  <c:pt idx="0">
                    <c:v>2.0000000000000018E-2</c:v>
                  </c:pt>
                  <c:pt idx="1">
                    <c:v>2.9999999999999916E-2</c:v>
                  </c:pt>
                  <c:pt idx="2">
                    <c:v>3.0000000000000027E-2</c:v>
                  </c:pt>
                  <c:pt idx="3">
                    <c:v>3.0000000000000027E-2</c:v>
                  </c:pt>
                  <c:pt idx="4">
                    <c:v>6.0000000000000053E-2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總比較!$B$9:$F$9</c:f>
              <c:numCache>
                <c:formatCode>General</c:formatCode>
                <c:ptCount val="5"/>
                <c:pt idx="0">
                  <c:v>0.91</c:v>
                </c:pt>
                <c:pt idx="1">
                  <c:v>0.94</c:v>
                </c:pt>
                <c:pt idx="2">
                  <c:v>0.93</c:v>
                </c:pt>
                <c:pt idx="3">
                  <c:v>0.9</c:v>
                </c:pt>
                <c:pt idx="4">
                  <c:v>0.89</c:v>
                </c:pt>
              </c:numCache>
            </c:numRef>
          </c:val>
          <c:extLst>
            <c:ext xmlns:c16="http://schemas.microsoft.com/office/drawing/2014/chart" uri="{C3380CC4-5D6E-409C-BE32-E72D297353CC}">
              <c16:uniqueId val="{00000006-4818-4B16-805B-F6FD68512AFF}"/>
            </c:ext>
          </c:extLst>
        </c:ser>
        <c:ser>
          <c:idx val="8"/>
          <c:order val="8"/>
          <c:tx>
            <c:strRef>
              <c:f>總比較!$A$10</c:f>
              <c:strCache>
                <c:ptCount val="1"/>
                <c:pt idx="0">
                  <c:v>8:2-0.55</c:v>
                </c:pt>
              </c:strCache>
            </c:strRef>
          </c:tx>
          <c:spPr>
            <a:solidFill>
              <a:schemeClr val="accent3">
                <a:lumMod val="60000"/>
              </a:schemeClr>
            </a:solidFill>
            <a:ln>
              <a:noFill/>
            </a:ln>
            <a:effectLst/>
          </c:spPr>
          <c:invertIfNegative val="0"/>
          <c:errBars>
            <c:errBarType val="both"/>
            <c:errValType val="cust"/>
            <c:noEndCap val="0"/>
            <c:plus>
              <c:numRef>
                <c:f>總比較!$J$24:$N$24</c:f>
                <c:numCache>
                  <c:formatCode>General</c:formatCode>
                  <c:ptCount val="5"/>
                  <c:pt idx="0">
                    <c:v>2.9999999999999916E-2</c:v>
                  </c:pt>
                  <c:pt idx="1">
                    <c:v>2.0000000000000018E-2</c:v>
                  </c:pt>
                  <c:pt idx="2">
                    <c:v>2.9999999999999916E-2</c:v>
                  </c:pt>
                  <c:pt idx="3">
                    <c:v>3.9999999999999925E-2</c:v>
                  </c:pt>
                  <c:pt idx="4">
                    <c:v>5.9999999999999942E-2</c:v>
                  </c:pt>
                </c:numCache>
              </c:numRef>
            </c:plus>
            <c:minus>
              <c:numRef>
                <c:f>總比較!$J$33:$N$33</c:f>
                <c:numCache>
                  <c:formatCode>General</c:formatCode>
                  <c:ptCount val="5"/>
                  <c:pt idx="0">
                    <c:v>3.0000000000000027E-2</c:v>
                  </c:pt>
                  <c:pt idx="1">
                    <c:v>1.9999999999999907E-2</c:v>
                  </c:pt>
                  <c:pt idx="2">
                    <c:v>2.0000000000000018E-2</c:v>
                  </c:pt>
                  <c:pt idx="3">
                    <c:v>4.0000000000000036E-2</c:v>
                  </c:pt>
                  <c:pt idx="4">
                    <c:v>5.0000000000000044E-2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總比較!$B$10:$F$10</c:f>
              <c:numCache>
                <c:formatCode>General</c:formatCode>
                <c:ptCount val="5"/>
                <c:pt idx="0">
                  <c:v>0.91</c:v>
                </c:pt>
                <c:pt idx="1">
                  <c:v>0.94</c:v>
                </c:pt>
                <c:pt idx="2">
                  <c:v>0.92</c:v>
                </c:pt>
                <c:pt idx="3">
                  <c:v>0.9</c:v>
                </c:pt>
                <c:pt idx="4">
                  <c:v>0.89</c:v>
                </c:pt>
              </c:numCache>
            </c:numRef>
          </c:val>
          <c:extLst>
            <c:ext xmlns:c16="http://schemas.microsoft.com/office/drawing/2014/chart" uri="{C3380CC4-5D6E-409C-BE32-E72D297353CC}">
              <c16:uniqueId val="{00000007-4818-4B16-805B-F6FD68512AFF}"/>
            </c:ext>
          </c:extLst>
        </c:ser>
        <c:ser>
          <c:idx val="9"/>
          <c:order val="9"/>
          <c:tx>
            <c:strRef>
              <c:f>總比較!$A$11</c:f>
              <c:strCache>
                <c:ptCount val="1"/>
                <c:pt idx="0">
                  <c:v>9:1-0.55</c:v>
                </c:pt>
              </c:strCache>
            </c:strRef>
          </c:tx>
          <c:spPr>
            <a:solidFill>
              <a:schemeClr val="accent4">
                <a:lumMod val="60000"/>
              </a:schemeClr>
            </a:solidFill>
            <a:ln>
              <a:noFill/>
            </a:ln>
            <a:effectLst/>
          </c:spPr>
          <c:invertIfNegative val="0"/>
          <c:errBars>
            <c:errBarType val="both"/>
            <c:errValType val="cust"/>
            <c:noEndCap val="0"/>
            <c:plus>
              <c:numRef>
                <c:f>總比較!$J$25:$N$25</c:f>
                <c:numCache>
                  <c:formatCode>General</c:formatCode>
                  <c:ptCount val="5"/>
                  <c:pt idx="0">
                    <c:v>3.9999999999999925E-2</c:v>
                  </c:pt>
                  <c:pt idx="1">
                    <c:v>2.0000000000000018E-2</c:v>
                  </c:pt>
                  <c:pt idx="2">
                    <c:v>2.9999999999999916E-2</c:v>
                  </c:pt>
                  <c:pt idx="3">
                    <c:v>4.0000000000000036E-2</c:v>
                  </c:pt>
                  <c:pt idx="4">
                    <c:v>4.0000000000000036E-2</c:v>
                  </c:pt>
                </c:numCache>
              </c:numRef>
            </c:plus>
            <c:minus>
              <c:numRef>
                <c:f>總比較!$J$34:$N$34</c:f>
                <c:numCache>
                  <c:formatCode>General</c:formatCode>
                  <c:ptCount val="5"/>
                  <c:pt idx="0">
                    <c:v>3.0000000000000027E-2</c:v>
                  </c:pt>
                  <c:pt idx="1">
                    <c:v>2.9999999999999916E-2</c:v>
                  </c:pt>
                  <c:pt idx="2">
                    <c:v>3.0000000000000027E-2</c:v>
                  </c:pt>
                  <c:pt idx="3">
                    <c:v>4.0000000000000036E-2</c:v>
                  </c:pt>
                  <c:pt idx="4">
                    <c:v>7.0000000000000062E-2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總比較!$B$11:$F$11</c:f>
              <c:numCache>
                <c:formatCode>General</c:formatCode>
                <c:ptCount val="5"/>
                <c:pt idx="0">
                  <c:v>0.9</c:v>
                </c:pt>
                <c:pt idx="1">
                  <c:v>0.94</c:v>
                </c:pt>
                <c:pt idx="2">
                  <c:v>0.92</c:v>
                </c:pt>
                <c:pt idx="3">
                  <c:v>0.89</c:v>
                </c:pt>
                <c:pt idx="4">
                  <c:v>0.89</c:v>
                </c:pt>
              </c:numCache>
            </c:numRef>
          </c:val>
          <c:extLst>
            <c:ext xmlns:c16="http://schemas.microsoft.com/office/drawing/2014/chart" uri="{C3380CC4-5D6E-409C-BE32-E72D297353CC}">
              <c16:uniqueId val="{00000008-4818-4B16-805B-F6FD68512AFF}"/>
            </c:ext>
          </c:extLst>
        </c:ser>
        <c:dLbls>
          <c:showLegendKey val="0"/>
          <c:showVal val="0"/>
          <c:showCatName val="0"/>
          <c:showSerName val="0"/>
          <c:showPercent val="0"/>
          <c:showBubbleSize val="0"/>
        </c:dLbls>
        <c:gapWidth val="219"/>
        <c:axId val="324459744"/>
        <c:axId val="324462464"/>
        <c:extLst>
          <c:ext xmlns:c15="http://schemas.microsoft.com/office/drawing/2012/chart" uri="{02D57815-91ED-43cb-92C2-25804820EDAC}">
            <c15:filteredBarSeries>
              <c15:ser>
                <c:idx val="0"/>
                <c:order val="0"/>
                <c:tx>
                  <c:strRef>
                    <c:extLst>
                      <c:ext uri="{02D57815-91ED-43cb-92C2-25804820EDAC}">
                        <c15:formulaRef>
                          <c15:sqref>總比較!$A$2</c15:sqref>
                        </c15:formulaRef>
                      </c:ext>
                    </c:extLst>
                    <c:strCache>
                      <c:ptCount val="1"/>
                      <c:pt idx="0">
                        <c:v>mean</c:v>
                      </c:pt>
                    </c:strCache>
                  </c:strRef>
                </c:tx>
                <c:spPr>
                  <a:solidFill>
                    <a:schemeClr val="accent1"/>
                  </a:solidFill>
                  <a:ln>
                    <a:noFill/>
                  </a:ln>
                  <a:effectLst/>
                </c:spPr>
                <c:invertIfNegative val="0"/>
                <c:cat>
                  <c:strRef>
                    <c:extLst>
                      <c:ext uri="{02D57815-91ED-43cb-92C2-25804820EDAC}">
                        <c15:formulaRef>
                          <c15:sqref>總比較!$B$1:$F$1</c15:sqref>
                        </c15:formulaRef>
                      </c:ext>
                    </c:extLst>
                    <c:strCache>
                      <c:ptCount val="5"/>
                      <c:pt idx="0">
                        <c:v>Completeness</c:v>
                      </c:pt>
                      <c:pt idx="1">
                        <c:v>Homogeneity</c:v>
                      </c:pt>
                      <c:pt idx="2">
                        <c:v>V-measure</c:v>
                      </c:pt>
                      <c:pt idx="3">
                        <c:v>AMI</c:v>
                      </c:pt>
                      <c:pt idx="4">
                        <c:v>ARI</c:v>
                      </c:pt>
                    </c:strCache>
                  </c:strRef>
                </c:cat>
                <c:val>
                  <c:numRef>
                    <c:extLst>
                      <c:ext uri="{02D57815-91ED-43cb-92C2-25804820EDAC}">
                        <c15:formulaRef>
                          <c15:sqref>總比較!$B$2:$F$2</c15:sqref>
                        </c15:formulaRef>
                      </c:ext>
                    </c:extLst>
                    <c:numCache>
                      <c:formatCode>General</c:formatCode>
                      <c:ptCount val="5"/>
                    </c:numCache>
                  </c:numRef>
                </c:val>
                <c:extLst>
                  <c:ext xmlns:c16="http://schemas.microsoft.com/office/drawing/2014/chart" uri="{C3380CC4-5D6E-409C-BE32-E72D297353CC}">
                    <c16:uniqueId val="{00000009-4818-4B16-805B-F6FD68512AFF}"/>
                  </c:ext>
                </c:extLst>
              </c15:ser>
            </c15:filteredBarSeries>
          </c:ext>
        </c:extLst>
      </c:barChart>
      <c:catAx>
        <c:axId val="324459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324462464"/>
        <c:crosses val="autoZero"/>
        <c:auto val="1"/>
        <c:lblAlgn val="ctr"/>
        <c:lblOffset val="100"/>
        <c:noMultiLvlLbl val="0"/>
      </c:catAx>
      <c:valAx>
        <c:axId val="324462464"/>
        <c:scaling>
          <c:orientation val="minMax"/>
          <c:max val="1"/>
          <c:min val="0.300000000000000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3244597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a:t>各方法比較</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'compare sampling=True times=25'!$A$3</c:f>
              <c:strCache>
                <c:ptCount val="1"/>
                <c:pt idx="0">
                  <c:v>method1</c:v>
                </c:pt>
              </c:strCache>
            </c:strRef>
          </c:tx>
          <c:spPr>
            <a:solidFill>
              <a:schemeClr val="accent2"/>
            </a:solidFill>
            <a:ln>
              <a:noFill/>
            </a:ln>
            <a:effectLst/>
          </c:spPr>
          <c:invertIfNegative val="0"/>
          <c:errBars>
            <c:errBarType val="both"/>
            <c:errValType val="cust"/>
            <c:noEndCap val="0"/>
            <c:plus>
              <c:numRef>
                <c:f>'compare sampling=True times=25'!$J$17:$N$17</c:f>
                <c:numCache>
                  <c:formatCode>General</c:formatCode>
                  <c:ptCount val="5"/>
                  <c:pt idx="0">
                    <c:v>3.0000000000000027E-2</c:v>
                  </c:pt>
                  <c:pt idx="1">
                    <c:v>3.0000000000000027E-2</c:v>
                  </c:pt>
                  <c:pt idx="2">
                    <c:v>2.0000000000000018E-2</c:v>
                  </c:pt>
                  <c:pt idx="3">
                    <c:v>2.9999999999999916E-2</c:v>
                  </c:pt>
                  <c:pt idx="4">
                    <c:v>3.9999999999999925E-2</c:v>
                  </c:pt>
                </c:numCache>
              </c:numRef>
            </c:plus>
            <c:minus>
              <c:numRef>
                <c:f>'compare sampling=True times=25'!$J$22:$N$22</c:f>
                <c:numCache>
                  <c:formatCode>General</c:formatCode>
                  <c:ptCount val="5"/>
                  <c:pt idx="0">
                    <c:v>2.9999999999999916E-2</c:v>
                  </c:pt>
                  <c:pt idx="1">
                    <c:v>2.9999999999999916E-2</c:v>
                  </c:pt>
                  <c:pt idx="2">
                    <c:v>1.9999999999999907E-2</c:v>
                  </c:pt>
                  <c:pt idx="3">
                    <c:v>2.0000000000000018E-2</c:v>
                  </c:pt>
                  <c:pt idx="4">
                    <c:v>9.000000000000008E-2</c:v>
                  </c:pt>
                </c:numCache>
              </c:numRef>
            </c:minus>
            <c:spPr>
              <a:noFill/>
              <a:ln w="9525" cap="flat" cmpd="sng" algn="ctr">
                <a:solidFill>
                  <a:schemeClr val="tx1">
                    <a:lumMod val="65000"/>
                    <a:lumOff val="35000"/>
                  </a:schemeClr>
                </a:solidFill>
                <a:round/>
              </a:ln>
              <a:effectLst/>
            </c:spPr>
          </c:errBars>
          <c:cat>
            <c:strRef>
              <c:f>'compare sampling=True times=25'!$B$1:$F$1</c:f>
              <c:strCache>
                <c:ptCount val="5"/>
                <c:pt idx="0">
                  <c:v>Completeness</c:v>
                </c:pt>
                <c:pt idx="1">
                  <c:v>Homogeneity</c:v>
                </c:pt>
                <c:pt idx="2">
                  <c:v>V-measure</c:v>
                </c:pt>
                <c:pt idx="3">
                  <c:v>AMI</c:v>
                </c:pt>
                <c:pt idx="4">
                  <c:v>ARI</c:v>
                </c:pt>
              </c:strCache>
            </c:strRef>
          </c:cat>
          <c:val>
            <c:numRef>
              <c:f>'compare sampling=True times=25'!$B$3:$F$3</c:f>
              <c:numCache>
                <c:formatCode>General</c:formatCode>
                <c:ptCount val="5"/>
                <c:pt idx="0">
                  <c:v>0.94</c:v>
                </c:pt>
                <c:pt idx="1">
                  <c:v>0.94</c:v>
                </c:pt>
                <c:pt idx="2">
                  <c:v>0.94</c:v>
                </c:pt>
                <c:pt idx="3">
                  <c:v>0.93</c:v>
                </c:pt>
                <c:pt idx="4">
                  <c:v>0.92</c:v>
                </c:pt>
              </c:numCache>
            </c:numRef>
          </c:val>
          <c:extLst>
            <c:ext xmlns:c16="http://schemas.microsoft.com/office/drawing/2014/chart" uri="{C3380CC4-5D6E-409C-BE32-E72D297353CC}">
              <c16:uniqueId val="{00000000-AD04-4D21-A938-10D7196EDDD1}"/>
            </c:ext>
          </c:extLst>
        </c:ser>
        <c:ser>
          <c:idx val="2"/>
          <c:order val="2"/>
          <c:tx>
            <c:strRef>
              <c:f>'compare sampling=True times=25'!$A$4</c:f>
              <c:strCache>
                <c:ptCount val="1"/>
                <c:pt idx="0">
                  <c:v>method2</c:v>
                </c:pt>
              </c:strCache>
            </c:strRef>
          </c:tx>
          <c:spPr>
            <a:solidFill>
              <a:schemeClr val="accent3"/>
            </a:solidFill>
            <a:ln>
              <a:noFill/>
            </a:ln>
            <a:effectLst/>
          </c:spPr>
          <c:invertIfNegative val="0"/>
          <c:errBars>
            <c:errBarType val="both"/>
            <c:errValType val="cust"/>
            <c:noEndCap val="0"/>
            <c:plus>
              <c:numRef>
                <c:f>'compare sampling=True times=25'!$J$18:$N$18</c:f>
                <c:numCache>
                  <c:formatCode>General</c:formatCode>
                  <c:ptCount val="5"/>
                  <c:pt idx="0">
                    <c:v>2.9999999999999916E-2</c:v>
                  </c:pt>
                  <c:pt idx="1">
                    <c:v>3.0000000000000027E-2</c:v>
                  </c:pt>
                  <c:pt idx="2">
                    <c:v>2.9999999999999916E-2</c:v>
                  </c:pt>
                  <c:pt idx="3">
                    <c:v>1.9999999999999907E-2</c:v>
                  </c:pt>
                  <c:pt idx="4">
                    <c:v>2.9999999999999916E-2</c:v>
                  </c:pt>
                </c:numCache>
              </c:numRef>
            </c:plus>
            <c:minus>
              <c:numRef>
                <c:f>'compare sampling=True times=25'!$J$23:$N$23</c:f>
                <c:numCache>
                  <c:formatCode>General</c:formatCode>
                  <c:ptCount val="5"/>
                  <c:pt idx="0">
                    <c:v>4.0000000000000036E-2</c:v>
                  </c:pt>
                  <c:pt idx="1">
                    <c:v>1.9999999999999907E-2</c:v>
                  </c:pt>
                  <c:pt idx="2">
                    <c:v>2.0000000000000018E-2</c:v>
                  </c:pt>
                  <c:pt idx="3">
                    <c:v>6.0000000000000053E-2</c:v>
                  </c:pt>
                  <c:pt idx="4">
                    <c:v>8.0000000000000071E-2</c:v>
                  </c:pt>
                </c:numCache>
              </c:numRef>
            </c:minus>
            <c:spPr>
              <a:noFill/>
              <a:ln w="9525" cap="flat" cmpd="sng" algn="ctr">
                <a:solidFill>
                  <a:schemeClr val="tx1">
                    <a:lumMod val="65000"/>
                    <a:lumOff val="35000"/>
                  </a:schemeClr>
                </a:solidFill>
                <a:round/>
              </a:ln>
              <a:effectLst/>
            </c:spPr>
          </c:errBars>
          <c:cat>
            <c:strRef>
              <c:f>'compare sampling=True times=25'!$B$1:$F$1</c:f>
              <c:strCache>
                <c:ptCount val="5"/>
                <c:pt idx="0">
                  <c:v>Completeness</c:v>
                </c:pt>
                <c:pt idx="1">
                  <c:v>Homogeneity</c:v>
                </c:pt>
                <c:pt idx="2">
                  <c:v>V-measure</c:v>
                </c:pt>
                <c:pt idx="3">
                  <c:v>AMI</c:v>
                </c:pt>
                <c:pt idx="4">
                  <c:v>ARI</c:v>
                </c:pt>
              </c:strCache>
            </c:strRef>
          </c:cat>
          <c:val>
            <c:numRef>
              <c:f>'compare sampling=True times=25'!$B$4:$F$4</c:f>
              <c:numCache>
                <c:formatCode>General</c:formatCode>
                <c:ptCount val="5"/>
                <c:pt idx="0">
                  <c:v>0.92</c:v>
                </c:pt>
                <c:pt idx="1">
                  <c:v>0.94</c:v>
                </c:pt>
                <c:pt idx="2">
                  <c:v>0.93</c:v>
                </c:pt>
                <c:pt idx="3">
                  <c:v>0.92</c:v>
                </c:pt>
                <c:pt idx="4">
                  <c:v>0.92</c:v>
                </c:pt>
              </c:numCache>
            </c:numRef>
          </c:val>
          <c:extLst>
            <c:ext xmlns:c16="http://schemas.microsoft.com/office/drawing/2014/chart" uri="{C3380CC4-5D6E-409C-BE32-E72D297353CC}">
              <c16:uniqueId val="{00000001-AD04-4D21-A938-10D7196EDDD1}"/>
            </c:ext>
          </c:extLst>
        </c:ser>
        <c:ser>
          <c:idx val="3"/>
          <c:order val="3"/>
          <c:tx>
            <c:strRef>
              <c:f>'compare sampling=True times=25'!$A$5</c:f>
              <c:strCache>
                <c:ptCount val="1"/>
                <c:pt idx="0">
                  <c:v>method3</c:v>
                </c:pt>
              </c:strCache>
            </c:strRef>
          </c:tx>
          <c:spPr>
            <a:solidFill>
              <a:schemeClr val="accent4"/>
            </a:solidFill>
            <a:ln>
              <a:noFill/>
            </a:ln>
            <a:effectLst/>
          </c:spPr>
          <c:invertIfNegative val="0"/>
          <c:errBars>
            <c:errBarType val="both"/>
            <c:errValType val="cust"/>
            <c:noEndCap val="0"/>
            <c:plus>
              <c:numRef>
                <c:f>'compare sampling=True times=25'!$J$19:$N$19</c:f>
                <c:numCache>
                  <c:formatCode>General</c:formatCode>
                  <c:ptCount val="5"/>
                  <c:pt idx="0">
                    <c:v>2.9999999999999916E-2</c:v>
                  </c:pt>
                  <c:pt idx="1">
                    <c:v>3.0000000000000027E-2</c:v>
                  </c:pt>
                  <c:pt idx="2">
                    <c:v>2.9999999999999916E-2</c:v>
                  </c:pt>
                  <c:pt idx="3">
                    <c:v>1.9999999999999907E-2</c:v>
                  </c:pt>
                  <c:pt idx="4">
                    <c:v>2.9999999999999916E-2</c:v>
                  </c:pt>
                </c:numCache>
              </c:numRef>
            </c:plus>
            <c:minus>
              <c:numRef>
                <c:f>'compare sampling=True times=25'!$J$24:$N$24</c:f>
                <c:numCache>
                  <c:formatCode>General</c:formatCode>
                  <c:ptCount val="5"/>
                  <c:pt idx="0">
                    <c:v>4.0000000000000036E-2</c:v>
                  </c:pt>
                  <c:pt idx="1">
                    <c:v>2.9999999999999916E-2</c:v>
                  </c:pt>
                  <c:pt idx="2">
                    <c:v>2.0000000000000018E-2</c:v>
                  </c:pt>
                  <c:pt idx="3">
                    <c:v>4.0000000000000036E-2</c:v>
                  </c:pt>
                  <c:pt idx="4">
                    <c:v>8.0000000000000071E-2</c:v>
                  </c:pt>
                </c:numCache>
              </c:numRef>
            </c:minus>
            <c:spPr>
              <a:noFill/>
              <a:ln w="9525" cap="flat" cmpd="sng" algn="ctr">
                <a:solidFill>
                  <a:schemeClr val="tx1">
                    <a:lumMod val="65000"/>
                    <a:lumOff val="35000"/>
                  </a:schemeClr>
                </a:solidFill>
                <a:round/>
              </a:ln>
              <a:effectLst/>
            </c:spPr>
          </c:errBars>
          <c:cat>
            <c:strRef>
              <c:f>'compare sampling=True times=25'!$B$1:$F$1</c:f>
              <c:strCache>
                <c:ptCount val="5"/>
                <c:pt idx="0">
                  <c:v>Completeness</c:v>
                </c:pt>
                <c:pt idx="1">
                  <c:v>Homogeneity</c:v>
                </c:pt>
                <c:pt idx="2">
                  <c:v>V-measure</c:v>
                </c:pt>
                <c:pt idx="3">
                  <c:v>AMI</c:v>
                </c:pt>
                <c:pt idx="4">
                  <c:v>ARI</c:v>
                </c:pt>
              </c:strCache>
            </c:strRef>
          </c:cat>
          <c:val>
            <c:numRef>
              <c:f>'compare sampling=True times=25'!$B$5:$F$5</c:f>
              <c:numCache>
                <c:formatCode>General</c:formatCode>
                <c:ptCount val="5"/>
                <c:pt idx="0">
                  <c:v>0.93</c:v>
                </c:pt>
                <c:pt idx="1">
                  <c:v>0.94</c:v>
                </c:pt>
                <c:pt idx="2">
                  <c:v>0.93</c:v>
                </c:pt>
                <c:pt idx="3">
                  <c:v>0.92</c:v>
                </c:pt>
                <c:pt idx="4">
                  <c:v>0.92</c:v>
                </c:pt>
              </c:numCache>
            </c:numRef>
          </c:val>
          <c:extLst>
            <c:ext xmlns:c16="http://schemas.microsoft.com/office/drawing/2014/chart" uri="{C3380CC4-5D6E-409C-BE32-E72D297353CC}">
              <c16:uniqueId val="{00000002-AD04-4D21-A938-10D7196EDDD1}"/>
            </c:ext>
          </c:extLst>
        </c:ser>
        <c:ser>
          <c:idx val="4"/>
          <c:order val="4"/>
          <c:tx>
            <c:strRef>
              <c:f>'compare sampling=True times=25'!$A$6</c:f>
              <c:strCache>
                <c:ptCount val="1"/>
                <c:pt idx="0">
                  <c:v>method4</c:v>
                </c:pt>
              </c:strCache>
            </c:strRef>
          </c:tx>
          <c:spPr>
            <a:solidFill>
              <a:schemeClr val="accent5"/>
            </a:solidFill>
            <a:ln>
              <a:noFill/>
            </a:ln>
            <a:effectLst/>
          </c:spPr>
          <c:invertIfNegative val="0"/>
          <c:errBars>
            <c:errBarType val="both"/>
            <c:errValType val="cust"/>
            <c:noEndCap val="0"/>
            <c:plus>
              <c:numRef>
                <c:f>'compare sampling=True times=25'!$J$20:$N$20</c:f>
                <c:numCache>
                  <c:formatCode>General</c:formatCode>
                  <c:ptCount val="5"/>
                  <c:pt idx="0">
                    <c:v>3.9999999999999925E-2</c:v>
                  </c:pt>
                  <c:pt idx="1">
                    <c:v>2.9999999999999916E-2</c:v>
                  </c:pt>
                  <c:pt idx="2">
                    <c:v>2.9999999999999916E-2</c:v>
                  </c:pt>
                  <c:pt idx="3">
                    <c:v>3.0000000000000027E-2</c:v>
                  </c:pt>
                  <c:pt idx="4">
                    <c:v>5.9999999999999942E-2</c:v>
                  </c:pt>
                </c:numCache>
              </c:numRef>
            </c:plus>
            <c:minus>
              <c:numRef>
                <c:f>'compare sampling=True times=25'!$J$25:$N$25</c:f>
                <c:numCache>
                  <c:formatCode>General</c:formatCode>
                  <c:ptCount val="5"/>
                  <c:pt idx="0">
                    <c:v>5.0000000000000044E-2</c:v>
                  </c:pt>
                  <c:pt idx="1">
                    <c:v>4.0000000000000036E-2</c:v>
                  </c:pt>
                  <c:pt idx="2">
                    <c:v>4.0000000000000036E-2</c:v>
                  </c:pt>
                  <c:pt idx="3">
                    <c:v>5.0000000000000044E-2</c:v>
                  </c:pt>
                  <c:pt idx="4">
                    <c:v>0.10999999999999999</c:v>
                  </c:pt>
                </c:numCache>
              </c:numRef>
            </c:minus>
            <c:spPr>
              <a:noFill/>
              <a:ln w="9525" cap="flat" cmpd="sng" algn="ctr">
                <a:solidFill>
                  <a:schemeClr val="tx1">
                    <a:lumMod val="65000"/>
                    <a:lumOff val="35000"/>
                  </a:schemeClr>
                </a:solidFill>
                <a:round/>
              </a:ln>
              <a:effectLst/>
            </c:spPr>
          </c:errBars>
          <c:cat>
            <c:strRef>
              <c:f>'compare sampling=True times=25'!$B$1:$F$1</c:f>
              <c:strCache>
                <c:ptCount val="5"/>
                <c:pt idx="0">
                  <c:v>Completeness</c:v>
                </c:pt>
                <c:pt idx="1">
                  <c:v>Homogeneity</c:v>
                </c:pt>
                <c:pt idx="2">
                  <c:v>V-measure</c:v>
                </c:pt>
                <c:pt idx="3">
                  <c:v>AMI</c:v>
                </c:pt>
                <c:pt idx="4">
                  <c:v>ARI</c:v>
                </c:pt>
              </c:strCache>
            </c:strRef>
          </c:cat>
          <c:val>
            <c:numRef>
              <c:f>'compare sampling=True times=25'!$B$6:$F$6</c:f>
              <c:numCache>
                <c:formatCode>General</c:formatCode>
                <c:ptCount val="5"/>
                <c:pt idx="0">
                  <c:v>0.91</c:v>
                </c:pt>
                <c:pt idx="1">
                  <c:v>0.91</c:v>
                </c:pt>
                <c:pt idx="2">
                  <c:v>0.91</c:v>
                </c:pt>
                <c:pt idx="3">
                  <c:v>0.9</c:v>
                </c:pt>
                <c:pt idx="4">
                  <c:v>0.88</c:v>
                </c:pt>
              </c:numCache>
            </c:numRef>
          </c:val>
          <c:extLst>
            <c:ext xmlns:c16="http://schemas.microsoft.com/office/drawing/2014/chart" uri="{C3380CC4-5D6E-409C-BE32-E72D297353CC}">
              <c16:uniqueId val="{00000003-AD04-4D21-A938-10D7196EDDD1}"/>
            </c:ext>
          </c:extLst>
        </c:ser>
        <c:dLbls>
          <c:showLegendKey val="0"/>
          <c:showVal val="0"/>
          <c:showCatName val="0"/>
          <c:showSerName val="0"/>
          <c:showPercent val="0"/>
          <c:showBubbleSize val="0"/>
        </c:dLbls>
        <c:gapWidth val="219"/>
        <c:overlap val="-27"/>
        <c:axId val="172526832"/>
        <c:axId val="172531184"/>
        <c:extLst>
          <c:ext xmlns:c15="http://schemas.microsoft.com/office/drawing/2012/chart" uri="{02D57815-91ED-43cb-92C2-25804820EDAC}">
            <c15:filteredBarSeries>
              <c15:ser>
                <c:idx val="0"/>
                <c:order val="0"/>
                <c:tx>
                  <c:strRef>
                    <c:extLst>
                      <c:ext uri="{02D57815-91ED-43cb-92C2-25804820EDAC}">
                        <c15:formulaRef>
                          <c15:sqref>'compare sampling=True times=25'!$A$2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c:ext uri="{02D57815-91ED-43cb-92C2-25804820EDAC}">
                        <c15:formulaRef>
                          <c15:sqref>'compare sampling=True times=25'!$B$1:$F$1</c15:sqref>
                        </c15:formulaRef>
                      </c:ext>
                    </c:extLst>
                    <c:strCache>
                      <c:ptCount val="5"/>
                      <c:pt idx="0">
                        <c:v>Completeness</c:v>
                      </c:pt>
                      <c:pt idx="1">
                        <c:v>Homogeneity</c:v>
                      </c:pt>
                      <c:pt idx="2">
                        <c:v>V-measure</c:v>
                      </c:pt>
                      <c:pt idx="3">
                        <c:v>AMI</c:v>
                      </c:pt>
                      <c:pt idx="4">
                        <c:v>ARI</c:v>
                      </c:pt>
                    </c:strCache>
                  </c:strRef>
                </c:cat>
                <c:val>
                  <c:numRef>
                    <c:extLst>
                      <c:ext uri="{02D57815-91ED-43cb-92C2-25804820EDAC}">
                        <c15:formulaRef>
                          <c15:sqref>'compare sampling=True times=25'!$B$2:$F$2</c15:sqref>
                        </c15:formulaRef>
                      </c:ext>
                    </c:extLst>
                    <c:numCache>
                      <c:formatCode>General</c:formatCode>
                      <c:ptCount val="5"/>
                    </c:numCache>
                  </c:numRef>
                </c:val>
                <c:extLst>
                  <c:ext xmlns:c16="http://schemas.microsoft.com/office/drawing/2014/chart" uri="{C3380CC4-5D6E-409C-BE32-E72D297353CC}">
                    <c16:uniqueId val="{00000004-AD04-4D21-A938-10D7196EDDD1}"/>
                  </c:ext>
                </c:extLst>
              </c15:ser>
            </c15:filteredBarSeries>
          </c:ext>
        </c:extLst>
      </c:barChart>
      <c:catAx>
        <c:axId val="172526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72531184"/>
        <c:crosses val="autoZero"/>
        <c:auto val="1"/>
        <c:lblAlgn val="ctr"/>
        <c:lblOffset val="100"/>
        <c:noMultiLvlLbl val="0"/>
      </c:catAx>
      <c:valAx>
        <c:axId val="172531184"/>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725268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algorithm1</a:t>
            </a:r>
            <a:r>
              <a:rPr lang="zh-TW" altLang="en-US"/>
              <a:t> 標題比內文關鍵字</a:t>
            </a:r>
            <a:r>
              <a:rPr lang="en-US" altLang="zh-TW"/>
              <a:t>8:2</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'8比2'!$A$3</c:f>
              <c:strCache>
                <c:ptCount val="1"/>
                <c:pt idx="0">
                  <c:v>0.4</c:v>
                </c:pt>
              </c:strCache>
            </c:strRef>
          </c:tx>
          <c:spPr>
            <a:solidFill>
              <a:schemeClr val="accent2"/>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'8比2'!$B$3:$F$3</c:f>
              <c:numCache>
                <c:formatCode>General</c:formatCode>
                <c:ptCount val="5"/>
                <c:pt idx="0">
                  <c:v>0.93</c:v>
                </c:pt>
                <c:pt idx="1">
                  <c:v>0.15</c:v>
                </c:pt>
                <c:pt idx="2">
                  <c:v>0.24</c:v>
                </c:pt>
                <c:pt idx="3">
                  <c:v>0.14000000000000001</c:v>
                </c:pt>
                <c:pt idx="4">
                  <c:v>0.04</c:v>
                </c:pt>
              </c:numCache>
            </c:numRef>
          </c:val>
          <c:extLst>
            <c:ext xmlns:c16="http://schemas.microsoft.com/office/drawing/2014/chart" uri="{C3380CC4-5D6E-409C-BE32-E72D297353CC}">
              <c16:uniqueId val="{00000000-4905-4BE8-99B6-EF81522E2388}"/>
            </c:ext>
          </c:extLst>
        </c:ser>
        <c:ser>
          <c:idx val="2"/>
          <c:order val="2"/>
          <c:tx>
            <c:strRef>
              <c:f>'8比2'!$A$4</c:f>
              <c:strCache>
                <c:ptCount val="1"/>
                <c:pt idx="0">
                  <c:v>0.45</c:v>
                </c:pt>
              </c:strCache>
            </c:strRef>
          </c:tx>
          <c:spPr>
            <a:solidFill>
              <a:schemeClr val="accent3"/>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'8比2'!$B$4:$F$4</c:f>
              <c:numCache>
                <c:formatCode>General</c:formatCode>
                <c:ptCount val="5"/>
                <c:pt idx="0">
                  <c:v>0.92</c:v>
                </c:pt>
                <c:pt idx="1">
                  <c:v>0.56000000000000005</c:v>
                </c:pt>
                <c:pt idx="2">
                  <c:v>0.7</c:v>
                </c:pt>
                <c:pt idx="3">
                  <c:v>0.55000000000000004</c:v>
                </c:pt>
                <c:pt idx="4">
                  <c:v>0.34</c:v>
                </c:pt>
              </c:numCache>
            </c:numRef>
          </c:val>
          <c:extLst>
            <c:ext xmlns:c16="http://schemas.microsoft.com/office/drawing/2014/chart" uri="{C3380CC4-5D6E-409C-BE32-E72D297353CC}">
              <c16:uniqueId val="{00000001-4905-4BE8-99B6-EF81522E2388}"/>
            </c:ext>
          </c:extLst>
        </c:ser>
        <c:ser>
          <c:idx val="3"/>
          <c:order val="3"/>
          <c:tx>
            <c:strRef>
              <c:f>'8比2'!$A$5</c:f>
              <c:strCache>
                <c:ptCount val="1"/>
                <c:pt idx="0">
                  <c:v>0.5</c:v>
                </c:pt>
              </c:strCache>
            </c:strRef>
          </c:tx>
          <c:spPr>
            <a:solidFill>
              <a:schemeClr val="accent4"/>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'8比2'!$B$5:$F$5</c:f>
              <c:numCache>
                <c:formatCode>General</c:formatCode>
                <c:ptCount val="5"/>
                <c:pt idx="0">
                  <c:v>0.93</c:v>
                </c:pt>
                <c:pt idx="1">
                  <c:v>0.81</c:v>
                </c:pt>
                <c:pt idx="2">
                  <c:v>0.87</c:v>
                </c:pt>
                <c:pt idx="3">
                  <c:v>0.8</c:v>
                </c:pt>
                <c:pt idx="4">
                  <c:v>0.72</c:v>
                </c:pt>
              </c:numCache>
            </c:numRef>
          </c:val>
          <c:extLst>
            <c:ext xmlns:c16="http://schemas.microsoft.com/office/drawing/2014/chart" uri="{C3380CC4-5D6E-409C-BE32-E72D297353CC}">
              <c16:uniqueId val="{00000002-4905-4BE8-99B6-EF81522E2388}"/>
            </c:ext>
          </c:extLst>
        </c:ser>
        <c:ser>
          <c:idx val="4"/>
          <c:order val="4"/>
          <c:tx>
            <c:strRef>
              <c:f>'8比2'!$A$6</c:f>
              <c:strCache>
                <c:ptCount val="1"/>
                <c:pt idx="0">
                  <c:v>0.55</c:v>
                </c:pt>
              </c:strCache>
            </c:strRef>
          </c:tx>
          <c:spPr>
            <a:solidFill>
              <a:schemeClr val="accent5"/>
            </a:solidFill>
            <a:ln>
              <a:noFill/>
            </a:ln>
            <a:effectLst/>
          </c:spPr>
          <c:invertIfNegative val="0"/>
          <c:errBars>
            <c:errBarType val="both"/>
            <c:errValType val="cust"/>
            <c:noEndCap val="0"/>
            <c:plus>
              <c:numRef>
                <c:f>'8比2'!$I$20:$M$20</c:f>
                <c:numCache>
                  <c:formatCode>General</c:formatCode>
                  <c:ptCount val="5"/>
                  <c:pt idx="0">
                    <c:v>2.9999999999999916E-2</c:v>
                  </c:pt>
                  <c:pt idx="1">
                    <c:v>3.9999999999999925E-2</c:v>
                  </c:pt>
                  <c:pt idx="2">
                    <c:v>2.9999999999999916E-2</c:v>
                  </c:pt>
                  <c:pt idx="3">
                    <c:v>3.9999999999999925E-2</c:v>
                  </c:pt>
                  <c:pt idx="4">
                    <c:v>7.0000000000000062E-2</c:v>
                  </c:pt>
                </c:numCache>
              </c:numRef>
            </c:plus>
            <c:minus>
              <c:numRef>
                <c:f>'8比2'!$I$29:$M$29</c:f>
                <c:numCache>
                  <c:formatCode>General</c:formatCode>
                  <c:ptCount val="5"/>
                  <c:pt idx="0">
                    <c:v>3.0000000000000027E-2</c:v>
                  </c:pt>
                  <c:pt idx="1">
                    <c:v>4.0000000000000036E-2</c:v>
                  </c:pt>
                  <c:pt idx="2">
                    <c:v>3.0000000000000027E-2</c:v>
                  </c:pt>
                  <c:pt idx="3">
                    <c:v>4.0000000000000036E-2</c:v>
                  </c:pt>
                  <c:pt idx="4">
                    <c:v>9.9999999999999978E-2</c:v>
                  </c:pt>
                </c:numCache>
              </c:numRef>
            </c:minus>
            <c:spPr>
              <a:noFill/>
              <a:ln w="9525" cap="flat" cmpd="sng" algn="ctr">
                <a:solidFill>
                  <a:schemeClr val="tx1">
                    <a:lumMod val="65000"/>
                    <a:lumOff val="35000"/>
                  </a:schemeClr>
                </a:solidFill>
                <a:round/>
              </a:ln>
              <a:effectLst/>
            </c:spPr>
          </c:errBars>
          <c:cat>
            <c:strRef>
              <c:f>'8比2'!$B$1:$F$1</c:f>
              <c:strCache>
                <c:ptCount val="5"/>
                <c:pt idx="0">
                  <c:v>Completeness</c:v>
                </c:pt>
                <c:pt idx="1">
                  <c:v>Homogeneity</c:v>
                </c:pt>
                <c:pt idx="2">
                  <c:v>V-measure</c:v>
                </c:pt>
                <c:pt idx="3">
                  <c:v>AMI</c:v>
                </c:pt>
                <c:pt idx="4">
                  <c:v>ARI</c:v>
                </c:pt>
              </c:strCache>
            </c:strRef>
          </c:cat>
          <c:val>
            <c:numRef>
              <c:f>'8比2'!$B$6:$F$6</c:f>
              <c:numCache>
                <c:formatCode>General</c:formatCode>
                <c:ptCount val="5"/>
                <c:pt idx="0">
                  <c:v>0.92</c:v>
                </c:pt>
                <c:pt idx="1">
                  <c:v>0.91</c:v>
                </c:pt>
                <c:pt idx="2">
                  <c:v>0.92</c:v>
                </c:pt>
                <c:pt idx="3">
                  <c:v>0.9</c:v>
                </c:pt>
                <c:pt idx="4">
                  <c:v>0.86</c:v>
                </c:pt>
              </c:numCache>
            </c:numRef>
          </c:val>
          <c:extLst>
            <c:ext xmlns:c16="http://schemas.microsoft.com/office/drawing/2014/chart" uri="{C3380CC4-5D6E-409C-BE32-E72D297353CC}">
              <c16:uniqueId val="{00000003-4905-4BE8-99B6-EF81522E2388}"/>
            </c:ext>
          </c:extLst>
        </c:ser>
        <c:ser>
          <c:idx val="5"/>
          <c:order val="5"/>
          <c:tx>
            <c:strRef>
              <c:f>'8比2'!$A$7</c:f>
              <c:strCache>
                <c:ptCount val="1"/>
                <c:pt idx="0">
                  <c:v>0.6</c:v>
                </c:pt>
              </c:strCache>
            </c:strRef>
          </c:tx>
          <c:spPr>
            <a:solidFill>
              <a:schemeClr val="accent6"/>
            </a:solidFill>
            <a:ln>
              <a:noFill/>
            </a:ln>
            <a:effectLst/>
          </c:spPr>
          <c:invertIfNegative val="0"/>
          <c:errBars>
            <c:errBarType val="both"/>
            <c:errValType val="cust"/>
            <c:noEndCap val="0"/>
            <c:plus>
              <c:numRef>
                <c:f>'8比2'!$I$21:$M$21</c:f>
                <c:numCache>
                  <c:formatCode>General</c:formatCode>
                  <c:ptCount val="5"/>
                  <c:pt idx="0">
                    <c:v>3.0000000000000027E-2</c:v>
                  </c:pt>
                  <c:pt idx="1">
                    <c:v>1.0000000000000009E-2</c:v>
                  </c:pt>
                  <c:pt idx="2">
                    <c:v>1.9999999999999907E-2</c:v>
                  </c:pt>
                  <c:pt idx="3">
                    <c:v>4.0000000000000036E-2</c:v>
                  </c:pt>
                  <c:pt idx="4">
                    <c:v>5.0000000000000044E-2</c:v>
                  </c:pt>
                </c:numCache>
              </c:numRef>
            </c:plus>
            <c:minus>
              <c:numRef>
                <c:f>'8比2'!$I$30:$M$30</c:f>
                <c:numCache>
                  <c:formatCode>General</c:formatCode>
                  <c:ptCount val="5"/>
                  <c:pt idx="0">
                    <c:v>3.0000000000000027E-2</c:v>
                  </c:pt>
                  <c:pt idx="1">
                    <c:v>2.0000000000000018E-2</c:v>
                  </c:pt>
                  <c:pt idx="2">
                    <c:v>2.0000000000000018E-2</c:v>
                  </c:pt>
                  <c:pt idx="3">
                    <c:v>4.0000000000000036E-2</c:v>
                  </c:pt>
                  <c:pt idx="4">
                    <c:v>6.0000000000000053E-2</c:v>
                  </c:pt>
                </c:numCache>
              </c:numRef>
            </c:minus>
            <c:spPr>
              <a:noFill/>
              <a:ln w="9525" cap="flat" cmpd="sng" algn="ctr">
                <a:solidFill>
                  <a:schemeClr val="tx1">
                    <a:lumMod val="65000"/>
                    <a:lumOff val="35000"/>
                  </a:schemeClr>
                </a:solidFill>
                <a:round/>
              </a:ln>
              <a:effectLst/>
            </c:spPr>
          </c:errBars>
          <c:cat>
            <c:strRef>
              <c:f>'8比2'!$B$1:$F$1</c:f>
              <c:strCache>
                <c:ptCount val="5"/>
                <c:pt idx="0">
                  <c:v>Completeness</c:v>
                </c:pt>
                <c:pt idx="1">
                  <c:v>Homogeneity</c:v>
                </c:pt>
                <c:pt idx="2">
                  <c:v>V-measure</c:v>
                </c:pt>
                <c:pt idx="3">
                  <c:v>AMI</c:v>
                </c:pt>
                <c:pt idx="4">
                  <c:v>ARI</c:v>
                </c:pt>
              </c:strCache>
            </c:strRef>
          </c:cat>
          <c:val>
            <c:numRef>
              <c:f>'8比2'!$B$7:$F$7</c:f>
              <c:numCache>
                <c:formatCode>General</c:formatCode>
                <c:ptCount val="5"/>
                <c:pt idx="0">
                  <c:v>0.88</c:v>
                </c:pt>
                <c:pt idx="1">
                  <c:v>0.96</c:v>
                </c:pt>
                <c:pt idx="2">
                  <c:v>0.92</c:v>
                </c:pt>
                <c:pt idx="3">
                  <c:v>0.87</c:v>
                </c:pt>
                <c:pt idx="4">
                  <c:v>0.88</c:v>
                </c:pt>
              </c:numCache>
            </c:numRef>
          </c:val>
          <c:extLst>
            <c:ext xmlns:c16="http://schemas.microsoft.com/office/drawing/2014/chart" uri="{C3380CC4-5D6E-409C-BE32-E72D297353CC}">
              <c16:uniqueId val="{00000004-4905-4BE8-99B6-EF81522E2388}"/>
            </c:ext>
          </c:extLst>
        </c:ser>
        <c:ser>
          <c:idx val="6"/>
          <c:order val="6"/>
          <c:tx>
            <c:strRef>
              <c:f>'8比2'!$A$8</c:f>
              <c:strCache>
                <c:ptCount val="1"/>
                <c:pt idx="0">
                  <c:v>0.65</c:v>
                </c:pt>
              </c:strCache>
            </c:strRef>
          </c:tx>
          <c:spPr>
            <a:solidFill>
              <a:schemeClr val="accent1">
                <a:lumMod val="60000"/>
              </a:schemeClr>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'8比2'!$B$8:$F$8</c:f>
              <c:numCache>
                <c:formatCode>General</c:formatCode>
                <c:ptCount val="5"/>
                <c:pt idx="0">
                  <c:v>0.8</c:v>
                </c:pt>
                <c:pt idx="1">
                  <c:v>0.98</c:v>
                </c:pt>
                <c:pt idx="2">
                  <c:v>0.88</c:v>
                </c:pt>
                <c:pt idx="3">
                  <c:v>0.77</c:v>
                </c:pt>
                <c:pt idx="4">
                  <c:v>0.8</c:v>
                </c:pt>
              </c:numCache>
            </c:numRef>
          </c:val>
          <c:extLst>
            <c:ext xmlns:c16="http://schemas.microsoft.com/office/drawing/2014/chart" uri="{C3380CC4-5D6E-409C-BE32-E72D297353CC}">
              <c16:uniqueId val="{00000005-4905-4BE8-99B6-EF81522E2388}"/>
            </c:ext>
          </c:extLst>
        </c:ser>
        <c:ser>
          <c:idx val="7"/>
          <c:order val="7"/>
          <c:tx>
            <c:strRef>
              <c:f>'8比2'!$A$9</c:f>
              <c:strCache>
                <c:ptCount val="1"/>
                <c:pt idx="0">
                  <c:v>0.7</c:v>
                </c:pt>
              </c:strCache>
            </c:strRef>
          </c:tx>
          <c:spPr>
            <a:solidFill>
              <a:schemeClr val="accent2">
                <a:lumMod val="60000"/>
              </a:schemeClr>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'8比2'!$B$9:$F$9</c:f>
              <c:numCache>
                <c:formatCode>General</c:formatCode>
                <c:ptCount val="5"/>
                <c:pt idx="0">
                  <c:v>0.69</c:v>
                </c:pt>
                <c:pt idx="1">
                  <c:v>0.99</c:v>
                </c:pt>
                <c:pt idx="2">
                  <c:v>0.81</c:v>
                </c:pt>
                <c:pt idx="3">
                  <c:v>0.61</c:v>
                </c:pt>
                <c:pt idx="4">
                  <c:v>0.62</c:v>
                </c:pt>
              </c:numCache>
            </c:numRef>
          </c:val>
          <c:extLst>
            <c:ext xmlns:c16="http://schemas.microsoft.com/office/drawing/2014/chart" uri="{C3380CC4-5D6E-409C-BE32-E72D297353CC}">
              <c16:uniqueId val="{00000006-4905-4BE8-99B6-EF81522E2388}"/>
            </c:ext>
          </c:extLst>
        </c:ser>
        <c:ser>
          <c:idx val="8"/>
          <c:order val="8"/>
          <c:tx>
            <c:strRef>
              <c:f>'8比2'!$A$10</c:f>
              <c:strCache>
                <c:ptCount val="1"/>
                <c:pt idx="0">
                  <c:v>0.75</c:v>
                </c:pt>
              </c:strCache>
            </c:strRef>
          </c:tx>
          <c:spPr>
            <a:solidFill>
              <a:schemeClr val="accent3">
                <a:lumMod val="60000"/>
              </a:schemeClr>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'8比2'!$B$10:$F$10</c:f>
              <c:numCache>
                <c:formatCode>General</c:formatCode>
                <c:ptCount val="5"/>
                <c:pt idx="0">
                  <c:v>0.61</c:v>
                </c:pt>
                <c:pt idx="1">
                  <c:v>1</c:v>
                </c:pt>
                <c:pt idx="2">
                  <c:v>0.76</c:v>
                </c:pt>
                <c:pt idx="3">
                  <c:v>0.47</c:v>
                </c:pt>
                <c:pt idx="4">
                  <c:v>0.43</c:v>
                </c:pt>
              </c:numCache>
            </c:numRef>
          </c:val>
          <c:extLst>
            <c:ext xmlns:c16="http://schemas.microsoft.com/office/drawing/2014/chart" uri="{C3380CC4-5D6E-409C-BE32-E72D297353CC}">
              <c16:uniqueId val="{00000007-4905-4BE8-99B6-EF81522E2388}"/>
            </c:ext>
          </c:extLst>
        </c:ser>
        <c:dLbls>
          <c:showLegendKey val="0"/>
          <c:showVal val="0"/>
          <c:showCatName val="0"/>
          <c:showSerName val="0"/>
          <c:showPercent val="0"/>
          <c:showBubbleSize val="0"/>
        </c:dLbls>
        <c:gapWidth val="219"/>
        <c:overlap val="-27"/>
        <c:axId val="-578386512"/>
        <c:axId val="-578381616"/>
        <c:extLst>
          <c:ext xmlns:c15="http://schemas.microsoft.com/office/drawing/2012/chart" uri="{02D57815-91ED-43cb-92C2-25804820EDAC}">
            <c15:filteredBarSeries>
              <c15:ser>
                <c:idx val="0"/>
                <c:order val="0"/>
                <c:tx>
                  <c:strRef>
                    <c:extLst>
                      <c:ext uri="{02D57815-91ED-43cb-92C2-25804820EDAC}">
                        <c15:formulaRef>
                          <c15:sqref>'8比2'!$A$2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c:ext uri="{02D57815-91ED-43cb-92C2-25804820EDAC}">
                        <c15:formulaRef>
                          <c15:sqref>'8比2'!$B$1:$F$1</c15:sqref>
                        </c15:formulaRef>
                      </c:ext>
                    </c:extLst>
                    <c:strCache>
                      <c:ptCount val="5"/>
                      <c:pt idx="0">
                        <c:v>Completeness</c:v>
                      </c:pt>
                      <c:pt idx="1">
                        <c:v>Homogeneity</c:v>
                      </c:pt>
                      <c:pt idx="2">
                        <c:v>V-measure</c:v>
                      </c:pt>
                      <c:pt idx="3">
                        <c:v>AMI</c:v>
                      </c:pt>
                      <c:pt idx="4">
                        <c:v>ARI</c:v>
                      </c:pt>
                    </c:strCache>
                  </c:strRef>
                </c:cat>
                <c:val>
                  <c:numRef>
                    <c:extLst>
                      <c:ext uri="{02D57815-91ED-43cb-92C2-25804820EDAC}">
                        <c15:formulaRef>
                          <c15:sqref>'8比2'!$B$2:$F$2</c15:sqref>
                        </c15:formulaRef>
                      </c:ext>
                    </c:extLst>
                    <c:numCache>
                      <c:formatCode>General</c:formatCode>
                      <c:ptCount val="5"/>
                    </c:numCache>
                  </c:numRef>
                </c:val>
                <c:extLst>
                  <c:ext xmlns:c16="http://schemas.microsoft.com/office/drawing/2014/chart" uri="{C3380CC4-5D6E-409C-BE32-E72D297353CC}">
                    <c16:uniqueId val="{00000008-4905-4BE8-99B6-EF81522E2388}"/>
                  </c:ext>
                </c:extLst>
              </c15:ser>
            </c15:filteredBarSeries>
          </c:ext>
        </c:extLst>
      </c:barChart>
      <c:catAx>
        <c:axId val="-578386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78381616"/>
        <c:crosses val="autoZero"/>
        <c:auto val="1"/>
        <c:lblAlgn val="ctr"/>
        <c:lblOffset val="100"/>
        <c:noMultiLvlLbl val="0"/>
      </c:catAx>
      <c:valAx>
        <c:axId val="-57838161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783865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algorithm1</a:t>
            </a:r>
            <a:r>
              <a:rPr lang="zh-TW" altLang="en-US"/>
              <a:t> 標題比內文關鍵字</a:t>
            </a:r>
            <a:r>
              <a:rPr lang="en-US" altLang="zh-TW"/>
              <a:t>9:1</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'9比1'!$A$3</c:f>
              <c:strCache>
                <c:ptCount val="1"/>
                <c:pt idx="0">
                  <c:v>0.4</c:v>
                </c:pt>
              </c:strCache>
            </c:strRef>
          </c:tx>
          <c:spPr>
            <a:solidFill>
              <a:schemeClr val="accent2"/>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'9比1'!$B$3:$F$3</c:f>
              <c:numCache>
                <c:formatCode>General</c:formatCode>
                <c:ptCount val="5"/>
                <c:pt idx="0">
                  <c:v>0.92</c:v>
                </c:pt>
                <c:pt idx="1">
                  <c:v>0.28000000000000003</c:v>
                </c:pt>
                <c:pt idx="2">
                  <c:v>0.43</c:v>
                </c:pt>
                <c:pt idx="3">
                  <c:v>0.28000000000000003</c:v>
                </c:pt>
                <c:pt idx="4">
                  <c:v>0.1</c:v>
                </c:pt>
              </c:numCache>
            </c:numRef>
          </c:val>
          <c:extLst>
            <c:ext xmlns:c16="http://schemas.microsoft.com/office/drawing/2014/chart" uri="{C3380CC4-5D6E-409C-BE32-E72D297353CC}">
              <c16:uniqueId val="{00000000-6499-4CCB-9422-4588B9EAE10C}"/>
            </c:ext>
          </c:extLst>
        </c:ser>
        <c:ser>
          <c:idx val="2"/>
          <c:order val="2"/>
          <c:tx>
            <c:strRef>
              <c:f>'9比1'!$A$4</c:f>
              <c:strCache>
                <c:ptCount val="1"/>
                <c:pt idx="0">
                  <c:v>0.45</c:v>
                </c:pt>
              </c:strCache>
            </c:strRef>
          </c:tx>
          <c:spPr>
            <a:solidFill>
              <a:schemeClr val="accent3"/>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'9比1'!$B$4:$F$4</c:f>
              <c:numCache>
                <c:formatCode>General</c:formatCode>
                <c:ptCount val="5"/>
                <c:pt idx="0">
                  <c:v>0.92</c:v>
                </c:pt>
                <c:pt idx="1">
                  <c:v>0.65</c:v>
                </c:pt>
                <c:pt idx="2">
                  <c:v>0.76</c:v>
                </c:pt>
                <c:pt idx="3">
                  <c:v>0.64</c:v>
                </c:pt>
                <c:pt idx="4">
                  <c:v>0.45</c:v>
                </c:pt>
              </c:numCache>
            </c:numRef>
          </c:val>
          <c:extLst>
            <c:ext xmlns:c16="http://schemas.microsoft.com/office/drawing/2014/chart" uri="{C3380CC4-5D6E-409C-BE32-E72D297353CC}">
              <c16:uniqueId val="{00000001-6499-4CCB-9422-4588B9EAE10C}"/>
            </c:ext>
          </c:extLst>
        </c:ser>
        <c:ser>
          <c:idx val="3"/>
          <c:order val="3"/>
          <c:tx>
            <c:strRef>
              <c:f>'9比1'!$A$5</c:f>
              <c:strCache>
                <c:ptCount val="1"/>
                <c:pt idx="0">
                  <c:v>0.5</c:v>
                </c:pt>
              </c:strCache>
            </c:strRef>
          </c:tx>
          <c:spPr>
            <a:solidFill>
              <a:schemeClr val="accent4"/>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'9比1'!$B$5:$F$5</c:f>
              <c:numCache>
                <c:formatCode>General</c:formatCode>
                <c:ptCount val="5"/>
                <c:pt idx="0">
                  <c:v>0.92</c:v>
                </c:pt>
                <c:pt idx="1">
                  <c:v>0.84</c:v>
                </c:pt>
                <c:pt idx="2">
                  <c:v>0.88</c:v>
                </c:pt>
                <c:pt idx="3">
                  <c:v>0.83</c:v>
                </c:pt>
                <c:pt idx="4">
                  <c:v>0.77</c:v>
                </c:pt>
              </c:numCache>
            </c:numRef>
          </c:val>
          <c:extLst>
            <c:ext xmlns:c16="http://schemas.microsoft.com/office/drawing/2014/chart" uri="{C3380CC4-5D6E-409C-BE32-E72D297353CC}">
              <c16:uniqueId val="{00000002-6499-4CCB-9422-4588B9EAE10C}"/>
            </c:ext>
          </c:extLst>
        </c:ser>
        <c:ser>
          <c:idx val="4"/>
          <c:order val="4"/>
          <c:tx>
            <c:strRef>
              <c:f>'9比1'!$A$6</c:f>
              <c:strCache>
                <c:ptCount val="1"/>
                <c:pt idx="0">
                  <c:v>0.55</c:v>
                </c:pt>
              </c:strCache>
            </c:strRef>
          </c:tx>
          <c:spPr>
            <a:solidFill>
              <a:schemeClr val="accent5"/>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'9比1'!$B$6:$F$6</c:f>
              <c:numCache>
                <c:formatCode>General</c:formatCode>
                <c:ptCount val="5"/>
                <c:pt idx="0">
                  <c:v>0.91</c:v>
                </c:pt>
                <c:pt idx="1">
                  <c:v>0.93</c:v>
                </c:pt>
                <c:pt idx="2">
                  <c:v>0.92</c:v>
                </c:pt>
                <c:pt idx="3">
                  <c:v>0.9</c:v>
                </c:pt>
                <c:pt idx="4">
                  <c:v>0.89</c:v>
                </c:pt>
              </c:numCache>
            </c:numRef>
          </c:val>
          <c:extLst>
            <c:ext xmlns:c16="http://schemas.microsoft.com/office/drawing/2014/chart" uri="{C3380CC4-5D6E-409C-BE32-E72D297353CC}">
              <c16:uniqueId val="{00000003-6499-4CCB-9422-4588B9EAE10C}"/>
            </c:ext>
          </c:extLst>
        </c:ser>
        <c:ser>
          <c:idx val="5"/>
          <c:order val="5"/>
          <c:tx>
            <c:strRef>
              <c:f>'9比1'!$A$7</c:f>
              <c:strCache>
                <c:ptCount val="1"/>
                <c:pt idx="0">
                  <c:v>0.6</c:v>
                </c:pt>
              </c:strCache>
            </c:strRef>
          </c:tx>
          <c:spPr>
            <a:solidFill>
              <a:schemeClr val="accent6"/>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'9比1'!$B$7:$F$7</c:f>
              <c:numCache>
                <c:formatCode>General</c:formatCode>
                <c:ptCount val="5"/>
                <c:pt idx="0">
                  <c:v>0.87</c:v>
                </c:pt>
                <c:pt idx="1">
                  <c:v>0.96</c:v>
                </c:pt>
                <c:pt idx="2">
                  <c:v>0.91</c:v>
                </c:pt>
                <c:pt idx="3">
                  <c:v>0.85</c:v>
                </c:pt>
                <c:pt idx="4">
                  <c:v>0.87</c:v>
                </c:pt>
              </c:numCache>
            </c:numRef>
          </c:val>
          <c:extLst>
            <c:ext xmlns:c16="http://schemas.microsoft.com/office/drawing/2014/chart" uri="{C3380CC4-5D6E-409C-BE32-E72D297353CC}">
              <c16:uniqueId val="{00000004-6499-4CCB-9422-4588B9EAE10C}"/>
            </c:ext>
          </c:extLst>
        </c:ser>
        <c:ser>
          <c:idx val="6"/>
          <c:order val="6"/>
          <c:tx>
            <c:strRef>
              <c:f>'9比1'!$A$8</c:f>
              <c:strCache>
                <c:ptCount val="1"/>
                <c:pt idx="0">
                  <c:v>0.65</c:v>
                </c:pt>
              </c:strCache>
            </c:strRef>
          </c:tx>
          <c:spPr>
            <a:solidFill>
              <a:schemeClr val="accent1">
                <a:lumMod val="60000"/>
              </a:schemeClr>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'9比1'!$B$8:$F$8</c:f>
              <c:numCache>
                <c:formatCode>General</c:formatCode>
                <c:ptCount val="5"/>
                <c:pt idx="0">
                  <c:v>0.78</c:v>
                </c:pt>
                <c:pt idx="1">
                  <c:v>0.98</c:v>
                </c:pt>
                <c:pt idx="2">
                  <c:v>0.87</c:v>
                </c:pt>
                <c:pt idx="3">
                  <c:v>0.73</c:v>
                </c:pt>
                <c:pt idx="4">
                  <c:v>0.75</c:v>
                </c:pt>
              </c:numCache>
            </c:numRef>
          </c:val>
          <c:extLst>
            <c:ext xmlns:c16="http://schemas.microsoft.com/office/drawing/2014/chart" uri="{C3380CC4-5D6E-409C-BE32-E72D297353CC}">
              <c16:uniqueId val="{00000005-6499-4CCB-9422-4588B9EAE10C}"/>
            </c:ext>
          </c:extLst>
        </c:ser>
        <c:ser>
          <c:idx val="7"/>
          <c:order val="7"/>
          <c:tx>
            <c:strRef>
              <c:f>'9比1'!$A$9</c:f>
              <c:strCache>
                <c:ptCount val="1"/>
                <c:pt idx="0">
                  <c:v>0.7</c:v>
                </c:pt>
              </c:strCache>
            </c:strRef>
          </c:tx>
          <c:spPr>
            <a:solidFill>
              <a:schemeClr val="accent2">
                <a:lumMod val="60000"/>
              </a:schemeClr>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'9比1'!$B$9:$F$9</c:f>
              <c:numCache>
                <c:formatCode>General</c:formatCode>
                <c:ptCount val="5"/>
                <c:pt idx="0">
                  <c:v>0.68</c:v>
                </c:pt>
                <c:pt idx="1">
                  <c:v>0.99</c:v>
                </c:pt>
                <c:pt idx="2">
                  <c:v>0.8</c:v>
                </c:pt>
                <c:pt idx="3">
                  <c:v>0.59</c:v>
                </c:pt>
                <c:pt idx="4">
                  <c:v>0.56999999999999995</c:v>
                </c:pt>
              </c:numCache>
            </c:numRef>
          </c:val>
          <c:extLst>
            <c:ext xmlns:c16="http://schemas.microsoft.com/office/drawing/2014/chart" uri="{C3380CC4-5D6E-409C-BE32-E72D297353CC}">
              <c16:uniqueId val="{00000006-6499-4CCB-9422-4588B9EAE10C}"/>
            </c:ext>
          </c:extLst>
        </c:ser>
        <c:ser>
          <c:idx val="8"/>
          <c:order val="8"/>
          <c:tx>
            <c:strRef>
              <c:f>'9比1'!$A$10</c:f>
              <c:strCache>
                <c:ptCount val="1"/>
                <c:pt idx="0">
                  <c:v>0.75</c:v>
                </c:pt>
              </c:strCache>
            </c:strRef>
          </c:tx>
          <c:spPr>
            <a:solidFill>
              <a:schemeClr val="accent3">
                <a:lumMod val="60000"/>
              </a:schemeClr>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'9比1'!$B$10:$F$10</c:f>
              <c:numCache>
                <c:formatCode>General</c:formatCode>
                <c:ptCount val="5"/>
                <c:pt idx="0">
                  <c:v>0.6</c:v>
                </c:pt>
                <c:pt idx="1">
                  <c:v>1</c:v>
                </c:pt>
                <c:pt idx="2">
                  <c:v>0.75</c:v>
                </c:pt>
                <c:pt idx="3">
                  <c:v>0.46</c:v>
                </c:pt>
                <c:pt idx="4">
                  <c:v>0.41</c:v>
                </c:pt>
              </c:numCache>
            </c:numRef>
          </c:val>
          <c:extLst>
            <c:ext xmlns:c16="http://schemas.microsoft.com/office/drawing/2014/chart" uri="{C3380CC4-5D6E-409C-BE32-E72D297353CC}">
              <c16:uniqueId val="{00000007-6499-4CCB-9422-4588B9EAE10C}"/>
            </c:ext>
          </c:extLst>
        </c:ser>
        <c:dLbls>
          <c:showLegendKey val="0"/>
          <c:showVal val="0"/>
          <c:showCatName val="0"/>
          <c:showSerName val="0"/>
          <c:showPercent val="0"/>
          <c:showBubbleSize val="0"/>
        </c:dLbls>
        <c:gapWidth val="219"/>
        <c:overlap val="-27"/>
        <c:axId val="-578385424"/>
        <c:axId val="-578378352"/>
        <c:extLst>
          <c:ext xmlns:c15="http://schemas.microsoft.com/office/drawing/2012/chart" uri="{02D57815-91ED-43cb-92C2-25804820EDAC}">
            <c15:filteredBarSeries>
              <c15:ser>
                <c:idx val="0"/>
                <c:order val="0"/>
                <c:tx>
                  <c:strRef>
                    <c:extLst>
                      <c:ext uri="{02D57815-91ED-43cb-92C2-25804820EDAC}">
                        <c15:formulaRef>
                          <c15:sqref>'9比1'!$A$2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c:ext uri="{02D57815-91ED-43cb-92C2-25804820EDAC}">
                        <c15:formulaRef>
                          <c15:sqref>'9比1'!$B$1:$F$1</c15:sqref>
                        </c15:formulaRef>
                      </c:ext>
                    </c:extLst>
                    <c:strCache>
                      <c:ptCount val="5"/>
                      <c:pt idx="0">
                        <c:v>Completeness</c:v>
                      </c:pt>
                      <c:pt idx="1">
                        <c:v>Homogeneity</c:v>
                      </c:pt>
                      <c:pt idx="2">
                        <c:v>V-measure</c:v>
                      </c:pt>
                      <c:pt idx="3">
                        <c:v>AMI</c:v>
                      </c:pt>
                      <c:pt idx="4">
                        <c:v>ARI</c:v>
                      </c:pt>
                    </c:strCache>
                  </c:strRef>
                </c:cat>
                <c:val>
                  <c:numRef>
                    <c:extLst>
                      <c:ext uri="{02D57815-91ED-43cb-92C2-25804820EDAC}">
                        <c15:formulaRef>
                          <c15:sqref>'9比1'!$B$2:$F$2</c15:sqref>
                        </c15:formulaRef>
                      </c:ext>
                    </c:extLst>
                    <c:numCache>
                      <c:formatCode>General</c:formatCode>
                      <c:ptCount val="5"/>
                    </c:numCache>
                  </c:numRef>
                </c:val>
                <c:extLst>
                  <c:ext xmlns:c16="http://schemas.microsoft.com/office/drawing/2014/chart" uri="{C3380CC4-5D6E-409C-BE32-E72D297353CC}">
                    <c16:uniqueId val="{00000008-6499-4CCB-9422-4588B9EAE10C}"/>
                  </c:ext>
                </c:extLst>
              </c15:ser>
            </c15:filteredBarSeries>
          </c:ext>
        </c:extLst>
      </c:barChart>
      <c:catAx>
        <c:axId val="-578385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78378352"/>
        <c:crosses val="autoZero"/>
        <c:auto val="1"/>
        <c:lblAlgn val="ctr"/>
        <c:lblOffset val="100"/>
        <c:noMultiLvlLbl val="0"/>
      </c:catAx>
      <c:valAx>
        <c:axId val="-57837835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783854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algorithm1</a:t>
            </a:r>
            <a:r>
              <a:rPr lang="zh-TW" altLang="en-US"/>
              <a:t> 各參數比較</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總比較!$A$3</c:f>
              <c:strCache>
                <c:ptCount val="1"/>
                <c:pt idx="0">
                  <c:v>5:5-0.6</c:v>
                </c:pt>
              </c:strCache>
            </c:strRef>
          </c:tx>
          <c:spPr>
            <a:solidFill>
              <a:schemeClr val="accent2"/>
            </a:solidFill>
            <a:ln>
              <a:noFill/>
            </a:ln>
            <a:effectLst/>
          </c:spPr>
          <c:invertIfNegative val="0"/>
          <c:errBars>
            <c:errBarType val="both"/>
            <c:errValType val="cust"/>
            <c:noEndCap val="0"/>
            <c:plus>
              <c:numRef>
                <c:f>總比較!$J$16:$N$16</c:f>
                <c:numCache>
                  <c:formatCode>General</c:formatCode>
                  <c:ptCount val="5"/>
                  <c:pt idx="0">
                    <c:v>3.0000000000000027E-2</c:v>
                  </c:pt>
                  <c:pt idx="1">
                    <c:v>3.0000000000000027E-2</c:v>
                  </c:pt>
                  <c:pt idx="2">
                    <c:v>3.0000000000000027E-2</c:v>
                  </c:pt>
                  <c:pt idx="3">
                    <c:v>3.0000000000000027E-2</c:v>
                  </c:pt>
                  <c:pt idx="4">
                    <c:v>4.9999999999999933E-2</c:v>
                  </c:pt>
                </c:numCache>
              </c:numRef>
            </c:plus>
            <c:minus>
              <c:numRef>
                <c:f>總比較!$J$22:$N$22</c:f>
                <c:numCache>
                  <c:formatCode>General</c:formatCode>
                  <c:ptCount val="5"/>
                  <c:pt idx="0">
                    <c:v>2.0000000000000018E-2</c:v>
                  </c:pt>
                  <c:pt idx="1">
                    <c:v>6.0000000000000053E-2</c:v>
                  </c:pt>
                  <c:pt idx="2">
                    <c:v>3.0000000000000027E-2</c:v>
                  </c:pt>
                  <c:pt idx="3">
                    <c:v>4.0000000000000036E-2</c:v>
                  </c:pt>
                  <c:pt idx="4">
                    <c:v>0.12000000000000011</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總比較!$B$3:$F$3</c:f>
              <c:numCache>
                <c:formatCode>General</c:formatCode>
                <c:ptCount val="5"/>
                <c:pt idx="0">
                  <c:v>0.88</c:v>
                </c:pt>
                <c:pt idx="1">
                  <c:v>0.9</c:v>
                </c:pt>
                <c:pt idx="2">
                  <c:v>0.89</c:v>
                </c:pt>
                <c:pt idx="3">
                  <c:v>0.87</c:v>
                </c:pt>
                <c:pt idx="4">
                  <c:v>0.81</c:v>
                </c:pt>
              </c:numCache>
            </c:numRef>
          </c:val>
          <c:extLst>
            <c:ext xmlns:c16="http://schemas.microsoft.com/office/drawing/2014/chart" uri="{C3380CC4-5D6E-409C-BE32-E72D297353CC}">
              <c16:uniqueId val="{00000000-3F44-42FE-9B43-BC4737D2438A}"/>
            </c:ext>
          </c:extLst>
        </c:ser>
        <c:ser>
          <c:idx val="2"/>
          <c:order val="2"/>
          <c:tx>
            <c:strRef>
              <c:f>總比較!$A$4</c:f>
              <c:strCache>
                <c:ptCount val="1"/>
                <c:pt idx="0">
                  <c:v>6:4-0.6</c:v>
                </c:pt>
              </c:strCache>
            </c:strRef>
          </c:tx>
          <c:spPr>
            <a:solidFill>
              <a:schemeClr val="accent3"/>
            </a:solidFill>
            <a:ln>
              <a:noFill/>
            </a:ln>
            <a:effectLst/>
          </c:spPr>
          <c:invertIfNegative val="0"/>
          <c:errBars>
            <c:errBarType val="both"/>
            <c:errValType val="cust"/>
            <c:noEndCap val="0"/>
            <c:plus>
              <c:numRef>
                <c:f>總比較!$J$17:$N$17</c:f>
                <c:numCache>
                  <c:formatCode>General</c:formatCode>
                  <c:ptCount val="5"/>
                  <c:pt idx="0">
                    <c:v>3.0000000000000027E-2</c:v>
                  </c:pt>
                  <c:pt idx="1">
                    <c:v>1.9999999999999907E-2</c:v>
                  </c:pt>
                  <c:pt idx="2">
                    <c:v>2.0000000000000018E-2</c:v>
                  </c:pt>
                  <c:pt idx="3">
                    <c:v>4.0000000000000036E-2</c:v>
                  </c:pt>
                  <c:pt idx="4">
                    <c:v>6.0000000000000053E-2</c:v>
                  </c:pt>
                </c:numCache>
              </c:numRef>
            </c:plus>
            <c:minus>
              <c:numRef>
                <c:f>總比較!$J$23:$N$23</c:f>
                <c:numCache>
                  <c:formatCode>General</c:formatCode>
                  <c:ptCount val="5"/>
                  <c:pt idx="0">
                    <c:v>3.0000000000000027E-2</c:v>
                  </c:pt>
                  <c:pt idx="1">
                    <c:v>2.0000000000000018E-2</c:v>
                  </c:pt>
                  <c:pt idx="2">
                    <c:v>2.0000000000000018E-2</c:v>
                  </c:pt>
                  <c:pt idx="3">
                    <c:v>3.0000000000000027E-2</c:v>
                  </c:pt>
                  <c:pt idx="4">
                    <c:v>6.9999999999999951E-2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總比較!$B$4:$F$4</c:f>
              <c:numCache>
                <c:formatCode>General</c:formatCode>
                <c:ptCount val="5"/>
                <c:pt idx="0">
                  <c:v>0.89</c:v>
                </c:pt>
                <c:pt idx="1">
                  <c:v>0.93</c:v>
                </c:pt>
                <c:pt idx="2">
                  <c:v>0.91</c:v>
                </c:pt>
                <c:pt idx="3">
                  <c:v>0.87</c:v>
                </c:pt>
                <c:pt idx="4">
                  <c:v>0.85</c:v>
                </c:pt>
              </c:numCache>
            </c:numRef>
          </c:val>
          <c:extLst>
            <c:ext xmlns:c16="http://schemas.microsoft.com/office/drawing/2014/chart" uri="{C3380CC4-5D6E-409C-BE32-E72D297353CC}">
              <c16:uniqueId val="{00000001-3F44-42FE-9B43-BC4737D2438A}"/>
            </c:ext>
          </c:extLst>
        </c:ser>
        <c:ser>
          <c:idx val="3"/>
          <c:order val="3"/>
          <c:tx>
            <c:strRef>
              <c:f>總比較!$A$5</c:f>
              <c:strCache>
                <c:ptCount val="1"/>
                <c:pt idx="0">
                  <c:v>7:3-0.6</c:v>
                </c:pt>
              </c:strCache>
            </c:strRef>
          </c:tx>
          <c:spPr>
            <a:solidFill>
              <a:schemeClr val="accent4"/>
            </a:solidFill>
            <a:ln>
              <a:noFill/>
            </a:ln>
            <a:effectLst/>
          </c:spPr>
          <c:invertIfNegative val="0"/>
          <c:errBars>
            <c:errBarType val="both"/>
            <c:errValType val="cust"/>
            <c:noEndCap val="0"/>
            <c:plus>
              <c:numRef>
                <c:f>總比較!$J$18:$N$18</c:f>
                <c:numCache>
                  <c:formatCode>General</c:formatCode>
                  <c:ptCount val="5"/>
                  <c:pt idx="0">
                    <c:v>3.0000000000000027E-2</c:v>
                  </c:pt>
                  <c:pt idx="1">
                    <c:v>1.0000000000000009E-2</c:v>
                  </c:pt>
                  <c:pt idx="2">
                    <c:v>1.9999999999999907E-2</c:v>
                  </c:pt>
                  <c:pt idx="3">
                    <c:v>4.0000000000000036E-2</c:v>
                  </c:pt>
                  <c:pt idx="4">
                    <c:v>5.0000000000000044E-2</c:v>
                  </c:pt>
                </c:numCache>
              </c:numRef>
            </c:plus>
            <c:minus>
              <c:numRef>
                <c:f>總比較!$J$24:$N$24</c:f>
                <c:numCache>
                  <c:formatCode>General</c:formatCode>
                  <c:ptCount val="5"/>
                  <c:pt idx="0">
                    <c:v>3.0000000000000027E-2</c:v>
                  </c:pt>
                  <c:pt idx="1">
                    <c:v>2.9999999999999916E-2</c:v>
                  </c:pt>
                  <c:pt idx="2">
                    <c:v>2.0000000000000018E-2</c:v>
                  </c:pt>
                  <c:pt idx="3">
                    <c:v>3.0000000000000027E-2</c:v>
                  </c:pt>
                  <c:pt idx="4">
                    <c:v>5.9999999999999942E-2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總比較!$B$5:$F$5</c:f>
              <c:numCache>
                <c:formatCode>General</c:formatCode>
                <c:ptCount val="5"/>
                <c:pt idx="0">
                  <c:v>0.89</c:v>
                </c:pt>
                <c:pt idx="1">
                  <c:v>0.95</c:v>
                </c:pt>
                <c:pt idx="2">
                  <c:v>0.92</c:v>
                </c:pt>
                <c:pt idx="3">
                  <c:v>0.87</c:v>
                </c:pt>
                <c:pt idx="4">
                  <c:v>0.87</c:v>
                </c:pt>
              </c:numCache>
            </c:numRef>
          </c:val>
          <c:extLst>
            <c:ext xmlns:c16="http://schemas.microsoft.com/office/drawing/2014/chart" uri="{C3380CC4-5D6E-409C-BE32-E72D297353CC}">
              <c16:uniqueId val="{00000002-3F44-42FE-9B43-BC4737D2438A}"/>
            </c:ext>
          </c:extLst>
        </c:ser>
        <c:ser>
          <c:idx val="4"/>
          <c:order val="4"/>
          <c:tx>
            <c:strRef>
              <c:f>總比較!$A$6</c:f>
              <c:strCache>
                <c:ptCount val="1"/>
                <c:pt idx="0">
                  <c:v>8:2-0.55</c:v>
                </c:pt>
              </c:strCache>
            </c:strRef>
          </c:tx>
          <c:spPr>
            <a:solidFill>
              <a:schemeClr val="accent5"/>
            </a:solidFill>
            <a:ln>
              <a:noFill/>
            </a:ln>
            <a:effectLst/>
          </c:spPr>
          <c:invertIfNegative val="0"/>
          <c:errBars>
            <c:errBarType val="both"/>
            <c:errValType val="cust"/>
            <c:noEndCap val="0"/>
            <c:plus>
              <c:numRef>
                <c:f>總比較!$J$19:$N$19</c:f>
                <c:numCache>
                  <c:formatCode>General</c:formatCode>
                  <c:ptCount val="5"/>
                  <c:pt idx="0">
                    <c:v>1.9999999999999907E-2</c:v>
                  </c:pt>
                  <c:pt idx="1">
                    <c:v>2.0000000000000018E-2</c:v>
                  </c:pt>
                  <c:pt idx="2">
                    <c:v>2.0000000000000018E-2</c:v>
                  </c:pt>
                  <c:pt idx="3">
                    <c:v>2.0000000000000018E-2</c:v>
                  </c:pt>
                  <c:pt idx="4">
                    <c:v>4.0000000000000036E-2</c:v>
                  </c:pt>
                </c:numCache>
              </c:numRef>
            </c:plus>
            <c:minus>
              <c:numRef>
                <c:f>總比較!$J$25:$N$25</c:f>
                <c:numCache>
                  <c:formatCode>General</c:formatCode>
                  <c:ptCount val="5"/>
                  <c:pt idx="0">
                    <c:v>2.0000000000000018E-2</c:v>
                  </c:pt>
                  <c:pt idx="1">
                    <c:v>4.0000000000000036E-2</c:v>
                  </c:pt>
                  <c:pt idx="2">
                    <c:v>1.0000000000000009E-2</c:v>
                  </c:pt>
                  <c:pt idx="3">
                    <c:v>4.0000000000000036E-2</c:v>
                  </c:pt>
                  <c:pt idx="4">
                    <c:v>4.9999999999999933E-2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總比較!$B$6:$F$6</c:f>
              <c:numCache>
                <c:formatCode>General</c:formatCode>
                <c:ptCount val="5"/>
                <c:pt idx="0">
                  <c:v>0.92</c:v>
                </c:pt>
                <c:pt idx="1">
                  <c:v>0.91</c:v>
                </c:pt>
                <c:pt idx="2">
                  <c:v>0.91</c:v>
                </c:pt>
                <c:pt idx="3">
                  <c:v>0.9</c:v>
                </c:pt>
                <c:pt idx="4">
                  <c:v>0.85</c:v>
                </c:pt>
              </c:numCache>
            </c:numRef>
          </c:val>
          <c:extLst>
            <c:ext xmlns:c16="http://schemas.microsoft.com/office/drawing/2014/chart" uri="{C3380CC4-5D6E-409C-BE32-E72D297353CC}">
              <c16:uniqueId val="{00000003-3F44-42FE-9B43-BC4737D2438A}"/>
            </c:ext>
          </c:extLst>
        </c:ser>
        <c:ser>
          <c:idx val="5"/>
          <c:order val="5"/>
          <c:tx>
            <c:strRef>
              <c:f>總比較!$A$7</c:f>
              <c:strCache>
                <c:ptCount val="1"/>
                <c:pt idx="0">
                  <c:v>8:2-0.6</c:v>
                </c:pt>
              </c:strCache>
            </c:strRef>
          </c:tx>
          <c:spPr>
            <a:solidFill>
              <a:schemeClr val="accent6"/>
            </a:solidFill>
            <a:ln>
              <a:noFill/>
            </a:ln>
            <a:effectLst/>
          </c:spPr>
          <c:invertIfNegative val="0"/>
          <c:errBars>
            <c:errBarType val="both"/>
            <c:errValType val="cust"/>
            <c:noEndCap val="0"/>
            <c:plus>
              <c:numRef>
                <c:f>總比較!$J$20:$N$20</c:f>
                <c:numCache>
                  <c:formatCode>General</c:formatCode>
                  <c:ptCount val="5"/>
                  <c:pt idx="0">
                    <c:v>4.0000000000000036E-2</c:v>
                  </c:pt>
                  <c:pt idx="1">
                    <c:v>1.0000000000000009E-2</c:v>
                  </c:pt>
                  <c:pt idx="2">
                    <c:v>1.9999999999999907E-2</c:v>
                  </c:pt>
                  <c:pt idx="3">
                    <c:v>4.0000000000000036E-2</c:v>
                  </c:pt>
                  <c:pt idx="4">
                    <c:v>5.9999999999999942E-2</c:v>
                  </c:pt>
                </c:numCache>
              </c:numRef>
            </c:plus>
            <c:minus>
              <c:numRef>
                <c:f>總比較!$J$26:$N$26</c:f>
                <c:numCache>
                  <c:formatCode>General</c:formatCode>
                  <c:ptCount val="5"/>
                  <c:pt idx="0">
                    <c:v>3.0000000000000027E-2</c:v>
                  </c:pt>
                  <c:pt idx="1">
                    <c:v>1.0000000000000009E-2</c:v>
                  </c:pt>
                  <c:pt idx="2">
                    <c:v>2.0000000000000018E-2</c:v>
                  </c:pt>
                  <c:pt idx="3">
                    <c:v>4.0000000000000036E-2</c:v>
                  </c:pt>
                  <c:pt idx="4">
                    <c:v>6.0000000000000053E-2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總比較!$B$7:$F$7</c:f>
              <c:numCache>
                <c:formatCode>General</c:formatCode>
                <c:ptCount val="5"/>
                <c:pt idx="0">
                  <c:v>0.88</c:v>
                </c:pt>
                <c:pt idx="1">
                  <c:v>0.96</c:v>
                </c:pt>
                <c:pt idx="2">
                  <c:v>0.92</c:v>
                </c:pt>
                <c:pt idx="3">
                  <c:v>0.87</c:v>
                </c:pt>
                <c:pt idx="4">
                  <c:v>0.88</c:v>
                </c:pt>
              </c:numCache>
            </c:numRef>
          </c:val>
          <c:extLst>
            <c:ext xmlns:c16="http://schemas.microsoft.com/office/drawing/2014/chart" uri="{C3380CC4-5D6E-409C-BE32-E72D297353CC}">
              <c16:uniqueId val="{00000004-3F44-42FE-9B43-BC4737D2438A}"/>
            </c:ext>
          </c:extLst>
        </c:ser>
        <c:ser>
          <c:idx val="6"/>
          <c:order val="6"/>
          <c:tx>
            <c:strRef>
              <c:f>總比較!$A$8</c:f>
              <c:strCache>
                <c:ptCount val="1"/>
                <c:pt idx="0">
                  <c:v>9:1-0.55</c:v>
                </c:pt>
              </c:strCache>
            </c:strRef>
          </c:tx>
          <c:spPr>
            <a:solidFill>
              <a:schemeClr val="accent1">
                <a:lumMod val="60000"/>
              </a:schemeClr>
            </a:solidFill>
            <a:ln>
              <a:noFill/>
            </a:ln>
            <a:effectLst/>
          </c:spPr>
          <c:invertIfNegative val="0"/>
          <c:errBars>
            <c:errBarType val="both"/>
            <c:errValType val="cust"/>
            <c:noEndCap val="0"/>
            <c:plus>
              <c:numRef>
                <c:f>總比較!$J$21:$N$21</c:f>
                <c:numCache>
                  <c:formatCode>General</c:formatCode>
                  <c:ptCount val="5"/>
                  <c:pt idx="0">
                    <c:v>2.9999999999999916E-2</c:v>
                  </c:pt>
                  <c:pt idx="1">
                    <c:v>9.9999999999998979E-3</c:v>
                  </c:pt>
                  <c:pt idx="2">
                    <c:v>1.9999999999999907E-2</c:v>
                  </c:pt>
                  <c:pt idx="3">
                    <c:v>3.0000000000000027E-2</c:v>
                  </c:pt>
                  <c:pt idx="4">
                    <c:v>4.0000000000000036E-2</c:v>
                  </c:pt>
                </c:numCache>
              </c:numRef>
            </c:plus>
            <c:minus>
              <c:numRef>
                <c:f>總比較!$J$27:$N$27</c:f>
                <c:numCache>
                  <c:formatCode>General</c:formatCode>
                  <c:ptCount val="5"/>
                  <c:pt idx="0">
                    <c:v>2.0000000000000018E-2</c:v>
                  </c:pt>
                  <c:pt idx="1">
                    <c:v>2.0000000000000018E-2</c:v>
                  </c:pt>
                  <c:pt idx="2">
                    <c:v>2.0000000000000018E-2</c:v>
                  </c:pt>
                  <c:pt idx="3">
                    <c:v>2.0000000000000018E-2</c:v>
                  </c:pt>
                  <c:pt idx="4">
                    <c:v>3.0000000000000027E-2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總比較!$B$8:$F$8</c:f>
              <c:numCache>
                <c:formatCode>General</c:formatCode>
                <c:ptCount val="5"/>
                <c:pt idx="0">
                  <c:v>0.91</c:v>
                </c:pt>
                <c:pt idx="1">
                  <c:v>0.93</c:v>
                </c:pt>
                <c:pt idx="2">
                  <c:v>0.92</c:v>
                </c:pt>
                <c:pt idx="3">
                  <c:v>0.9</c:v>
                </c:pt>
                <c:pt idx="4">
                  <c:v>0.89</c:v>
                </c:pt>
              </c:numCache>
            </c:numRef>
          </c:val>
          <c:extLst>
            <c:ext xmlns:c16="http://schemas.microsoft.com/office/drawing/2014/chart" uri="{C3380CC4-5D6E-409C-BE32-E72D297353CC}">
              <c16:uniqueId val="{00000005-3F44-42FE-9B43-BC4737D2438A}"/>
            </c:ext>
          </c:extLst>
        </c:ser>
        <c:dLbls>
          <c:showLegendKey val="0"/>
          <c:showVal val="0"/>
          <c:showCatName val="0"/>
          <c:showSerName val="0"/>
          <c:showPercent val="0"/>
          <c:showBubbleSize val="0"/>
        </c:dLbls>
        <c:gapWidth val="219"/>
        <c:axId val="-578384880"/>
        <c:axId val="-578382160"/>
        <c:extLst>
          <c:ext xmlns:c15="http://schemas.microsoft.com/office/drawing/2012/chart" uri="{02D57815-91ED-43cb-92C2-25804820EDAC}">
            <c15:filteredBarSeries>
              <c15:ser>
                <c:idx val="0"/>
                <c:order val="0"/>
                <c:tx>
                  <c:strRef>
                    <c:extLst>
                      <c:ext uri="{02D57815-91ED-43cb-92C2-25804820EDAC}">
                        <c15:formulaRef>
                          <c15:sqref>總比較!$A$2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c:ext uri="{02D57815-91ED-43cb-92C2-25804820EDAC}">
                        <c15:formulaRef>
                          <c15:sqref>總比較!$B$1:$F$1</c15:sqref>
                        </c15:formulaRef>
                      </c:ext>
                    </c:extLst>
                    <c:strCache>
                      <c:ptCount val="5"/>
                      <c:pt idx="0">
                        <c:v>Completeness</c:v>
                      </c:pt>
                      <c:pt idx="1">
                        <c:v>Homogeneity</c:v>
                      </c:pt>
                      <c:pt idx="2">
                        <c:v>V-measure</c:v>
                      </c:pt>
                      <c:pt idx="3">
                        <c:v>AMI</c:v>
                      </c:pt>
                      <c:pt idx="4">
                        <c:v>ARI</c:v>
                      </c:pt>
                    </c:strCache>
                  </c:strRef>
                </c:cat>
                <c:val>
                  <c:numRef>
                    <c:extLst>
                      <c:ext uri="{02D57815-91ED-43cb-92C2-25804820EDAC}">
                        <c15:formulaRef>
                          <c15:sqref>總比較!$B$2:$F$2</c15:sqref>
                        </c15:formulaRef>
                      </c:ext>
                    </c:extLst>
                    <c:numCache>
                      <c:formatCode>General</c:formatCode>
                      <c:ptCount val="5"/>
                    </c:numCache>
                  </c:numRef>
                </c:val>
                <c:extLst>
                  <c:ext xmlns:c16="http://schemas.microsoft.com/office/drawing/2014/chart" uri="{C3380CC4-5D6E-409C-BE32-E72D297353CC}">
                    <c16:uniqueId val="{00000006-3F44-42FE-9B43-BC4737D2438A}"/>
                  </c:ext>
                </c:extLst>
              </c15:ser>
            </c15:filteredBarSeries>
          </c:ext>
        </c:extLst>
      </c:barChart>
      <c:catAx>
        <c:axId val="-57838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78382160"/>
        <c:crosses val="autoZero"/>
        <c:auto val="1"/>
        <c:lblAlgn val="ctr"/>
        <c:lblOffset val="100"/>
        <c:noMultiLvlLbl val="0"/>
      </c:catAx>
      <c:valAx>
        <c:axId val="-578382160"/>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783848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algorithm2</a:t>
            </a:r>
            <a:r>
              <a:rPr lang="zh-TW" altLang="en-US"/>
              <a:t> </a:t>
            </a:r>
            <a:r>
              <a:rPr lang="en-US" altLang="zh-TW"/>
              <a:t>best threshold</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'threshold sampling=True times=1'!$A$3</c:f>
              <c:strCache>
                <c:ptCount val="1"/>
                <c:pt idx="0">
                  <c:v>0.3</c:v>
                </c:pt>
              </c:strCache>
            </c:strRef>
          </c:tx>
          <c:spPr>
            <a:solidFill>
              <a:schemeClr val="accent2"/>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times=1'!$B$3:$F$3</c:f>
              <c:numCache>
                <c:formatCode>General</c:formatCode>
                <c:ptCount val="5"/>
                <c:pt idx="0">
                  <c:v>0.98</c:v>
                </c:pt>
                <c:pt idx="1">
                  <c:v>0</c:v>
                </c:pt>
                <c:pt idx="2">
                  <c:v>0</c:v>
                </c:pt>
                <c:pt idx="3">
                  <c:v>0</c:v>
                </c:pt>
                <c:pt idx="4">
                  <c:v>0</c:v>
                </c:pt>
              </c:numCache>
            </c:numRef>
          </c:val>
          <c:extLst>
            <c:ext xmlns:c16="http://schemas.microsoft.com/office/drawing/2014/chart" uri="{C3380CC4-5D6E-409C-BE32-E72D297353CC}">
              <c16:uniqueId val="{00000000-8FB4-4831-8A9E-2BCFA34187D3}"/>
            </c:ext>
          </c:extLst>
        </c:ser>
        <c:ser>
          <c:idx val="2"/>
          <c:order val="2"/>
          <c:tx>
            <c:strRef>
              <c:f>'threshold sampling=True times=1'!$A$4</c:f>
              <c:strCache>
                <c:ptCount val="1"/>
                <c:pt idx="0">
                  <c:v>0.35</c:v>
                </c:pt>
              </c:strCache>
            </c:strRef>
          </c:tx>
          <c:spPr>
            <a:solidFill>
              <a:schemeClr val="accent3"/>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times=1'!$B$4:$F$4</c:f>
              <c:numCache>
                <c:formatCode>General</c:formatCode>
                <c:ptCount val="5"/>
                <c:pt idx="0">
                  <c:v>0.94</c:v>
                </c:pt>
                <c:pt idx="1">
                  <c:v>0.06</c:v>
                </c:pt>
                <c:pt idx="2">
                  <c:v>0.11</c:v>
                </c:pt>
                <c:pt idx="3">
                  <c:v>0.06</c:v>
                </c:pt>
                <c:pt idx="4">
                  <c:v>0.01</c:v>
                </c:pt>
              </c:numCache>
            </c:numRef>
          </c:val>
          <c:extLst>
            <c:ext xmlns:c16="http://schemas.microsoft.com/office/drawing/2014/chart" uri="{C3380CC4-5D6E-409C-BE32-E72D297353CC}">
              <c16:uniqueId val="{00000001-8FB4-4831-8A9E-2BCFA34187D3}"/>
            </c:ext>
          </c:extLst>
        </c:ser>
        <c:ser>
          <c:idx val="3"/>
          <c:order val="3"/>
          <c:tx>
            <c:strRef>
              <c:f>'threshold sampling=True times=1'!$A$5</c:f>
              <c:strCache>
                <c:ptCount val="1"/>
                <c:pt idx="0">
                  <c:v>0.4</c:v>
                </c:pt>
              </c:strCache>
            </c:strRef>
          </c:tx>
          <c:spPr>
            <a:solidFill>
              <a:schemeClr val="accent4"/>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times=1'!$B$5:$F$5</c:f>
              <c:numCache>
                <c:formatCode>General</c:formatCode>
                <c:ptCount val="5"/>
                <c:pt idx="0">
                  <c:v>0.9</c:v>
                </c:pt>
                <c:pt idx="1">
                  <c:v>0.42</c:v>
                </c:pt>
                <c:pt idx="2">
                  <c:v>0.56999999999999995</c:v>
                </c:pt>
                <c:pt idx="3">
                  <c:v>0.41</c:v>
                </c:pt>
                <c:pt idx="4">
                  <c:v>0.21</c:v>
                </c:pt>
              </c:numCache>
            </c:numRef>
          </c:val>
          <c:extLst>
            <c:ext xmlns:c16="http://schemas.microsoft.com/office/drawing/2014/chart" uri="{C3380CC4-5D6E-409C-BE32-E72D297353CC}">
              <c16:uniqueId val="{00000002-8FB4-4831-8A9E-2BCFA34187D3}"/>
            </c:ext>
          </c:extLst>
        </c:ser>
        <c:ser>
          <c:idx val="4"/>
          <c:order val="4"/>
          <c:tx>
            <c:strRef>
              <c:f>'threshold sampling=True times=1'!$A$6</c:f>
              <c:strCache>
                <c:ptCount val="1"/>
                <c:pt idx="0">
                  <c:v>0.45</c:v>
                </c:pt>
              </c:strCache>
            </c:strRef>
          </c:tx>
          <c:spPr>
            <a:solidFill>
              <a:schemeClr val="accent5"/>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times=1'!$B$6:$F$6</c:f>
              <c:numCache>
                <c:formatCode>General</c:formatCode>
                <c:ptCount val="5"/>
                <c:pt idx="0">
                  <c:v>0.91</c:v>
                </c:pt>
                <c:pt idx="1">
                  <c:v>0.71</c:v>
                </c:pt>
                <c:pt idx="2">
                  <c:v>0.8</c:v>
                </c:pt>
                <c:pt idx="3">
                  <c:v>0.7</c:v>
                </c:pt>
                <c:pt idx="4">
                  <c:v>0.56000000000000005</c:v>
                </c:pt>
              </c:numCache>
            </c:numRef>
          </c:val>
          <c:extLst>
            <c:ext xmlns:c16="http://schemas.microsoft.com/office/drawing/2014/chart" uri="{C3380CC4-5D6E-409C-BE32-E72D297353CC}">
              <c16:uniqueId val="{00000003-8FB4-4831-8A9E-2BCFA34187D3}"/>
            </c:ext>
          </c:extLst>
        </c:ser>
        <c:ser>
          <c:idx val="5"/>
          <c:order val="5"/>
          <c:tx>
            <c:strRef>
              <c:f>'threshold sampling=True times=1'!$A$7</c:f>
              <c:strCache>
                <c:ptCount val="1"/>
                <c:pt idx="0">
                  <c:v>0.5</c:v>
                </c:pt>
              </c:strCache>
            </c:strRef>
          </c:tx>
          <c:spPr>
            <a:solidFill>
              <a:schemeClr val="accent6"/>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times=1'!$B$7:$F$7</c:f>
              <c:numCache>
                <c:formatCode>General</c:formatCode>
                <c:ptCount val="5"/>
                <c:pt idx="0">
                  <c:v>0.91</c:v>
                </c:pt>
                <c:pt idx="1">
                  <c:v>0.86</c:v>
                </c:pt>
                <c:pt idx="2">
                  <c:v>0.89</c:v>
                </c:pt>
                <c:pt idx="3">
                  <c:v>0.85</c:v>
                </c:pt>
                <c:pt idx="4">
                  <c:v>0.8</c:v>
                </c:pt>
              </c:numCache>
            </c:numRef>
          </c:val>
          <c:extLst>
            <c:ext xmlns:c16="http://schemas.microsoft.com/office/drawing/2014/chart" uri="{C3380CC4-5D6E-409C-BE32-E72D297353CC}">
              <c16:uniqueId val="{00000004-8FB4-4831-8A9E-2BCFA34187D3}"/>
            </c:ext>
          </c:extLst>
        </c:ser>
        <c:ser>
          <c:idx val="6"/>
          <c:order val="6"/>
          <c:tx>
            <c:strRef>
              <c:f>'threshold sampling=True times=1'!$A$8</c:f>
              <c:strCache>
                <c:ptCount val="1"/>
                <c:pt idx="0">
                  <c:v>0.55</c:v>
                </c:pt>
              </c:strCache>
            </c:strRef>
          </c:tx>
          <c:spPr>
            <a:solidFill>
              <a:schemeClr val="accent1">
                <a:lumMod val="60000"/>
              </a:schemeClr>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times=1'!$B$8:$F$8</c:f>
              <c:numCache>
                <c:formatCode>General</c:formatCode>
                <c:ptCount val="5"/>
                <c:pt idx="0">
                  <c:v>0.9</c:v>
                </c:pt>
                <c:pt idx="1">
                  <c:v>0.93</c:v>
                </c:pt>
                <c:pt idx="2">
                  <c:v>0.91</c:v>
                </c:pt>
                <c:pt idx="3">
                  <c:v>0.89</c:v>
                </c:pt>
                <c:pt idx="4">
                  <c:v>0.88</c:v>
                </c:pt>
              </c:numCache>
            </c:numRef>
          </c:val>
          <c:extLst>
            <c:ext xmlns:c16="http://schemas.microsoft.com/office/drawing/2014/chart" uri="{C3380CC4-5D6E-409C-BE32-E72D297353CC}">
              <c16:uniqueId val="{00000005-8FB4-4831-8A9E-2BCFA34187D3}"/>
            </c:ext>
          </c:extLst>
        </c:ser>
        <c:ser>
          <c:idx val="7"/>
          <c:order val="7"/>
          <c:tx>
            <c:strRef>
              <c:f>'threshold sampling=True times=1'!$A$9</c:f>
              <c:strCache>
                <c:ptCount val="1"/>
                <c:pt idx="0">
                  <c:v>0.6</c:v>
                </c:pt>
              </c:strCache>
            </c:strRef>
          </c:tx>
          <c:spPr>
            <a:solidFill>
              <a:schemeClr val="accent2">
                <a:lumMod val="60000"/>
              </a:schemeClr>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times=1'!$B$9:$F$9</c:f>
              <c:numCache>
                <c:formatCode>General</c:formatCode>
                <c:ptCount val="5"/>
                <c:pt idx="0">
                  <c:v>0.85</c:v>
                </c:pt>
                <c:pt idx="1">
                  <c:v>0.96</c:v>
                </c:pt>
                <c:pt idx="2">
                  <c:v>0.9</c:v>
                </c:pt>
                <c:pt idx="3">
                  <c:v>0.82</c:v>
                </c:pt>
                <c:pt idx="4">
                  <c:v>0.84</c:v>
                </c:pt>
              </c:numCache>
            </c:numRef>
          </c:val>
          <c:extLst>
            <c:ext xmlns:c16="http://schemas.microsoft.com/office/drawing/2014/chart" uri="{C3380CC4-5D6E-409C-BE32-E72D297353CC}">
              <c16:uniqueId val="{00000006-8FB4-4831-8A9E-2BCFA34187D3}"/>
            </c:ext>
          </c:extLst>
        </c:ser>
        <c:ser>
          <c:idx val="8"/>
          <c:order val="8"/>
          <c:tx>
            <c:strRef>
              <c:f>'threshold sampling=True times=1'!$A$10</c:f>
              <c:strCache>
                <c:ptCount val="1"/>
                <c:pt idx="0">
                  <c:v>0.65</c:v>
                </c:pt>
              </c:strCache>
            </c:strRef>
          </c:tx>
          <c:spPr>
            <a:solidFill>
              <a:schemeClr val="accent3">
                <a:lumMod val="60000"/>
              </a:schemeClr>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times=1'!$B$10:$F$10</c:f>
              <c:numCache>
                <c:formatCode>General</c:formatCode>
                <c:ptCount val="5"/>
                <c:pt idx="0">
                  <c:v>0.75</c:v>
                </c:pt>
                <c:pt idx="1">
                  <c:v>0.98</c:v>
                </c:pt>
                <c:pt idx="2">
                  <c:v>0.85</c:v>
                </c:pt>
                <c:pt idx="3">
                  <c:v>0.7</c:v>
                </c:pt>
                <c:pt idx="4">
                  <c:v>0.7</c:v>
                </c:pt>
              </c:numCache>
            </c:numRef>
          </c:val>
          <c:extLst>
            <c:ext xmlns:c16="http://schemas.microsoft.com/office/drawing/2014/chart" uri="{C3380CC4-5D6E-409C-BE32-E72D297353CC}">
              <c16:uniqueId val="{00000007-8FB4-4831-8A9E-2BCFA34187D3}"/>
            </c:ext>
          </c:extLst>
        </c:ser>
        <c:ser>
          <c:idx val="9"/>
          <c:order val="9"/>
          <c:tx>
            <c:strRef>
              <c:f>'threshold sampling=True times=1'!$A$11</c:f>
              <c:strCache>
                <c:ptCount val="1"/>
                <c:pt idx="0">
                  <c:v>0.7</c:v>
                </c:pt>
              </c:strCache>
            </c:strRef>
          </c:tx>
          <c:spPr>
            <a:solidFill>
              <a:schemeClr val="accent4">
                <a:lumMod val="60000"/>
              </a:schemeClr>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times=1'!$B$11:$F$11</c:f>
              <c:numCache>
                <c:formatCode>General</c:formatCode>
                <c:ptCount val="5"/>
                <c:pt idx="0">
                  <c:v>0.66</c:v>
                </c:pt>
                <c:pt idx="1">
                  <c:v>0.99</c:v>
                </c:pt>
                <c:pt idx="2">
                  <c:v>0.79</c:v>
                </c:pt>
                <c:pt idx="3">
                  <c:v>0.56999999999999995</c:v>
                </c:pt>
                <c:pt idx="4">
                  <c:v>0.53</c:v>
                </c:pt>
              </c:numCache>
            </c:numRef>
          </c:val>
          <c:extLst>
            <c:ext xmlns:c16="http://schemas.microsoft.com/office/drawing/2014/chart" uri="{C3380CC4-5D6E-409C-BE32-E72D297353CC}">
              <c16:uniqueId val="{00000008-8FB4-4831-8A9E-2BCFA34187D3}"/>
            </c:ext>
          </c:extLst>
        </c:ser>
        <c:ser>
          <c:idx val="10"/>
          <c:order val="10"/>
          <c:tx>
            <c:strRef>
              <c:f>'threshold sampling=True times=1'!$A$12</c:f>
              <c:strCache>
                <c:ptCount val="1"/>
                <c:pt idx="0">
                  <c:v>0.75</c:v>
                </c:pt>
              </c:strCache>
            </c:strRef>
          </c:tx>
          <c:spPr>
            <a:solidFill>
              <a:schemeClr val="accent5">
                <a:lumMod val="60000"/>
              </a:schemeClr>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times=1'!$B$12:$F$12</c:f>
              <c:numCache>
                <c:formatCode>General</c:formatCode>
                <c:ptCount val="5"/>
                <c:pt idx="0">
                  <c:v>0.6</c:v>
                </c:pt>
                <c:pt idx="1">
                  <c:v>1</c:v>
                </c:pt>
                <c:pt idx="2">
                  <c:v>0.75</c:v>
                </c:pt>
                <c:pt idx="3">
                  <c:v>0.46</c:v>
                </c:pt>
                <c:pt idx="4">
                  <c:v>0.4</c:v>
                </c:pt>
              </c:numCache>
            </c:numRef>
          </c:val>
          <c:extLst>
            <c:ext xmlns:c16="http://schemas.microsoft.com/office/drawing/2014/chart" uri="{C3380CC4-5D6E-409C-BE32-E72D297353CC}">
              <c16:uniqueId val="{00000009-8FB4-4831-8A9E-2BCFA34187D3}"/>
            </c:ext>
          </c:extLst>
        </c:ser>
        <c:dLbls>
          <c:showLegendKey val="0"/>
          <c:showVal val="0"/>
          <c:showCatName val="0"/>
          <c:showSerName val="0"/>
          <c:showPercent val="0"/>
          <c:showBubbleSize val="0"/>
        </c:dLbls>
        <c:gapWidth val="219"/>
        <c:overlap val="-27"/>
        <c:axId val="172526832"/>
        <c:axId val="172531184"/>
        <c:extLst>
          <c:ext xmlns:c15="http://schemas.microsoft.com/office/drawing/2012/chart" uri="{02D57815-91ED-43cb-92C2-25804820EDAC}">
            <c15:filteredBarSeries>
              <c15:ser>
                <c:idx val="0"/>
                <c:order val="0"/>
                <c:tx>
                  <c:strRef>
                    <c:extLst>
                      <c:ext uri="{02D57815-91ED-43cb-92C2-25804820EDAC}">
                        <c15:formulaRef>
                          <c15:sqref>'threshold sampling=True times=1'!$A$2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c:ext uri="{02D57815-91ED-43cb-92C2-25804820EDAC}">
                        <c15:formulaRef>
                          <c15:sqref>'threshold sampling=True times=1'!$B$1:$F$1</c15:sqref>
                        </c15:formulaRef>
                      </c:ext>
                    </c:extLst>
                    <c:strCache>
                      <c:ptCount val="5"/>
                      <c:pt idx="0">
                        <c:v>Completeness</c:v>
                      </c:pt>
                      <c:pt idx="1">
                        <c:v>Homogeneity</c:v>
                      </c:pt>
                      <c:pt idx="2">
                        <c:v>V-measure</c:v>
                      </c:pt>
                      <c:pt idx="3">
                        <c:v>AMI</c:v>
                      </c:pt>
                      <c:pt idx="4">
                        <c:v>ARI</c:v>
                      </c:pt>
                    </c:strCache>
                  </c:strRef>
                </c:cat>
                <c:val>
                  <c:numRef>
                    <c:extLst>
                      <c:ext uri="{02D57815-91ED-43cb-92C2-25804820EDAC}">
                        <c15:formulaRef>
                          <c15:sqref>'threshold sampling=True times=1'!$B$2:$F$2</c15:sqref>
                        </c15:formulaRef>
                      </c:ext>
                    </c:extLst>
                    <c:numCache>
                      <c:formatCode>General</c:formatCode>
                      <c:ptCount val="5"/>
                    </c:numCache>
                  </c:numRef>
                </c:val>
                <c:extLst>
                  <c:ext xmlns:c16="http://schemas.microsoft.com/office/drawing/2014/chart" uri="{C3380CC4-5D6E-409C-BE32-E72D297353CC}">
                    <c16:uniqueId val="{0000000A-8FB4-4831-8A9E-2BCFA34187D3}"/>
                  </c:ext>
                </c:extLst>
              </c15:ser>
            </c15:filteredBarSeries>
          </c:ext>
        </c:extLst>
      </c:barChart>
      <c:catAx>
        <c:axId val="172526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72531184"/>
        <c:crosses val="autoZero"/>
        <c:auto val="1"/>
        <c:lblAlgn val="ctr"/>
        <c:lblOffset val="100"/>
        <c:noMultiLvlLbl val="0"/>
      </c:catAx>
      <c:valAx>
        <c:axId val="17253118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725268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0.45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'0.45'!$A$3</c:f>
              <c:strCache>
                <c:ptCount val="1"/>
                <c:pt idx="0">
                  <c:v>3:7-0.45</c:v>
                </c:pt>
              </c:strCache>
            </c:strRef>
          </c:tx>
          <c:spPr>
            <a:solidFill>
              <a:schemeClr val="accent2"/>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'0.45'!$B$3:$F$3</c15:sqref>
                  </c15:fullRef>
                </c:ext>
              </c:extLst>
              <c:f>'0.45'!$D$3:$F$3</c:f>
              <c:numCache>
                <c:formatCode>General</c:formatCode>
                <c:ptCount val="3"/>
                <c:pt idx="0">
                  <c:v>0.14000000000000001</c:v>
                </c:pt>
                <c:pt idx="1">
                  <c:v>0.08</c:v>
                </c:pt>
                <c:pt idx="2">
                  <c:v>0.03</c:v>
                </c:pt>
              </c:numCache>
            </c:numRef>
          </c:val>
          <c:extLst>
            <c:ext xmlns:c16="http://schemas.microsoft.com/office/drawing/2014/chart" uri="{C3380CC4-5D6E-409C-BE32-E72D297353CC}">
              <c16:uniqueId val="{00000000-BFAD-491B-BBB7-6957DB7A02F8}"/>
            </c:ext>
          </c:extLst>
        </c:ser>
        <c:ser>
          <c:idx val="2"/>
          <c:order val="2"/>
          <c:tx>
            <c:strRef>
              <c:f>'0.45'!$A$4</c:f>
              <c:strCache>
                <c:ptCount val="1"/>
                <c:pt idx="0">
                  <c:v>3:7-0.5</c:v>
                </c:pt>
              </c:strCache>
            </c:strRef>
          </c:tx>
          <c:spPr>
            <a:solidFill>
              <a:schemeClr val="accent3"/>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'0.45'!$B$4:$F$4</c15:sqref>
                  </c15:fullRef>
                </c:ext>
              </c:extLst>
              <c:f>'0.45'!$D$4:$F$4</c:f>
              <c:numCache>
                <c:formatCode>General</c:formatCode>
                <c:ptCount val="3"/>
                <c:pt idx="0">
                  <c:v>0.74</c:v>
                </c:pt>
                <c:pt idx="1">
                  <c:v>0.61</c:v>
                </c:pt>
                <c:pt idx="2">
                  <c:v>0.43</c:v>
                </c:pt>
              </c:numCache>
            </c:numRef>
          </c:val>
          <c:extLst>
            <c:ext xmlns:c16="http://schemas.microsoft.com/office/drawing/2014/chart" uri="{C3380CC4-5D6E-409C-BE32-E72D297353CC}">
              <c16:uniqueId val="{00000001-BFAD-491B-BBB7-6957DB7A02F8}"/>
            </c:ext>
          </c:extLst>
        </c:ser>
        <c:ser>
          <c:idx val="3"/>
          <c:order val="3"/>
          <c:tx>
            <c:strRef>
              <c:f>'0.45'!$A$5</c:f>
              <c:strCache>
                <c:ptCount val="1"/>
                <c:pt idx="0">
                  <c:v>3:7-0.55</c:v>
                </c:pt>
              </c:strCache>
            </c:strRef>
          </c:tx>
          <c:spPr>
            <a:solidFill>
              <a:schemeClr val="accent4"/>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'0.45'!$B$5:$F$5</c15:sqref>
                  </c15:fullRef>
                </c:ext>
              </c:extLst>
              <c:f>'0.45'!$D$5:$F$5</c:f>
              <c:numCache>
                <c:formatCode>General</c:formatCode>
                <c:ptCount val="3"/>
                <c:pt idx="0">
                  <c:v>0.8</c:v>
                </c:pt>
                <c:pt idx="1">
                  <c:v>0.7</c:v>
                </c:pt>
                <c:pt idx="2">
                  <c:v>0.55000000000000004</c:v>
                </c:pt>
              </c:numCache>
            </c:numRef>
          </c:val>
          <c:extLst>
            <c:ext xmlns:c16="http://schemas.microsoft.com/office/drawing/2014/chart" uri="{C3380CC4-5D6E-409C-BE32-E72D297353CC}">
              <c16:uniqueId val="{00000002-BFAD-491B-BBB7-6957DB7A02F8}"/>
            </c:ext>
          </c:extLst>
        </c:ser>
        <c:ser>
          <c:idx val="4"/>
          <c:order val="4"/>
          <c:tx>
            <c:strRef>
              <c:f>'0.45'!$A$6</c:f>
              <c:strCache>
                <c:ptCount val="1"/>
                <c:pt idx="0">
                  <c:v>3:7-0.6</c:v>
                </c:pt>
              </c:strCache>
            </c:strRef>
          </c:tx>
          <c:spPr>
            <a:solidFill>
              <a:schemeClr val="accent5"/>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'0.45'!$B$6:$F$6</c15:sqref>
                  </c15:fullRef>
                </c:ext>
              </c:extLst>
              <c:f>'0.45'!$D$6:$F$6</c:f>
              <c:numCache>
                <c:formatCode>General</c:formatCode>
                <c:ptCount val="3"/>
                <c:pt idx="0">
                  <c:v>0.8</c:v>
                </c:pt>
                <c:pt idx="1">
                  <c:v>0.7</c:v>
                </c:pt>
                <c:pt idx="2">
                  <c:v>0.55000000000000004</c:v>
                </c:pt>
              </c:numCache>
            </c:numRef>
          </c:val>
          <c:extLst>
            <c:ext xmlns:c16="http://schemas.microsoft.com/office/drawing/2014/chart" uri="{C3380CC4-5D6E-409C-BE32-E72D297353CC}">
              <c16:uniqueId val="{00000003-BFAD-491B-BBB7-6957DB7A02F8}"/>
            </c:ext>
          </c:extLst>
        </c:ser>
        <c:ser>
          <c:idx val="5"/>
          <c:order val="5"/>
          <c:tx>
            <c:strRef>
              <c:f>'0.45'!$A$7</c:f>
              <c:strCache>
                <c:ptCount val="1"/>
                <c:pt idx="0">
                  <c:v>3:7-0.65</c:v>
                </c:pt>
              </c:strCache>
            </c:strRef>
          </c:tx>
          <c:spPr>
            <a:solidFill>
              <a:schemeClr val="accent6"/>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'0.45'!$B$7:$F$7</c15:sqref>
                  </c15:fullRef>
                </c:ext>
              </c:extLst>
              <c:f>'0.45'!$D$7:$F$7</c:f>
              <c:numCache>
                <c:formatCode>General</c:formatCode>
                <c:ptCount val="3"/>
                <c:pt idx="0">
                  <c:v>0.8</c:v>
                </c:pt>
                <c:pt idx="1">
                  <c:v>0.7</c:v>
                </c:pt>
                <c:pt idx="2">
                  <c:v>0.55000000000000004</c:v>
                </c:pt>
              </c:numCache>
            </c:numRef>
          </c:val>
          <c:extLst>
            <c:ext xmlns:c16="http://schemas.microsoft.com/office/drawing/2014/chart" uri="{C3380CC4-5D6E-409C-BE32-E72D297353CC}">
              <c16:uniqueId val="{00000004-BFAD-491B-BBB7-6957DB7A02F8}"/>
            </c:ext>
          </c:extLst>
        </c:ser>
        <c:ser>
          <c:idx val="6"/>
          <c:order val="6"/>
          <c:tx>
            <c:strRef>
              <c:f>'0.45'!$A$8</c:f>
              <c:strCache>
                <c:ptCount val="1"/>
                <c:pt idx="0">
                  <c:v>4:6-0.45</c:v>
                </c:pt>
              </c:strCache>
            </c:strRef>
          </c:tx>
          <c:spPr>
            <a:solidFill>
              <a:schemeClr val="accent1">
                <a:lumMod val="6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'0.45'!$B$8:$F$8</c15:sqref>
                  </c15:fullRef>
                </c:ext>
              </c:extLst>
              <c:f>'0.45'!$D$8:$F$8</c:f>
              <c:numCache>
                <c:formatCode>General</c:formatCode>
                <c:ptCount val="3"/>
                <c:pt idx="0">
                  <c:v>0.44</c:v>
                </c:pt>
                <c:pt idx="1">
                  <c:v>0.28000000000000003</c:v>
                </c:pt>
                <c:pt idx="2">
                  <c:v>0.12</c:v>
                </c:pt>
              </c:numCache>
            </c:numRef>
          </c:val>
          <c:extLst>
            <c:ext xmlns:c16="http://schemas.microsoft.com/office/drawing/2014/chart" uri="{C3380CC4-5D6E-409C-BE32-E72D297353CC}">
              <c16:uniqueId val="{00000005-BFAD-491B-BBB7-6957DB7A02F8}"/>
            </c:ext>
          </c:extLst>
        </c:ser>
        <c:ser>
          <c:idx val="7"/>
          <c:order val="7"/>
          <c:tx>
            <c:strRef>
              <c:f>'0.45'!$A$9</c:f>
              <c:strCache>
                <c:ptCount val="1"/>
                <c:pt idx="0">
                  <c:v>4:6-0.5</c:v>
                </c:pt>
              </c:strCache>
            </c:strRef>
          </c:tx>
          <c:spPr>
            <a:solidFill>
              <a:schemeClr val="accent2">
                <a:lumMod val="6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'0.45'!$B$9:$F$9</c15:sqref>
                  </c15:fullRef>
                </c:ext>
              </c:extLst>
              <c:f>'0.45'!$D$9:$F$9</c:f>
              <c:numCache>
                <c:formatCode>General</c:formatCode>
                <c:ptCount val="3"/>
                <c:pt idx="0">
                  <c:v>0.78</c:v>
                </c:pt>
                <c:pt idx="1">
                  <c:v>0.68</c:v>
                </c:pt>
                <c:pt idx="2">
                  <c:v>0.52</c:v>
                </c:pt>
              </c:numCache>
            </c:numRef>
          </c:val>
          <c:extLst>
            <c:ext xmlns:c16="http://schemas.microsoft.com/office/drawing/2014/chart" uri="{C3380CC4-5D6E-409C-BE32-E72D297353CC}">
              <c16:uniqueId val="{00000006-BFAD-491B-BBB7-6957DB7A02F8}"/>
            </c:ext>
          </c:extLst>
        </c:ser>
        <c:ser>
          <c:idx val="8"/>
          <c:order val="8"/>
          <c:tx>
            <c:strRef>
              <c:f>'0.45'!$A$10</c:f>
              <c:strCache>
                <c:ptCount val="1"/>
                <c:pt idx="0">
                  <c:v>4:6-0.55</c:v>
                </c:pt>
              </c:strCache>
            </c:strRef>
          </c:tx>
          <c:spPr>
            <a:solidFill>
              <a:schemeClr val="accent3">
                <a:lumMod val="6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'0.45'!$B$10:$F$10</c15:sqref>
                  </c15:fullRef>
                </c:ext>
              </c:extLst>
              <c:f>'0.45'!$D$10:$F$10</c:f>
              <c:numCache>
                <c:formatCode>General</c:formatCode>
                <c:ptCount val="3"/>
                <c:pt idx="0">
                  <c:v>0.8</c:v>
                </c:pt>
                <c:pt idx="1">
                  <c:v>0.7</c:v>
                </c:pt>
                <c:pt idx="2">
                  <c:v>0.55000000000000004</c:v>
                </c:pt>
              </c:numCache>
            </c:numRef>
          </c:val>
          <c:extLst>
            <c:ext xmlns:c16="http://schemas.microsoft.com/office/drawing/2014/chart" uri="{C3380CC4-5D6E-409C-BE32-E72D297353CC}">
              <c16:uniqueId val="{00000007-BFAD-491B-BBB7-6957DB7A02F8}"/>
            </c:ext>
          </c:extLst>
        </c:ser>
        <c:ser>
          <c:idx val="9"/>
          <c:order val="9"/>
          <c:tx>
            <c:strRef>
              <c:f>'0.45'!$A$11</c:f>
              <c:strCache>
                <c:ptCount val="1"/>
                <c:pt idx="0">
                  <c:v>4:6-0.6</c:v>
                </c:pt>
              </c:strCache>
            </c:strRef>
          </c:tx>
          <c:spPr>
            <a:solidFill>
              <a:schemeClr val="accent4">
                <a:lumMod val="6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'0.45'!$B$11:$F$11</c15:sqref>
                  </c15:fullRef>
                </c:ext>
              </c:extLst>
              <c:f>'0.45'!$D$11:$F$11</c:f>
              <c:numCache>
                <c:formatCode>General</c:formatCode>
                <c:ptCount val="3"/>
                <c:pt idx="0">
                  <c:v>0.8</c:v>
                </c:pt>
                <c:pt idx="1">
                  <c:v>0.7</c:v>
                </c:pt>
                <c:pt idx="2">
                  <c:v>0.55000000000000004</c:v>
                </c:pt>
              </c:numCache>
            </c:numRef>
          </c:val>
          <c:extLst>
            <c:ext xmlns:c16="http://schemas.microsoft.com/office/drawing/2014/chart" uri="{C3380CC4-5D6E-409C-BE32-E72D297353CC}">
              <c16:uniqueId val="{00000008-BFAD-491B-BBB7-6957DB7A02F8}"/>
            </c:ext>
          </c:extLst>
        </c:ser>
        <c:ser>
          <c:idx val="10"/>
          <c:order val="10"/>
          <c:tx>
            <c:strRef>
              <c:f>'0.45'!$A$12</c:f>
              <c:strCache>
                <c:ptCount val="1"/>
                <c:pt idx="0">
                  <c:v>4:6-0.65</c:v>
                </c:pt>
              </c:strCache>
            </c:strRef>
          </c:tx>
          <c:spPr>
            <a:solidFill>
              <a:schemeClr val="accent5">
                <a:lumMod val="6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'0.45'!$B$12:$F$12</c15:sqref>
                  </c15:fullRef>
                </c:ext>
              </c:extLst>
              <c:f>'0.45'!$D$12:$F$12</c:f>
              <c:numCache>
                <c:formatCode>General</c:formatCode>
                <c:ptCount val="3"/>
                <c:pt idx="0">
                  <c:v>0.8</c:v>
                </c:pt>
                <c:pt idx="1">
                  <c:v>0.7</c:v>
                </c:pt>
                <c:pt idx="2">
                  <c:v>0.55000000000000004</c:v>
                </c:pt>
              </c:numCache>
            </c:numRef>
          </c:val>
          <c:extLst>
            <c:ext xmlns:c16="http://schemas.microsoft.com/office/drawing/2014/chart" uri="{C3380CC4-5D6E-409C-BE32-E72D297353CC}">
              <c16:uniqueId val="{00000009-BFAD-491B-BBB7-6957DB7A02F8}"/>
            </c:ext>
          </c:extLst>
        </c:ser>
        <c:ser>
          <c:idx val="11"/>
          <c:order val="11"/>
          <c:tx>
            <c:strRef>
              <c:f>'0.45'!$A$13</c:f>
              <c:strCache>
                <c:ptCount val="1"/>
                <c:pt idx="0">
                  <c:v>5:5-0.45</c:v>
                </c:pt>
              </c:strCache>
            </c:strRef>
          </c:tx>
          <c:spPr>
            <a:solidFill>
              <a:schemeClr val="accent6">
                <a:lumMod val="6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'0.45'!$B$13:$F$13</c15:sqref>
                  </c15:fullRef>
                </c:ext>
              </c:extLst>
              <c:f>'0.45'!$D$13:$F$13</c:f>
              <c:numCache>
                <c:formatCode>General</c:formatCode>
                <c:ptCount val="3"/>
                <c:pt idx="0">
                  <c:v>0.55000000000000004</c:v>
                </c:pt>
                <c:pt idx="1">
                  <c:v>0.38</c:v>
                </c:pt>
                <c:pt idx="2">
                  <c:v>0.18</c:v>
                </c:pt>
              </c:numCache>
            </c:numRef>
          </c:val>
          <c:extLst>
            <c:ext xmlns:c16="http://schemas.microsoft.com/office/drawing/2014/chart" uri="{C3380CC4-5D6E-409C-BE32-E72D297353CC}">
              <c16:uniqueId val="{0000000A-BFAD-491B-BBB7-6957DB7A02F8}"/>
            </c:ext>
          </c:extLst>
        </c:ser>
        <c:ser>
          <c:idx val="12"/>
          <c:order val="12"/>
          <c:tx>
            <c:strRef>
              <c:f>'0.45'!$A$14</c:f>
              <c:strCache>
                <c:ptCount val="1"/>
                <c:pt idx="0">
                  <c:v>5:5-0.5</c:v>
                </c:pt>
              </c:strCache>
            </c:strRef>
          </c:tx>
          <c:spPr>
            <a:solidFill>
              <a:schemeClr val="accent1">
                <a:lumMod val="80000"/>
                <a:lumOff val="2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'0.45'!$B$14:$F$14</c15:sqref>
                  </c15:fullRef>
                </c:ext>
              </c:extLst>
              <c:f>'0.45'!$D$14:$F$14</c:f>
              <c:numCache>
                <c:formatCode>General</c:formatCode>
                <c:ptCount val="3"/>
                <c:pt idx="0">
                  <c:v>0.8</c:v>
                </c:pt>
                <c:pt idx="1">
                  <c:v>0.7</c:v>
                </c:pt>
                <c:pt idx="2">
                  <c:v>0.55000000000000004</c:v>
                </c:pt>
              </c:numCache>
            </c:numRef>
          </c:val>
          <c:extLst>
            <c:ext xmlns:c16="http://schemas.microsoft.com/office/drawing/2014/chart" uri="{C3380CC4-5D6E-409C-BE32-E72D297353CC}">
              <c16:uniqueId val="{0000000B-BFAD-491B-BBB7-6957DB7A02F8}"/>
            </c:ext>
          </c:extLst>
        </c:ser>
        <c:ser>
          <c:idx val="13"/>
          <c:order val="13"/>
          <c:tx>
            <c:strRef>
              <c:f>'0.45'!$A$15</c:f>
              <c:strCache>
                <c:ptCount val="1"/>
                <c:pt idx="0">
                  <c:v>5:5-0.55</c:v>
                </c:pt>
              </c:strCache>
            </c:strRef>
          </c:tx>
          <c:spPr>
            <a:solidFill>
              <a:schemeClr val="accent2">
                <a:lumMod val="80000"/>
                <a:lumOff val="2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'0.45'!$B$15:$F$15</c15:sqref>
                  </c15:fullRef>
                </c:ext>
              </c:extLst>
              <c:f>'0.45'!$D$15:$F$15</c:f>
              <c:numCache>
                <c:formatCode>General</c:formatCode>
                <c:ptCount val="3"/>
                <c:pt idx="0">
                  <c:v>0.8</c:v>
                </c:pt>
                <c:pt idx="1">
                  <c:v>0.7</c:v>
                </c:pt>
                <c:pt idx="2">
                  <c:v>0.55000000000000004</c:v>
                </c:pt>
              </c:numCache>
            </c:numRef>
          </c:val>
          <c:extLst>
            <c:ext xmlns:c16="http://schemas.microsoft.com/office/drawing/2014/chart" uri="{C3380CC4-5D6E-409C-BE32-E72D297353CC}">
              <c16:uniqueId val="{0000000C-BFAD-491B-BBB7-6957DB7A02F8}"/>
            </c:ext>
          </c:extLst>
        </c:ser>
        <c:ser>
          <c:idx val="14"/>
          <c:order val="14"/>
          <c:tx>
            <c:strRef>
              <c:f>'0.45'!$A$16</c:f>
              <c:strCache>
                <c:ptCount val="1"/>
                <c:pt idx="0">
                  <c:v>5:5-0.6</c:v>
                </c:pt>
              </c:strCache>
            </c:strRef>
          </c:tx>
          <c:spPr>
            <a:solidFill>
              <a:schemeClr val="accent3">
                <a:lumMod val="80000"/>
                <a:lumOff val="2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'0.45'!$B$16:$F$16</c15:sqref>
                  </c15:fullRef>
                </c:ext>
              </c:extLst>
              <c:f>'0.45'!$D$16:$F$16</c:f>
              <c:numCache>
                <c:formatCode>General</c:formatCode>
                <c:ptCount val="3"/>
                <c:pt idx="0">
                  <c:v>0.8</c:v>
                </c:pt>
                <c:pt idx="1">
                  <c:v>0.7</c:v>
                </c:pt>
                <c:pt idx="2">
                  <c:v>0.55000000000000004</c:v>
                </c:pt>
              </c:numCache>
            </c:numRef>
          </c:val>
          <c:extLst>
            <c:ext xmlns:c16="http://schemas.microsoft.com/office/drawing/2014/chart" uri="{C3380CC4-5D6E-409C-BE32-E72D297353CC}">
              <c16:uniqueId val="{0000000D-BFAD-491B-BBB7-6957DB7A02F8}"/>
            </c:ext>
          </c:extLst>
        </c:ser>
        <c:ser>
          <c:idx val="15"/>
          <c:order val="15"/>
          <c:tx>
            <c:strRef>
              <c:f>'0.45'!$A$17</c:f>
              <c:strCache>
                <c:ptCount val="1"/>
                <c:pt idx="0">
                  <c:v>5:5-0.65</c:v>
                </c:pt>
              </c:strCache>
            </c:strRef>
          </c:tx>
          <c:spPr>
            <a:solidFill>
              <a:schemeClr val="accent4">
                <a:lumMod val="80000"/>
                <a:lumOff val="2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'0.45'!$B$17:$F$17</c15:sqref>
                  </c15:fullRef>
                </c:ext>
              </c:extLst>
              <c:f>'0.45'!$D$17:$F$17</c:f>
              <c:numCache>
                <c:formatCode>General</c:formatCode>
                <c:ptCount val="3"/>
                <c:pt idx="0">
                  <c:v>0.8</c:v>
                </c:pt>
                <c:pt idx="1">
                  <c:v>0.7</c:v>
                </c:pt>
                <c:pt idx="2">
                  <c:v>0.55000000000000004</c:v>
                </c:pt>
              </c:numCache>
            </c:numRef>
          </c:val>
          <c:extLst>
            <c:ext xmlns:c16="http://schemas.microsoft.com/office/drawing/2014/chart" uri="{C3380CC4-5D6E-409C-BE32-E72D297353CC}">
              <c16:uniqueId val="{0000000E-BFAD-491B-BBB7-6957DB7A02F8}"/>
            </c:ext>
          </c:extLst>
        </c:ser>
        <c:ser>
          <c:idx val="16"/>
          <c:order val="16"/>
          <c:tx>
            <c:strRef>
              <c:f>'0.45'!$A$18</c:f>
              <c:strCache>
                <c:ptCount val="1"/>
                <c:pt idx="0">
                  <c:v>6:4-0.45</c:v>
                </c:pt>
              </c:strCache>
            </c:strRef>
          </c:tx>
          <c:spPr>
            <a:solidFill>
              <a:schemeClr val="accent5">
                <a:lumMod val="80000"/>
                <a:lumOff val="2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'0.45'!$B$18:$F$18</c15:sqref>
                  </c15:fullRef>
                </c:ext>
              </c:extLst>
              <c:f>'0.45'!$D$18:$F$18</c:f>
              <c:numCache>
                <c:formatCode>General</c:formatCode>
                <c:ptCount val="3"/>
                <c:pt idx="0">
                  <c:v>0.65</c:v>
                </c:pt>
                <c:pt idx="1">
                  <c:v>0.49</c:v>
                </c:pt>
                <c:pt idx="2">
                  <c:v>0.27</c:v>
                </c:pt>
              </c:numCache>
            </c:numRef>
          </c:val>
          <c:extLst>
            <c:ext xmlns:c16="http://schemas.microsoft.com/office/drawing/2014/chart" uri="{C3380CC4-5D6E-409C-BE32-E72D297353CC}">
              <c16:uniqueId val="{0000000F-BFAD-491B-BBB7-6957DB7A02F8}"/>
            </c:ext>
          </c:extLst>
        </c:ser>
        <c:ser>
          <c:idx val="17"/>
          <c:order val="17"/>
          <c:tx>
            <c:strRef>
              <c:f>'0.45'!$A$19</c:f>
              <c:strCache>
                <c:ptCount val="1"/>
                <c:pt idx="0">
                  <c:v>6:4-0.5</c:v>
                </c:pt>
              </c:strCache>
            </c:strRef>
          </c:tx>
          <c:spPr>
            <a:solidFill>
              <a:schemeClr val="accent6">
                <a:lumMod val="80000"/>
                <a:lumOff val="2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'0.45'!$B$19:$F$19</c15:sqref>
                  </c15:fullRef>
                </c:ext>
              </c:extLst>
              <c:f>'0.45'!$D$19:$F$19</c:f>
              <c:numCache>
                <c:formatCode>General</c:formatCode>
                <c:ptCount val="3"/>
                <c:pt idx="0">
                  <c:v>0.8</c:v>
                </c:pt>
                <c:pt idx="1">
                  <c:v>0.7</c:v>
                </c:pt>
                <c:pt idx="2">
                  <c:v>0.55000000000000004</c:v>
                </c:pt>
              </c:numCache>
            </c:numRef>
          </c:val>
          <c:extLst>
            <c:ext xmlns:c16="http://schemas.microsoft.com/office/drawing/2014/chart" uri="{C3380CC4-5D6E-409C-BE32-E72D297353CC}">
              <c16:uniqueId val="{00000010-BFAD-491B-BBB7-6957DB7A02F8}"/>
            </c:ext>
          </c:extLst>
        </c:ser>
        <c:ser>
          <c:idx val="18"/>
          <c:order val="18"/>
          <c:tx>
            <c:strRef>
              <c:f>'0.45'!$A$20</c:f>
              <c:strCache>
                <c:ptCount val="1"/>
                <c:pt idx="0">
                  <c:v>6:4-0.55</c:v>
                </c:pt>
              </c:strCache>
            </c:strRef>
          </c:tx>
          <c:spPr>
            <a:solidFill>
              <a:schemeClr val="accent1">
                <a:lumMod val="8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'0.45'!$B$20:$F$20</c15:sqref>
                  </c15:fullRef>
                </c:ext>
              </c:extLst>
              <c:f>'0.45'!$D$20:$F$20</c:f>
              <c:numCache>
                <c:formatCode>General</c:formatCode>
                <c:ptCount val="3"/>
                <c:pt idx="0">
                  <c:v>0.8</c:v>
                </c:pt>
                <c:pt idx="1">
                  <c:v>0.7</c:v>
                </c:pt>
                <c:pt idx="2">
                  <c:v>0.55000000000000004</c:v>
                </c:pt>
              </c:numCache>
            </c:numRef>
          </c:val>
          <c:extLst>
            <c:ext xmlns:c16="http://schemas.microsoft.com/office/drawing/2014/chart" uri="{C3380CC4-5D6E-409C-BE32-E72D297353CC}">
              <c16:uniqueId val="{00000011-BFAD-491B-BBB7-6957DB7A02F8}"/>
            </c:ext>
          </c:extLst>
        </c:ser>
        <c:ser>
          <c:idx val="19"/>
          <c:order val="19"/>
          <c:tx>
            <c:strRef>
              <c:f>'0.45'!$A$21</c:f>
              <c:strCache>
                <c:ptCount val="1"/>
                <c:pt idx="0">
                  <c:v>6:4-0.6</c:v>
                </c:pt>
              </c:strCache>
            </c:strRef>
          </c:tx>
          <c:spPr>
            <a:solidFill>
              <a:schemeClr val="accent2">
                <a:lumMod val="8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'0.45'!$B$21:$F$21</c15:sqref>
                  </c15:fullRef>
                </c:ext>
              </c:extLst>
              <c:f>'0.45'!$D$21:$F$21</c:f>
              <c:numCache>
                <c:formatCode>General</c:formatCode>
                <c:ptCount val="3"/>
                <c:pt idx="0">
                  <c:v>0.8</c:v>
                </c:pt>
                <c:pt idx="1">
                  <c:v>0.7</c:v>
                </c:pt>
                <c:pt idx="2">
                  <c:v>0.55000000000000004</c:v>
                </c:pt>
              </c:numCache>
            </c:numRef>
          </c:val>
          <c:extLst>
            <c:ext xmlns:c16="http://schemas.microsoft.com/office/drawing/2014/chart" uri="{C3380CC4-5D6E-409C-BE32-E72D297353CC}">
              <c16:uniqueId val="{00000012-BFAD-491B-BBB7-6957DB7A02F8}"/>
            </c:ext>
          </c:extLst>
        </c:ser>
        <c:ser>
          <c:idx val="20"/>
          <c:order val="20"/>
          <c:tx>
            <c:strRef>
              <c:f>'0.45'!$A$22</c:f>
              <c:strCache>
                <c:ptCount val="1"/>
                <c:pt idx="0">
                  <c:v>6:4-0.65</c:v>
                </c:pt>
              </c:strCache>
            </c:strRef>
          </c:tx>
          <c:spPr>
            <a:solidFill>
              <a:schemeClr val="accent3">
                <a:lumMod val="8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'0.45'!$B$22:$F$22</c15:sqref>
                  </c15:fullRef>
                </c:ext>
              </c:extLst>
              <c:f>'0.45'!$D$22:$F$22</c:f>
              <c:numCache>
                <c:formatCode>General</c:formatCode>
                <c:ptCount val="3"/>
                <c:pt idx="0">
                  <c:v>0.8</c:v>
                </c:pt>
                <c:pt idx="1">
                  <c:v>0.7</c:v>
                </c:pt>
                <c:pt idx="2">
                  <c:v>0.55000000000000004</c:v>
                </c:pt>
              </c:numCache>
            </c:numRef>
          </c:val>
          <c:extLst>
            <c:ext xmlns:c16="http://schemas.microsoft.com/office/drawing/2014/chart" uri="{C3380CC4-5D6E-409C-BE32-E72D297353CC}">
              <c16:uniqueId val="{00000013-BFAD-491B-BBB7-6957DB7A02F8}"/>
            </c:ext>
          </c:extLst>
        </c:ser>
        <c:ser>
          <c:idx val="21"/>
          <c:order val="21"/>
          <c:tx>
            <c:strRef>
              <c:f>'0.45'!$A$23</c:f>
              <c:strCache>
                <c:ptCount val="1"/>
                <c:pt idx="0">
                  <c:v>7:3-0.45</c:v>
                </c:pt>
              </c:strCache>
            </c:strRef>
          </c:tx>
          <c:spPr>
            <a:solidFill>
              <a:schemeClr val="accent4">
                <a:lumMod val="8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'0.45'!$B$23:$F$23</c15:sqref>
                  </c15:fullRef>
                </c:ext>
              </c:extLst>
              <c:f>'0.45'!$D$23:$F$23</c:f>
              <c:numCache>
                <c:formatCode>General</c:formatCode>
                <c:ptCount val="3"/>
                <c:pt idx="0">
                  <c:v>0.71</c:v>
                </c:pt>
                <c:pt idx="1">
                  <c:v>0.56999999999999995</c:v>
                </c:pt>
                <c:pt idx="2">
                  <c:v>0.36</c:v>
                </c:pt>
              </c:numCache>
            </c:numRef>
          </c:val>
          <c:extLst>
            <c:ext xmlns:c16="http://schemas.microsoft.com/office/drawing/2014/chart" uri="{C3380CC4-5D6E-409C-BE32-E72D297353CC}">
              <c16:uniqueId val="{00000014-BFAD-491B-BBB7-6957DB7A02F8}"/>
            </c:ext>
          </c:extLst>
        </c:ser>
        <c:ser>
          <c:idx val="22"/>
          <c:order val="22"/>
          <c:tx>
            <c:strRef>
              <c:f>'0.45'!$A$24</c:f>
              <c:strCache>
                <c:ptCount val="1"/>
                <c:pt idx="0">
                  <c:v>7:3-0.5</c:v>
                </c:pt>
              </c:strCache>
            </c:strRef>
          </c:tx>
          <c:spPr>
            <a:solidFill>
              <a:schemeClr val="accent5">
                <a:lumMod val="8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'0.45'!$B$24:$F$24</c15:sqref>
                  </c15:fullRef>
                </c:ext>
              </c:extLst>
              <c:f>'0.45'!$D$24:$F$24</c:f>
              <c:numCache>
                <c:formatCode>General</c:formatCode>
                <c:ptCount val="3"/>
                <c:pt idx="0">
                  <c:v>0.8</c:v>
                </c:pt>
                <c:pt idx="1">
                  <c:v>0.7</c:v>
                </c:pt>
                <c:pt idx="2">
                  <c:v>0.55000000000000004</c:v>
                </c:pt>
              </c:numCache>
            </c:numRef>
          </c:val>
          <c:extLst>
            <c:ext xmlns:c16="http://schemas.microsoft.com/office/drawing/2014/chart" uri="{C3380CC4-5D6E-409C-BE32-E72D297353CC}">
              <c16:uniqueId val="{00000015-BFAD-491B-BBB7-6957DB7A02F8}"/>
            </c:ext>
          </c:extLst>
        </c:ser>
        <c:ser>
          <c:idx val="23"/>
          <c:order val="23"/>
          <c:tx>
            <c:strRef>
              <c:f>'0.45'!$A$25</c:f>
              <c:strCache>
                <c:ptCount val="1"/>
                <c:pt idx="0">
                  <c:v>7:3-0.55</c:v>
                </c:pt>
              </c:strCache>
            </c:strRef>
          </c:tx>
          <c:spPr>
            <a:solidFill>
              <a:schemeClr val="accent6">
                <a:lumMod val="8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'0.45'!$B$25:$F$25</c15:sqref>
                  </c15:fullRef>
                </c:ext>
              </c:extLst>
              <c:f>'0.45'!$D$25:$F$25</c:f>
              <c:numCache>
                <c:formatCode>General</c:formatCode>
                <c:ptCount val="3"/>
                <c:pt idx="0">
                  <c:v>0.8</c:v>
                </c:pt>
                <c:pt idx="1">
                  <c:v>0.7</c:v>
                </c:pt>
                <c:pt idx="2">
                  <c:v>0.55000000000000004</c:v>
                </c:pt>
              </c:numCache>
            </c:numRef>
          </c:val>
          <c:extLst>
            <c:ext xmlns:c16="http://schemas.microsoft.com/office/drawing/2014/chart" uri="{C3380CC4-5D6E-409C-BE32-E72D297353CC}">
              <c16:uniqueId val="{00000016-BFAD-491B-BBB7-6957DB7A02F8}"/>
            </c:ext>
          </c:extLst>
        </c:ser>
        <c:ser>
          <c:idx val="24"/>
          <c:order val="24"/>
          <c:tx>
            <c:strRef>
              <c:f>'0.45'!$A$26</c:f>
              <c:strCache>
                <c:ptCount val="1"/>
                <c:pt idx="0">
                  <c:v>7:3-0.6</c:v>
                </c:pt>
              </c:strCache>
            </c:strRef>
          </c:tx>
          <c:spPr>
            <a:solidFill>
              <a:schemeClr val="accent1">
                <a:lumMod val="60000"/>
                <a:lumOff val="4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'0.45'!$B$26:$F$26</c15:sqref>
                  </c15:fullRef>
                </c:ext>
              </c:extLst>
              <c:f>'0.45'!$D$26:$F$26</c:f>
              <c:numCache>
                <c:formatCode>General</c:formatCode>
                <c:ptCount val="3"/>
                <c:pt idx="0">
                  <c:v>0.8</c:v>
                </c:pt>
                <c:pt idx="1">
                  <c:v>0.7</c:v>
                </c:pt>
                <c:pt idx="2">
                  <c:v>0.55000000000000004</c:v>
                </c:pt>
              </c:numCache>
            </c:numRef>
          </c:val>
          <c:extLst>
            <c:ext xmlns:c16="http://schemas.microsoft.com/office/drawing/2014/chart" uri="{C3380CC4-5D6E-409C-BE32-E72D297353CC}">
              <c16:uniqueId val="{00000017-BFAD-491B-BBB7-6957DB7A02F8}"/>
            </c:ext>
          </c:extLst>
        </c:ser>
        <c:ser>
          <c:idx val="25"/>
          <c:order val="25"/>
          <c:tx>
            <c:strRef>
              <c:f>'0.45'!$A$27</c:f>
              <c:strCache>
                <c:ptCount val="1"/>
                <c:pt idx="0">
                  <c:v>7:3-0.65</c:v>
                </c:pt>
              </c:strCache>
            </c:strRef>
          </c:tx>
          <c:spPr>
            <a:solidFill>
              <a:schemeClr val="accent2">
                <a:lumMod val="60000"/>
                <a:lumOff val="4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'0.45'!$B$27:$F$27</c15:sqref>
                  </c15:fullRef>
                </c:ext>
              </c:extLst>
              <c:f>'0.45'!$D$27:$F$27</c:f>
              <c:numCache>
                <c:formatCode>General</c:formatCode>
                <c:ptCount val="3"/>
                <c:pt idx="0">
                  <c:v>0.8</c:v>
                </c:pt>
                <c:pt idx="1">
                  <c:v>0.7</c:v>
                </c:pt>
                <c:pt idx="2">
                  <c:v>0.55000000000000004</c:v>
                </c:pt>
              </c:numCache>
            </c:numRef>
          </c:val>
          <c:extLst>
            <c:ext xmlns:c16="http://schemas.microsoft.com/office/drawing/2014/chart" uri="{C3380CC4-5D6E-409C-BE32-E72D297353CC}">
              <c16:uniqueId val="{00000018-BFAD-491B-BBB7-6957DB7A02F8}"/>
            </c:ext>
          </c:extLst>
        </c:ser>
        <c:ser>
          <c:idx val="26"/>
          <c:order val="26"/>
          <c:tx>
            <c:strRef>
              <c:f>'0.45'!$A$28</c:f>
              <c:strCache>
                <c:ptCount val="1"/>
                <c:pt idx="0">
                  <c:v>8:2-0.45</c:v>
                </c:pt>
              </c:strCache>
            </c:strRef>
          </c:tx>
          <c:spPr>
            <a:solidFill>
              <a:schemeClr val="accent3">
                <a:lumMod val="60000"/>
                <a:lumOff val="4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'0.45'!$B$28:$F$28</c15:sqref>
                  </c15:fullRef>
                </c:ext>
              </c:extLst>
              <c:f>'0.45'!$D$28:$F$28</c:f>
              <c:numCache>
                <c:formatCode>General</c:formatCode>
                <c:ptCount val="3"/>
                <c:pt idx="0">
                  <c:v>0.75</c:v>
                </c:pt>
                <c:pt idx="1">
                  <c:v>0.63</c:v>
                </c:pt>
                <c:pt idx="2">
                  <c:v>0.45</c:v>
                </c:pt>
              </c:numCache>
            </c:numRef>
          </c:val>
          <c:extLst>
            <c:ext xmlns:c16="http://schemas.microsoft.com/office/drawing/2014/chart" uri="{C3380CC4-5D6E-409C-BE32-E72D297353CC}">
              <c16:uniqueId val="{00000019-BFAD-491B-BBB7-6957DB7A02F8}"/>
            </c:ext>
          </c:extLst>
        </c:ser>
        <c:ser>
          <c:idx val="27"/>
          <c:order val="27"/>
          <c:tx>
            <c:strRef>
              <c:f>'0.45'!$A$29</c:f>
              <c:strCache>
                <c:ptCount val="1"/>
                <c:pt idx="0">
                  <c:v>8:2-0.5</c:v>
                </c:pt>
              </c:strCache>
            </c:strRef>
          </c:tx>
          <c:spPr>
            <a:solidFill>
              <a:schemeClr val="accent4">
                <a:lumMod val="60000"/>
                <a:lumOff val="4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'0.45'!$B$29:$F$29</c15:sqref>
                  </c15:fullRef>
                </c:ext>
              </c:extLst>
              <c:f>'0.45'!$D$29:$F$29</c:f>
              <c:numCache>
                <c:formatCode>General</c:formatCode>
                <c:ptCount val="3"/>
                <c:pt idx="0">
                  <c:v>0.8</c:v>
                </c:pt>
                <c:pt idx="1">
                  <c:v>0.7</c:v>
                </c:pt>
                <c:pt idx="2">
                  <c:v>0.55000000000000004</c:v>
                </c:pt>
              </c:numCache>
            </c:numRef>
          </c:val>
          <c:extLst>
            <c:ext xmlns:c16="http://schemas.microsoft.com/office/drawing/2014/chart" uri="{C3380CC4-5D6E-409C-BE32-E72D297353CC}">
              <c16:uniqueId val="{0000001A-BFAD-491B-BBB7-6957DB7A02F8}"/>
            </c:ext>
          </c:extLst>
        </c:ser>
        <c:ser>
          <c:idx val="28"/>
          <c:order val="28"/>
          <c:tx>
            <c:strRef>
              <c:f>'0.45'!$A$30</c:f>
              <c:strCache>
                <c:ptCount val="1"/>
                <c:pt idx="0">
                  <c:v>8:2-0.55</c:v>
                </c:pt>
              </c:strCache>
            </c:strRef>
          </c:tx>
          <c:spPr>
            <a:solidFill>
              <a:schemeClr val="accent5">
                <a:lumMod val="60000"/>
                <a:lumOff val="4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'0.45'!$B$30:$F$30</c15:sqref>
                  </c15:fullRef>
                </c:ext>
              </c:extLst>
              <c:f>'0.45'!$D$30:$F$30</c:f>
              <c:numCache>
                <c:formatCode>General</c:formatCode>
                <c:ptCount val="3"/>
                <c:pt idx="0">
                  <c:v>0.8</c:v>
                </c:pt>
                <c:pt idx="1">
                  <c:v>0.7</c:v>
                </c:pt>
                <c:pt idx="2">
                  <c:v>0.55000000000000004</c:v>
                </c:pt>
              </c:numCache>
            </c:numRef>
          </c:val>
          <c:extLst>
            <c:ext xmlns:c16="http://schemas.microsoft.com/office/drawing/2014/chart" uri="{C3380CC4-5D6E-409C-BE32-E72D297353CC}">
              <c16:uniqueId val="{0000001B-BFAD-491B-BBB7-6957DB7A02F8}"/>
            </c:ext>
          </c:extLst>
        </c:ser>
        <c:ser>
          <c:idx val="29"/>
          <c:order val="29"/>
          <c:tx>
            <c:strRef>
              <c:f>'0.45'!$A$31</c:f>
              <c:strCache>
                <c:ptCount val="1"/>
                <c:pt idx="0">
                  <c:v>8:2-0.6</c:v>
                </c:pt>
              </c:strCache>
            </c:strRef>
          </c:tx>
          <c:spPr>
            <a:solidFill>
              <a:schemeClr val="accent6">
                <a:lumMod val="60000"/>
                <a:lumOff val="4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'0.45'!$B$31:$F$31</c15:sqref>
                  </c15:fullRef>
                </c:ext>
              </c:extLst>
              <c:f>'0.45'!$D$31:$F$31</c:f>
              <c:numCache>
                <c:formatCode>General</c:formatCode>
                <c:ptCount val="3"/>
                <c:pt idx="0">
                  <c:v>0.8</c:v>
                </c:pt>
                <c:pt idx="1">
                  <c:v>0.7</c:v>
                </c:pt>
                <c:pt idx="2">
                  <c:v>0.55000000000000004</c:v>
                </c:pt>
              </c:numCache>
            </c:numRef>
          </c:val>
          <c:extLst>
            <c:ext xmlns:c16="http://schemas.microsoft.com/office/drawing/2014/chart" uri="{C3380CC4-5D6E-409C-BE32-E72D297353CC}">
              <c16:uniqueId val="{0000001C-BFAD-491B-BBB7-6957DB7A02F8}"/>
            </c:ext>
          </c:extLst>
        </c:ser>
        <c:ser>
          <c:idx val="30"/>
          <c:order val="30"/>
          <c:tx>
            <c:strRef>
              <c:f>'0.45'!$A$32</c:f>
              <c:strCache>
                <c:ptCount val="1"/>
                <c:pt idx="0">
                  <c:v>8:2-0.65</c:v>
                </c:pt>
              </c:strCache>
            </c:strRef>
          </c:tx>
          <c:spPr>
            <a:solidFill>
              <a:schemeClr val="accent1">
                <a:lumMod val="5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'0.45'!$B$32:$F$32</c15:sqref>
                  </c15:fullRef>
                </c:ext>
              </c:extLst>
              <c:f>'0.45'!$D$32:$F$32</c:f>
              <c:numCache>
                <c:formatCode>General</c:formatCode>
                <c:ptCount val="3"/>
                <c:pt idx="0">
                  <c:v>0.8</c:v>
                </c:pt>
                <c:pt idx="1">
                  <c:v>0.7</c:v>
                </c:pt>
                <c:pt idx="2">
                  <c:v>0.55000000000000004</c:v>
                </c:pt>
              </c:numCache>
            </c:numRef>
          </c:val>
          <c:extLst>
            <c:ext xmlns:c16="http://schemas.microsoft.com/office/drawing/2014/chart" uri="{C3380CC4-5D6E-409C-BE32-E72D297353CC}">
              <c16:uniqueId val="{0000001D-BFAD-491B-BBB7-6957DB7A02F8}"/>
            </c:ext>
          </c:extLst>
        </c:ser>
        <c:ser>
          <c:idx val="31"/>
          <c:order val="31"/>
          <c:tx>
            <c:strRef>
              <c:f>'0.45'!$A$33</c:f>
              <c:strCache>
                <c:ptCount val="1"/>
                <c:pt idx="0">
                  <c:v>9:1-0.45</c:v>
                </c:pt>
              </c:strCache>
            </c:strRef>
          </c:tx>
          <c:spPr>
            <a:solidFill>
              <a:schemeClr val="accent2">
                <a:lumMod val="5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'0.45'!$B$33:$F$33</c15:sqref>
                  </c15:fullRef>
                </c:ext>
              </c:extLst>
              <c:f>'0.45'!$D$33:$F$33</c:f>
              <c:numCache>
                <c:formatCode>General</c:formatCode>
                <c:ptCount val="3"/>
                <c:pt idx="0">
                  <c:v>0.78</c:v>
                </c:pt>
                <c:pt idx="1">
                  <c:v>0.67</c:v>
                </c:pt>
                <c:pt idx="2">
                  <c:v>0.5</c:v>
                </c:pt>
              </c:numCache>
            </c:numRef>
          </c:val>
          <c:extLst>
            <c:ext xmlns:c16="http://schemas.microsoft.com/office/drawing/2014/chart" uri="{C3380CC4-5D6E-409C-BE32-E72D297353CC}">
              <c16:uniqueId val="{0000001E-BFAD-491B-BBB7-6957DB7A02F8}"/>
            </c:ext>
          </c:extLst>
        </c:ser>
        <c:ser>
          <c:idx val="32"/>
          <c:order val="32"/>
          <c:tx>
            <c:strRef>
              <c:f>'0.45'!$A$34</c:f>
              <c:strCache>
                <c:ptCount val="1"/>
                <c:pt idx="0">
                  <c:v>9:1-0.5</c:v>
                </c:pt>
              </c:strCache>
            </c:strRef>
          </c:tx>
          <c:spPr>
            <a:solidFill>
              <a:schemeClr val="accent3">
                <a:lumMod val="5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'0.45'!$B$34:$F$34</c15:sqref>
                  </c15:fullRef>
                </c:ext>
              </c:extLst>
              <c:f>'0.45'!$D$34:$F$34</c:f>
              <c:numCache>
                <c:formatCode>General</c:formatCode>
                <c:ptCount val="3"/>
                <c:pt idx="0">
                  <c:v>0.8</c:v>
                </c:pt>
                <c:pt idx="1">
                  <c:v>0.7</c:v>
                </c:pt>
                <c:pt idx="2">
                  <c:v>0.55000000000000004</c:v>
                </c:pt>
              </c:numCache>
            </c:numRef>
          </c:val>
          <c:extLst>
            <c:ext xmlns:c16="http://schemas.microsoft.com/office/drawing/2014/chart" uri="{C3380CC4-5D6E-409C-BE32-E72D297353CC}">
              <c16:uniqueId val="{0000001F-BFAD-491B-BBB7-6957DB7A02F8}"/>
            </c:ext>
          </c:extLst>
        </c:ser>
        <c:ser>
          <c:idx val="33"/>
          <c:order val="33"/>
          <c:tx>
            <c:strRef>
              <c:f>'0.45'!$A$35</c:f>
              <c:strCache>
                <c:ptCount val="1"/>
                <c:pt idx="0">
                  <c:v>9:1-0.55</c:v>
                </c:pt>
              </c:strCache>
            </c:strRef>
          </c:tx>
          <c:spPr>
            <a:solidFill>
              <a:schemeClr val="accent4">
                <a:lumMod val="5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'0.45'!$B$35:$F$35</c15:sqref>
                  </c15:fullRef>
                </c:ext>
              </c:extLst>
              <c:f>'0.45'!$D$35:$F$35</c:f>
              <c:numCache>
                <c:formatCode>General</c:formatCode>
                <c:ptCount val="3"/>
                <c:pt idx="0">
                  <c:v>0.8</c:v>
                </c:pt>
                <c:pt idx="1">
                  <c:v>0.7</c:v>
                </c:pt>
                <c:pt idx="2">
                  <c:v>0.55000000000000004</c:v>
                </c:pt>
              </c:numCache>
            </c:numRef>
          </c:val>
          <c:extLst>
            <c:ext xmlns:c16="http://schemas.microsoft.com/office/drawing/2014/chart" uri="{C3380CC4-5D6E-409C-BE32-E72D297353CC}">
              <c16:uniqueId val="{00000020-BFAD-491B-BBB7-6957DB7A02F8}"/>
            </c:ext>
          </c:extLst>
        </c:ser>
        <c:ser>
          <c:idx val="34"/>
          <c:order val="34"/>
          <c:tx>
            <c:strRef>
              <c:f>'0.45'!$A$36</c:f>
              <c:strCache>
                <c:ptCount val="1"/>
                <c:pt idx="0">
                  <c:v>9:1-0.6</c:v>
                </c:pt>
              </c:strCache>
            </c:strRef>
          </c:tx>
          <c:spPr>
            <a:solidFill>
              <a:schemeClr val="accent5">
                <a:lumMod val="5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'0.45'!$B$36:$F$36</c15:sqref>
                  </c15:fullRef>
                </c:ext>
              </c:extLst>
              <c:f>'0.45'!$D$36:$F$36</c:f>
              <c:numCache>
                <c:formatCode>General</c:formatCode>
                <c:ptCount val="3"/>
                <c:pt idx="0">
                  <c:v>0.8</c:v>
                </c:pt>
                <c:pt idx="1">
                  <c:v>0.7</c:v>
                </c:pt>
                <c:pt idx="2">
                  <c:v>0.55000000000000004</c:v>
                </c:pt>
              </c:numCache>
            </c:numRef>
          </c:val>
          <c:extLst>
            <c:ext xmlns:c16="http://schemas.microsoft.com/office/drawing/2014/chart" uri="{C3380CC4-5D6E-409C-BE32-E72D297353CC}">
              <c16:uniqueId val="{00000021-BFAD-491B-BBB7-6957DB7A02F8}"/>
            </c:ext>
          </c:extLst>
        </c:ser>
        <c:ser>
          <c:idx val="35"/>
          <c:order val="35"/>
          <c:tx>
            <c:strRef>
              <c:f>'0.45'!$A$37</c:f>
              <c:strCache>
                <c:ptCount val="1"/>
                <c:pt idx="0">
                  <c:v>9:1-0.65</c:v>
                </c:pt>
              </c:strCache>
            </c:strRef>
          </c:tx>
          <c:spPr>
            <a:solidFill>
              <a:schemeClr val="accent6">
                <a:lumMod val="50000"/>
              </a:schemeClr>
            </a:solidFill>
            <a:ln>
              <a:noFill/>
            </a:ln>
            <a:effectLst/>
          </c:spPr>
          <c:invertIfNegative val="0"/>
          <c:cat>
            <c:strRef>
              <c:extLst>
                <c:ext xmlns:c15="http://schemas.microsoft.com/office/drawing/2012/chart" uri="{02D57815-91ED-43cb-92C2-25804820EDAC}">
                  <c15:fullRef>
                    <c15:sqref>'0.45'!$B$1:$F$1</c15:sqref>
                  </c15:fullRef>
                </c:ext>
              </c:extLst>
              <c:f>'0.45'!$D$1:$F$1</c:f>
              <c:strCache>
                <c:ptCount val="3"/>
                <c:pt idx="0">
                  <c:v>V-measure</c:v>
                </c:pt>
                <c:pt idx="1">
                  <c:v>AMI</c:v>
                </c:pt>
                <c:pt idx="2">
                  <c:v>ARI</c:v>
                </c:pt>
              </c:strCache>
            </c:strRef>
          </c:cat>
          <c:val>
            <c:numRef>
              <c:extLst>
                <c:ext xmlns:c15="http://schemas.microsoft.com/office/drawing/2012/chart" uri="{02D57815-91ED-43cb-92C2-25804820EDAC}">
                  <c15:fullRef>
                    <c15:sqref>'0.45'!$B$37:$F$37</c15:sqref>
                  </c15:fullRef>
                </c:ext>
              </c:extLst>
              <c:f>'0.45'!$D$37:$F$37</c:f>
              <c:numCache>
                <c:formatCode>General</c:formatCode>
                <c:ptCount val="3"/>
                <c:pt idx="0">
                  <c:v>0.8</c:v>
                </c:pt>
                <c:pt idx="1">
                  <c:v>0.7</c:v>
                </c:pt>
                <c:pt idx="2">
                  <c:v>0.55000000000000004</c:v>
                </c:pt>
              </c:numCache>
            </c:numRef>
          </c:val>
          <c:extLst>
            <c:ext xmlns:c16="http://schemas.microsoft.com/office/drawing/2014/chart" uri="{C3380CC4-5D6E-409C-BE32-E72D297353CC}">
              <c16:uniqueId val="{00000022-BFAD-491B-BBB7-6957DB7A02F8}"/>
            </c:ext>
          </c:extLst>
        </c:ser>
        <c:dLbls>
          <c:showLegendKey val="0"/>
          <c:showVal val="0"/>
          <c:showCatName val="0"/>
          <c:showSerName val="0"/>
          <c:showPercent val="0"/>
          <c:showBubbleSize val="0"/>
        </c:dLbls>
        <c:gapWidth val="219"/>
        <c:overlap val="-27"/>
        <c:axId val="1430951840"/>
        <c:axId val="1430953472"/>
        <c:extLst>
          <c:ext xmlns:c15="http://schemas.microsoft.com/office/drawing/2012/chart" uri="{02D57815-91ED-43cb-92C2-25804820EDAC}">
            <c15:filteredBarSeries>
              <c15:ser>
                <c:idx val="0"/>
                <c:order val="0"/>
                <c:tx>
                  <c:strRef>
                    <c:extLst>
                      <c:ext uri="{02D57815-91ED-43cb-92C2-25804820EDAC}">
                        <c15:formulaRef>
                          <c15:sqref>'0.45'!$A$2</c15:sqref>
                        </c15:formulaRef>
                      </c:ext>
                    </c:extLst>
                    <c:strCache>
                      <c:ptCount val="1"/>
                      <c:pt idx="0">
                        <c:v>mean</c:v>
                      </c:pt>
                    </c:strCache>
                  </c:strRef>
                </c:tx>
                <c:spPr>
                  <a:solidFill>
                    <a:schemeClr val="accent1"/>
                  </a:solidFill>
                  <a:ln>
                    <a:noFill/>
                  </a:ln>
                  <a:effectLst/>
                </c:spPr>
                <c:invertIfNegative val="0"/>
                <c:cat>
                  <c:strRef>
                    <c:extLst>
                      <c:ext uri="{02D57815-91ED-43cb-92C2-25804820EDAC}">
                        <c15:fullRef>
                          <c15:sqref>'0.45'!$B$1:$F$1</c15:sqref>
                        </c15:fullRef>
                        <c15:formulaRef>
                          <c15:sqref>'0.45'!$D$1:$F$1</c15:sqref>
                        </c15:formulaRef>
                      </c:ext>
                    </c:extLst>
                    <c:strCache>
                      <c:ptCount val="3"/>
                      <c:pt idx="0">
                        <c:v>V-measure</c:v>
                      </c:pt>
                      <c:pt idx="1">
                        <c:v>AMI</c:v>
                      </c:pt>
                      <c:pt idx="2">
                        <c:v>ARI</c:v>
                      </c:pt>
                    </c:strCache>
                  </c:strRef>
                </c:cat>
                <c:val>
                  <c:numRef>
                    <c:extLst>
                      <c:ext uri="{02D57815-91ED-43cb-92C2-25804820EDAC}">
                        <c15:fullRef>
                          <c15:sqref>'0.45'!$B$2:$F$2</c15:sqref>
                        </c15:fullRef>
                        <c15:formulaRef>
                          <c15:sqref>'0.45'!$D$2:$F$2</c15:sqref>
                        </c15:formulaRef>
                      </c:ext>
                    </c:extLst>
                    <c:numCache>
                      <c:formatCode>General</c:formatCode>
                      <c:ptCount val="3"/>
                    </c:numCache>
                  </c:numRef>
                </c:val>
                <c:extLst>
                  <c:ext xmlns:c16="http://schemas.microsoft.com/office/drawing/2014/chart" uri="{C3380CC4-5D6E-409C-BE32-E72D297353CC}">
                    <c16:uniqueId val="{00000023-BFAD-491B-BBB7-6957DB7A02F8}"/>
                  </c:ext>
                </c:extLst>
              </c15:ser>
            </c15:filteredBarSeries>
          </c:ext>
        </c:extLst>
      </c:barChart>
      <c:catAx>
        <c:axId val="1430951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30953472"/>
        <c:crosses val="autoZero"/>
        <c:auto val="1"/>
        <c:lblAlgn val="ctr"/>
        <c:lblOffset val="100"/>
        <c:noMultiLvlLbl val="0"/>
      </c:catAx>
      <c:valAx>
        <c:axId val="143095347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309518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0.5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'0.5'!$A$3</c:f>
              <c:strCache>
                <c:ptCount val="1"/>
                <c:pt idx="0">
                  <c:v>3:7-0.45</c:v>
                </c:pt>
              </c:strCache>
            </c:strRef>
          </c:tx>
          <c:spPr>
            <a:solidFill>
              <a:schemeClr val="accent2"/>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'0.5'!$B$3:$F$3</c15:sqref>
                  </c15:fullRef>
                </c:ext>
              </c:extLst>
              <c:f>'0.5'!$D$3:$F$3</c:f>
              <c:numCache>
                <c:formatCode>General</c:formatCode>
                <c:ptCount val="3"/>
                <c:pt idx="0">
                  <c:v>0.17</c:v>
                </c:pt>
                <c:pt idx="1">
                  <c:v>0.09</c:v>
                </c:pt>
                <c:pt idx="2">
                  <c:v>0.04</c:v>
                </c:pt>
              </c:numCache>
            </c:numRef>
          </c:val>
          <c:extLst>
            <c:ext xmlns:c16="http://schemas.microsoft.com/office/drawing/2014/chart" uri="{C3380CC4-5D6E-409C-BE32-E72D297353CC}">
              <c16:uniqueId val="{00000000-24D5-46C2-A892-AB875B687C34}"/>
            </c:ext>
          </c:extLst>
        </c:ser>
        <c:ser>
          <c:idx val="2"/>
          <c:order val="2"/>
          <c:tx>
            <c:strRef>
              <c:f>'0.5'!$A$4</c:f>
              <c:strCache>
                <c:ptCount val="1"/>
                <c:pt idx="0">
                  <c:v>3:7-0.5</c:v>
                </c:pt>
              </c:strCache>
            </c:strRef>
          </c:tx>
          <c:spPr>
            <a:solidFill>
              <a:schemeClr val="accent3"/>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'0.5'!$B$4:$F$4</c15:sqref>
                  </c15:fullRef>
                </c:ext>
              </c:extLst>
              <c:f>'0.5'!$D$4:$F$4</c:f>
              <c:numCache>
                <c:formatCode>General</c:formatCode>
                <c:ptCount val="3"/>
                <c:pt idx="0">
                  <c:v>0.78</c:v>
                </c:pt>
                <c:pt idx="1">
                  <c:v>0.67</c:v>
                </c:pt>
                <c:pt idx="2">
                  <c:v>0.52</c:v>
                </c:pt>
              </c:numCache>
            </c:numRef>
          </c:val>
          <c:extLst>
            <c:ext xmlns:c16="http://schemas.microsoft.com/office/drawing/2014/chart" uri="{C3380CC4-5D6E-409C-BE32-E72D297353CC}">
              <c16:uniqueId val="{00000001-24D5-46C2-A892-AB875B687C34}"/>
            </c:ext>
          </c:extLst>
        </c:ser>
        <c:ser>
          <c:idx val="3"/>
          <c:order val="3"/>
          <c:tx>
            <c:strRef>
              <c:f>'0.5'!$A$5</c:f>
              <c:strCache>
                <c:ptCount val="1"/>
                <c:pt idx="0">
                  <c:v>3:7-0.55</c:v>
                </c:pt>
              </c:strCache>
            </c:strRef>
          </c:tx>
          <c:spPr>
            <a:solidFill>
              <a:schemeClr val="accent4"/>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'0.5'!$B$5:$F$5</c15:sqref>
                  </c15:fullRef>
                </c:ext>
              </c:extLst>
              <c:f>'0.5'!$D$5:$F$5</c:f>
              <c:numCache>
                <c:formatCode>General</c:formatCode>
                <c:ptCount val="3"/>
                <c:pt idx="0">
                  <c:v>0.88</c:v>
                </c:pt>
                <c:pt idx="1">
                  <c:v>0.85</c:v>
                </c:pt>
                <c:pt idx="2">
                  <c:v>0.8</c:v>
                </c:pt>
              </c:numCache>
            </c:numRef>
          </c:val>
          <c:extLst>
            <c:ext xmlns:c16="http://schemas.microsoft.com/office/drawing/2014/chart" uri="{C3380CC4-5D6E-409C-BE32-E72D297353CC}">
              <c16:uniqueId val="{00000002-24D5-46C2-A892-AB875B687C34}"/>
            </c:ext>
          </c:extLst>
        </c:ser>
        <c:ser>
          <c:idx val="4"/>
          <c:order val="4"/>
          <c:tx>
            <c:strRef>
              <c:f>'0.5'!$A$6</c:f>
              <c:strCache>
                <c:ptCount val="1"/>
                <c:pt idx="0">
                  <c:v>3:7-0.6</c:v>
                </c:pt>
              </c:strCache>
            </c:strRef>
          </c:tx>
          <c:spPr>
            <a:solidFill>
              <a:schemeClr val="accent5"/>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'0.5'!$B$6:$F$6</c15:sqref>
                  </c15:fullRef>
                </c:ext>
              </c:extLst>
              <c:f>'0.5'!$D$6:$F$6</c:f>
              <c:numCache>
                <c:formatCode>General</c:formatCode>
                <c:ptCount val="3"/>
                <c:pt idx="0">
                  <c:v>0.88</c:v>
                </c:pt>
                <c:pt idx="1">
                  <c:v>0.85</c:v>
                </c:pt>
                <c:pt idx="2">
                  <c:v>0.8</c:v>
                </c:pt>
              </c:numCache>
            </c:numRef>
          </c:val>
          <c:extLst>
            <c:ext xmlns:c16="http://schemas.microsoft.com/office/drawing/2014/chart" uri="{C3380CC4-5D6E-409C-BE32-E72D297353CC}">
              <c16:uniqueId val="{00000003-24D5-46C2-A892-AB875B687C34}"/>
            </c:ext>
          </c:extLst>
        </c:ser>
        <c:ser>
          <c:idx val="5"/>
          <c:order val="5"/>
          <c:tx>
            <c:strRef>
              <c:f>'0.5'!$A$7</c:f>
              <c:strCache>
                <c:ptCount val="1"/>
                <c:pt idx="0">
                  <c:v>3:7-0.65</c:v>
                </c:pt>
              </c:strCache>
            </c:strRef>
          </c:tx>
          <c:spPr>
            <a:solidFill>
              <a:schemeClr val="accent6"/>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'0.5'!$B$7:$F$7</c15:sqref>
                  </c15:fullRef>
                </c:ext>
              </c:extLst>
              <c:f>'0.5'!$D$7:$F$7</c:f>
              <c:numCache>
                <c:formatCode>General</c:formatCode>
                <c:ptCount val="3"/>
                <c:pt idx="0">
                  <c:v>0.88</c:v>
                </c:pt>
                <c:pt idx="1">
                  <c:v>0.85</c:v>
                </c:pt>
                <c:pt idx="2">
                  <c:v>0.8</c:v>
                </c:pt>
              </c:numCache>
            </c:numRef>
          </c:val>
          <c:extLst>
            <c:ext xmlns:c16="http://schemas.microsoft.com/office/drawing/2014/chart" uri="{C3380CC4-5D6E-409C-BE32-E72D297353CC}">
              <c16:uniqueId val="{00000004-24D5-46C2-A892-AB875B687C34}"/>
            </c:ext>
          </c:extLst>
        </c:ser>
        <c:ser>
          <c:idx val="6"/>
          <c:order val="6"/>
          <c:tx>
            <c:strRef>
              <c:f>'0.5'!$A$8</c:f>
              <c:strCache>
                <c:ptCount val="1"/>
                <c:pt idx="0">
                  <c:v>4:6-0.45</c:v>
                </c:pt>
              </c:strCache>
            </c:strRef>
          </c:tx>
          <c:spPr>
            <a:solidFill>
              <a:schemeClr val="accent1">
                <a:lumMod val="6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'0.5'!$B$8:$F$8</c15:sqref>
                  </c15:fullRef>
                </c:ext>
              </c:extLst>
              <c:f>'0.5'!$D$8:$F$8</c:f>
              <c:numCache>
                <c:formatCode>General</c:formatCode>
                <c:ptCount val="3"/>
                <c:pt idx="0">
                  <c:v>0.45</c:v>
                </c:pt>
                <c:pt idx="1">
                  <c:v>0.28999999999999998</c:v>
                </c:pt>
                <c:pt idx="2">
                  <c:v>0.13</c:v>
                </c:pt>
              </c:numCache>
            </c:numRef>
          </c:val>
          <c:extLst>
            <c:ext xmlns:c16="http://schemas.microsoft.com/office/drawing/2014/chart" uri="{C3380CC4-5D6E-409C-BE32-E72D297353CC}">
              <c16:uniqueId val="{00000005-24D5-46C2-A892-AB875B687C34}"/>
            </c:ext>
          </c:extLst>
        </c:ser>
        <c:ser>
          <c:idx val="7"/>
          <c:order val="7"/>
          <c:tx>
            <c:strRef>
              <c:f>'0.5'!$A$9</c:f>
              <c:strCache>
                <c:ptCount val="1"/>
                <c:pt idx="0">
                  <c:v>4:6-0.5</c:v>
                </c:pt>
              </c:strCache>
            </c:strRef>
          </c:tx>
          <c:spPr>
            <a:solidFill>
              <a:schemeClr val="accent2">
                <a:lumMod val="6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'0.5'!$B$9:$F$9</c15:sqref>
                  </c15:fullRef>
                </c:ext>
              </c:extLst>
              <c:f>'0.5'!$D$9:$F$9</c:f>
              <c:numCache>
                <c:formatCode>General</c:formatCode>
                <c:ptCount val="3"/>
                <c:pt idx="0">
                  <c:v>0.82</c:v>
                </c:pt>
                <c:pt idx="1">
                  <c:v>0.73</c:v>
                </c:pt>
                <c:pt idx="2">
                  <c:v>0.62</c:v>
                </c:pt>
              </c:numCache>
            </c:numRef>
          </c:val>
          <c:extLst>
            <c:ext xmlns:c16="http://schemas.microsoft.com/office/drawing/2014/chart" uri="{C3380CC4-5D6E-409C-BE32-E72D297353CC}">
              <c16:uniqueId val="{00000006-24D5-46C2-A892-AB875B687C34}"/>
            </c:ext>
          </c:extLst>
        </c:ser>
        <c:ser>
          <c:idx val="8"/>
          <c:order val="8"/>
          <c:tx>
            <c:strRef>
              <c:f>'0.5'!$A$10</c:f>
              <c:strCache>
                <c:ptCount val="1"/>
                <c:pt idx="0">
                  <c:v>4:6-0.55</c:v>
                </c:pt>
              </c:strCache>
            </c:strRef>
          </c:tx>
          <c:spPr>
            <a:solidFill>
              <a:schemeClr val="accent3">
                <a:lumMod val="6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'0.5'!$B$10:$F$10</c15:sqref>
                  </c15:fullRef>
                </c:ext>
              </c:extLst>
              <c:f>'0.5'!$D$10:$F$10</c:f>
              <c:numCache>
                <c:formatCode>General</c:formatCode>
                <c:ptCount val="3"/>
                <c:pt idx="0">
                  <c:v>0.88</c:v>
                </c:pt>
                <c:pt idx="1">
                  <c:v>0.85</c:v>
                </c:pt>
                <c:pt idx="2">
                  <c:v>0.8</c:v>
                </c:pt>
              </c:numCache>
            </c:numRef>
          </c:val>
          <c:extLst>
            <c:ext xmlns:c16="http://schemas.microsoft.com/office/drawing/2014/chart" uri="{C3380CC4-5D6E-409C-BE32-E72D297353CC}">
              <c16:uniqueId val="{00000007-24D5-46C2-A892-AB875B687C34}"/>
            </c:ext>
          </c:extLst>
        </c:ser>
        <c:ser>
          <c:idx val="9"/>
          <c:order val="9"/>
          <c:tx>
            <c:strRef>
              <c:f>'0.5'!$A$11</c:f>
              <c:strCache>
                <c:ptCount val="1"/>
                <c:pt idx="0">
                  <c:v>4:6-0.6</c:v>
                </c:pt>
              </c:strCache>
            </c:strRef>
          </c:tx>
          <c:spPr>
            <a:solidFill>
              <a:schemeClr val="accent4">
                <a:lumMod val="6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'0.5'!$B$11:$F$11</c15:sqref>
                  </c15:fullRef>
                </c:ext>
              </c:extLst>
              <c:f>'0.5'!$D$11:$F$11</c:f>
              <c:numCache>
                <c:formatCode>General</c:formatCode>
                <c:ptCount val="3"/>
                <c:pt idx="0">
                  <c:v>0.88</c:v>
                </c:pt>
                <c:pt idx="1">
                  <c:v>0.85</c:v>
                </c:pt>
                <c:pt idx="2">
                  <c:v>0.8</c:v>
                </c:pt>
              </c:numCache>
            </c:numRef>
          </c:val>
          <c:extLst>
            <c:ext xmlns:c16="http://schemas.microsoft.com/office/drawing/2014/chart" uri="{C3380CC4-5D6E-409C-BE32-E72D297353CC}">
              <c16:uniqueId val="{00000008-24D5-46C2-A892-AB875B687C34}"/>
            </c:ext>
          </c:extLst>
        </c:ser>
        <c:ser>
          <c:idx val="10"/>
          <c:order val="10"/>
          <c:tx>
            <c:strRef>
              <c:f>'0.5'!$A$12</c:f>
              <c:strCache>
                <c:ptCount val="1"/>
                <c:pt idx="0">
                  <c:v>4:6-0.65</c:v>
                </c:pt>
              </c:strCache>
            </c:strRef>
          </c:tx>
          <c:spPr>
            <a:solidFill>
              <a:schemeClr val="accent5">
                <a:lumMod val="6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'0.5'!$B$12:$F$12</c15:sqref>
                  </c15:fullRef>
                </c:ext>
              </c:extLst>
              <c:f>'0.5'!$D$12:$F$12</c:f>
              <c:numCache>
                <c:formatCode>General</c:formatCode>
                <c:ptCount val="3"/>
                <c:pt idx="0">
                  <c:v>0.88</c:v>
                </c:pt>
                <c:pt idx="1">
                  <c:v>0.85</c:v>
                </c:pt>
                <c:pt idx="2">
                  <c:v>0.8</c:v>
                </c:pt>
              </c:numCache>
            </c:numRef>
          </c:val>
          <c:extLst>
            <c:ext xmlns:c16="http://schemas.microsoft.com/office/drawing/2014/chart" uri="{C3380CC4-5D6E-409C-BE32-E72D297353CC}">
              <c16:uniqueId val="{00000009-24D5-46C2-A892-AB875B687C34}"/>
            </c:ext>
          </c:extLst>
        </c:ser>
        <c:ser>
          <c:idx val="11"/>
          <c:order val="11"/>
          <c:tx>
            <c:strRef>
              <c:f>'0.5'!$A$13</c:f>
              <c:strCache>
                <c:ptCount val="1"/>
                <c:pt idx="0">
                  <c:v>5:5-0.45</c:v>
                </c:pt>
              </c:strCache>
            </c:strRef>
          </c:tx>
          <c:spPr>
            <a:solidFill>
              <a:schemeClr val="accent6">
                <a:lumMod val="6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'0.5'!$B$13:$F$13</c15:sqref>
                  </c15:fullRef>
                </c:ext>
              </c:extLst>
              <c:f>'0.5'!$D$13:$F$13</c:f>
              <c:numCache>
                <c:formatCode>General</c:formatCode>
                <c:ptCount val="3"/>
                <c:pt idx="0">
                  <c:v>0.6</c:v>
                </c:pt>
                <c:pt idx="1">
                  <c:v>0.44</c:v>
                </c:pt>
                <c:pt idx="2">
                  <c:v>0.24</c:v>
                </c:pt>
              </c:numCache>
            </c:numRef>
          </c:val>
          <c:extLst>
            <c:ext xmlns:c16="http://schemas.microsoft.com/office/drawing/2014/chart" uri="{C3380CC4-5D6E-409C-BE32-E72D297353CC}">
              <c16:uniqueId val="{0000000A-24D5-46C2-A892-AB875B687C34}"/>
            </c:ext>
          </c:extLst>
        </c:ser>
        <c:ser>
          <c:idx val="12"/>
          <c:order val="12"/>
          <c:tx>
            <c:strRef>
              <c:f>'0.5'!$A$14</c:f>
              <c:strCache>
                <c:ptCount val="1"/>
                <c:pt idx="0">
                  <c:v>5:5-0.5</c:v>
                </c:pt>
              </c:strCache>
            </c:strRef>
          </c:tx>
          <c:spPr>
            <a:solidFill>
              <a:schemeClr val="accent1">
                <a:lumMod val="80000"/>
                <a:lumOff val="2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'0.5'!$B$14:$F$14</c15:sqref>
                  </c15:fullRef>
                </c:ext>
              </c:extLst>
              <c:f>'0.5'!$D$14:$F$14</c:f>
              <c:numCache>
                <c:formatCode>General</c:formatCode>
                <c:ptCount val="3"/>
                <c:pt idx="0">
                  <c:v>0.86</c:v>
                </c:pt>
                <c:pt idx="1">
                  <c:v>0.79</c:v>
                </c:pt>
                <c:pt idx="2">
                  <c:v>0.7</c:v>
                </c:pt>
              </c:numCache>
            </c:numRef>
          </c:val>
          <c:extLst>
            <c:ext xmlns:c16="http://schemas.microsoft.com/office/drawing/2014/chart" uri="{C3380CC4-5D6E-409C-BE32-E72D297353CC}">
              <c16:uniqueId val="{0000000B-24D5-46C2-A892-AB875B687C34}"/>
            </c:ext>
          </c:extLst>
        </c:ser>
        <c:ser>
          <c:idx val="13"/>
          <c:order val="13"/>
          <c:tx>
            <c:strRef>
              <c:f>'0.5'!$A$15</c:f>
              <c:strCache>
                <c:ptCount val="1"/>
                <c:pt idx="0">
                  <c:v>5:5-0.55</c:v>
                </c:pt>
              </c:strCache>
            </c:strRef>
          </c:tx>
          <c:spPr>
            <a:solidFill>
              <a:schemeClr val="accent2">
                <a:lumMod val="80000"/>
                <a:lumOff val="2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'0.5'!$B$15:$F$15</c15:sqref>
                  </c15:fullRef>
                </c:ext>
              </c:extLst>
              <c:f>'0.5'!$D$15:$F$15</c:f>
              <c:numCache>
                <c:formatCode>General</c:formatCode>
                <c:ptCount val="3"/>
                <c:pt idx="0">
                  <c:v>0.88</c:v>
                </c:pt>
                <c:pt idx="1">
                  <c:v>0.85</c:v>
                </c:pt>
                <c:pt idx="2">
                  <c:v>0.8</c:v>
                </c:pt>
              </c:numCache>
            </c:numRef>
          </c:val>
          <c:extLst>
            <c:ext xmlns:c16="http://schemas.microsoft.com/office/drawing/2014/chart" uri="{C3380CC4-5D6E-409C-BE32-E72D297353CC}">
              <c16:uniqueId val="{0000000C-24D5-46C2-A892-AB875B687C34}"/>
            </c:ext>
          </c:extLst>
        </c:ser>
        <c:ser>
          <c:idx val="14"/>
          <c:order val="14"/>
          <c:tx>
            <c:strRef>
              <c:f>'0.5'!$A$16</c:f>
              <c:strCache>
                <c:ptCount val="1"/>
                <c:pt idx="0">
                  <c:v>5:5-0.6</c:v>
                </c:pt>
              </c:strCache>
            </c:strRef>
          </c:tx>
          <c:spPr>
            <a:solidFill>
              <a:schemeClr val="accent3">
                <a:lumMod val="80000"/>
                <a:lumOff val="2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'0.5'!$B$16:$F$16</c15:sqref>
                  </c15:fullRef>
                </c:ext>
              </c:extLst>
              <c:f>'0.5'!$D$16:$F$16</c:f>
              <c:numCache>
                <c:formatCode>General</c:formatCode>
                <c:ptCount val="3"/>
                <c:pt idx="0">
                  <c:v>0.88</c:v>
                </c:pt>
                <c:pt idx="1">
                  <c:v>0.85</c:v>
                </c:pt>
                <c:pt idx="2">
                  <c:v>0.8</c:v>
                </c:pt>
              </c:numCache>
            </c:numRef>
          </c:val>
          <c:extLst>
            <c:ext xmlns:c16="http://schemas.microsoft.com/office/drawing/2014/chart" uri="{C3380CC4-5D6E-409C-BE32-E72D297353CC}">
              <c16:uniqueId val="{0000000D-24D5-46C2-A892-AB875B687C34}"/>
            </c:ext>
          </c:extLst>
        </c:ser>
        <c:ser>
          <c:idx val="15"/>
          <c:order val="15"/>
          <c:tx>
            <c:strRef>
              <c:f>'0.5'!$A$17</c:f>
              <c:strCache>
                <c:ptCount val="1"/>
                <c:pt idx="0">
                  <c:v>5:5-0.65</c:v>
                </c:pt>
              </c:strCache>
            </c:strRef>
          </c:tx>
          <c:spPr>
            <a:solidFill>
              <a:schemeClr val="accent4">
                <a:lumMod val="80000"/>
                <a:lumOff val="2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'0.5'!$B$17:$F$17</c15:sqref>
                  </c15:fullRef>
                </c:ext>
              </c:extLst>
              <c:f>'0.5'!$D$17:$F$17</c:f>
              <c:numCache>
                <c:formatCode>General</c:formatCode>
                <c:ptCount val="3"/>
                <c:pt idx="0">
                  <c:v>0.88</c:v>
                </c:pt>
                <c:pt idx="1">
                  <c:v>0.85</c:v>
                </c:pt>
                <c:pt idx="2">
                  <c:v>0.8</c:v>
                </c:pt>
              </c:numCache>
            </c:numRef>
          </c:val>
          <c:extLst>
            <c:ext xmlns:c16="http://schemas.microsoft.com/office/drawing/2014/chart" uri="{C3380CC4-5D6E-409C-BE32-E72D297353CC}">
              <c16:uniqueId val="{0000000E-24D5-46C2-A892-AB875B687C34}"/>
            </c:ext>
          </c:extLst>
        </c:ser>
        <c:ser>
          <c:idx val="16"/>
          <c:order val="16"/>
          <c:tx>
            <c:strRef>
              <c:f>'0.5'!$A$18</c:f>
              <c:strCache>
                <c:ptCount val="1"/>
                <c:pt idx="0">
                  <c:v>6:4-0.45</c:v>
                </c:pt>
              </c:strCache>
            </c:strRef>
          </c:tx>
          <c:spPr>
            <a:solidFill>
              <a:schemeClr val="accent5">
                <a:lumMod val="80000"/>
                <a:lumOff val="2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'0.5'!$B$18:$F$18</c15:sqref>
                  </c15:fullRef>
                </c:ext>
              </c:extLst>
              <c:f>'0.5'!$D$18:$F$18</c:f>
              <c:numCache>
                <c:formatCode>General</c:formatCode>
                <c:ptCount val="3"/>
                <c:pt idx="0">
                  <c:v>0.68</c:v>
                </c:pt>
                <c:pt idx="1">
                  <c:v>0.53</c:v>
                </c:pt>
                <c:pt idx="2">
                  <c:v>0.32</c:v>
                </c:pt>
              </c:numCache>
            </c:numRef>
          </c:val>
          <c:extLst>
            <c:ext xmlns:c16="http://schemas.microsoft.com/office/drawing/2014/chart" uri="{C3380CC4-5D6E-409C-BE32-E72D297353CC}">
              <c16:uniqueId val="{0000000F-24D5-46C2-A892-AB875B687C34}"/>
            </c:ext>
          </c:extLst>
        </c:ser>
        <c:ser>
          <c:idx val="17"/>
          <c:order val="17"/>
          <c:tx>
            <c:strRef>
              <c:f>'0.5'!$A$19</c:f>
              <c:strCache>
                <c:ptCount val="1"/>
                <c:pt idx="0">
                  <c:v>6:4-0.5</c:v>
                </c:pt>
              </c:strCache>
            </c:strRef>
          </c:tx>
          <c:spPr>
            <a:solidFill>
              <a:schemeClr val="accent6">
                <a:lumMod val="80000"/>
                <a:lumOff val="2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'0.5'!$B$19:$F$19</c15:sqref>
                  </c15:fullRef>
                </c:ext>
              </c:extLst>
              <c:f>'0.5'!$D$19:$F$19</c:f>
              <c:numCache>
                <c:formatCode>General</c:formatCode>
                <c:ptCount val="3"/>
                <c:pt idx="0">
                  <c:v>0.87</c:v>
                </c:pt>
                <c:pt idx="1">
                  <c:v>0.83</c:v>
                </c:pt>
                <c:pt idx="2">
                  <c:v>0.76</c:v>
                </c:pt>
              </c:numCache>
            </c:numRef>
          </c:val>
          <c:extLst>
            <c:ext xmlns:c16="http://schemas.microsoft.com/office/drawing/2014/chart" uri="{C3380CC4-5D6E-409C-BE32-E72D297353CC}">
              <c16:uniqueId val="{00000010-24D5-46C2-A892-AB875B687C34}"/>
            </c:ext>
          </c:extLst>
        </c:ser>
        <c:ser>
          <c:idx val="18"/>
          <c:order val="18"/>
          <c:tx>
            <c:strRef>
              <c:f>'0.5'!$A$20</c:f>
              <c:strCache>
                <c:ptCount val="1"/>
                <c:pt idx="0">
                  <c:v>6:4-0.55</c:v>
                </c:pt>
              </c:strCache>
            </c:strRef>
          </c:tx>
          <c:spPr>
            <a:solidFill>
              <a:schemeClr val="accent1">
                <a:lumMod val="8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'0.5'!$B$20:$F$20</c15:sqref>
                  </c15:fullRef>
                </c:ext>
              </c:extLst>
              <c:f>'0.5'!$D$20:$F$20</c:f>
              <c:numCache>
                <c:formatCode>General</c:formatCode>
                <c:ptCount val="3"/>
                <c:pt idx="0">
                  <c:v>0.88</c:v>
                </c:pt>
                <c:pt idx="1">
                  <c:v>0.85</c:v>
                </c:pt>
                <c:pt idx="2">
                  <c:v>0.8</c:v>
                </c:pt>
              </c:numCache>
            </c:numRef>
          </c:val>
          <c:extLst>
            <c:ext xmlns:c16="http://schemas.microsoft.com/office/drawing/2014/chart" uri="{C3380CC4-5D6E-409C-BE32-E72D297353CC}">
              <c16:uniqueId val="{00000011-24D5-46C2-A892-AB875B687C34}"/>
            </c:ext>
          </c:extLst>
        </c:ser>
        <c:ser>
          <c:idx val="19"/>
          <c:order val="19"/>
          <c:tx>
            <c:strRef>
              <c:f>'0.5'!$A$21</c:f>
              <c:strCache>
                <c:ptCount val="1"/>
                <c:pt idx="0">
                  <c:v>6:4-0.6</c:v>
                </c:pt>
              </c:strCache>
            </c:strRef>
          </c:tx>
          <c:spPr>
            <a:solidFill>
              <a:schemeClr val="accent2">
                <a:lumMod val="8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'0.5'!$B$21:$F$21</c15:sqref>
                  </c15:fullRef>
                </c:ext>
              </c:extLst>
              <c:f>'0.5'!$D$21:$F$21</c:f>
              <c:numCache>
                <c:formatCode>General</c:formatCode>
                <c:ptCount val="3"/>
                <c:pt idx="0">
                  <c:v>0.88</c:v>
                </c:pt>
                <c:pt idx="1">
                  <c:v>0.85</c:v>
                </c:pt>
                <c:pt idx="2">
                  <c:v>0.8</c:v>
                </c:pt>
              </c:numCache>
            </c:numRef>
          </c:val>
          <c:extLst>
            <c:ext xmlns:c16="http://schemas.microsoft.com/office/drawing/2014/chart" uri="{C3380CC4-5D6E-409C-BE32-E72D297353CC}">
              <c16:uniqueId val="{00000012-24D5-46C2-A892-AB875B687C34}"/>
            </c:ext>
          </c:extLst>
        </c:ser>
        <c:ser>
          <c:idx val="20"/>
          <c:order val="20"/>
          <c:tx>
            <c:strRef>
              <c:f>'0.5'!$A$22</c:f>
              <c:strCache>
                <c:ptCount val="1"/>
                <c:pt idx="0">
                  <c:v>6:4-0.65</c:v>
                </c:pt>
              </c:strCache>
            </c:strRef>
          </c:tx>
          <c:spPr>
            <a:solidFill>
              <a:schemeClr val="accent3">
                <a:lumMod val="8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'0.5'!$B$22:$F$22</c15:sqref>
                  </c15:fullRef>
                </c:ext>
              </c:extLst>
              <c:f>'0.5'!$D$22:$F$22</c:f>
              <c:numCache>
                <c:formatCode>General</c:formatCode>
                <c:ptCount val="3"/>
                <c:pt idx="0">
                  <c:v>0.88</c:v>
                </c:pt>
                <c:pt idx="1">
                  <c:v>0.85</c:v>
                </c:pt>
                <c:pt idx="2">
                  <c:v>0.8</c:v>
                </c:pt>
              </c:numCache>
            </c:numRef>
          </c:val>
          <c:extLst>
            <c:ext xmlns:c16="http://schemas.microsoft.com/office/drawing/2014/chart" uri="{C3380CC4-5D6E-409C-BE32-E72D297353CC}">
              <c16:uniqueId val="{00000013-24D5-46C2-A892-AB875B687C34}"/>
            </c:ext>
          </c:extLst>
        </c:ser>
        <c:ser>
          <c:idx val="21"/>
          <c:order val="21"/>
          <c:tx>
            <c:strRef>
              <c:f>'0.5'!$A$23</c:f>
              <c:strCache>
                <c:ptCount val="1"/>
                <c:pt idx="0">
                  <c:v>7:3-0.45</c:v>
                </c:pt>
              </c:strCache>
            </c:strRef>
          </c:tx>
          <c:spPr>
            <a:solidFill>
              <a:schemeClr val="accent4">
                <a:lumMod val="8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'0.5'!$B$23:$F$23</c15:sqref>
                  </c15:fullRef>
                </c:ext>
              </c:extLst>
              <c:f>'0.5'!$D$23:$F$23</c:f>
              <c:numCache>
                <c:formatCode>General</c:formatCode>
                <c:ptCount val="3"/>
                <c:pt idx="0">
                  <c:v>0.73</c:v>
                </c:pt>
                <c:pt idx="1">
                  <c:v>0.59</c:v>
                </c:pt>
                <c:pt idx="2">
                  <c:v>0.4</c:v>
                </c:pt>
              </c:numCache>
            </c:numRef>
          </c:val>
          <c:extLst>
            <c:ext xmlns:c16="http://schemas.microsoft.com/office/drawing/2014/chart" uri="{C3380CC4-5D6E-409C-BE32-E72D297353CC}">
              <c16:uniqueId val="{00000014-24D5-46C2-A892-AB875B687C34}"/>
            </c:ext>
          </c:extLst>
        </c:ser>
        <c:ser>
          <c:idx val="22"/>
          <c:order val="22"/>
          <c:tx>
            <c:strRef>
              <c:f>'0.5'!$A$24</c:f>
              <c:strCache>
                <c:ptCount val="1"/>
                <c:pt idx="0">
                  <c:v>7:3-0.5</c:v>
                </c:pt>
              </c:strCache>
            </c:strRef>
          </c:tx>
          <c:spPr>
            <a:solidFill>
              <a:schemeClr val="accent5">
                <a:lumMod val="8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'0.5'!$B$24:$F$24</c15:sqref>
                  </c15:fullRef>
                </c:ext>
              </c:extLst>
              <c:f>'0.5'!$D$24:$F$24</c:f>
              <c:numCache>
                <c:formatCode>General</c:formatCode>
                <c:ptCount val="3"/>
                <c:pt idx="0">
                  <c:v>0.88</c:v>
                </c:pt>
                <c:pt idx="1">
                  <c:v>0.84</c:v>
                </c:pt>
                <c:pt idx="2">
                  <c:v>0.79</c:v>
                </c:pt>
              </c:numCache>
            </c:numRef>
          </c:val>
          <c:extLst>
            <c:ext xmlns:c16="http://schemas.microsoft.com/office/drawing/2014/chart" uri="{C3380CC4-5D6E-409C-BE32-E72D297353CC}">
              <c16:uniqueId val="{00000015-24D5-46C2-A892-AB875B687C34}"/>
            </c:ext>
          </c:extLst>
        </c:ser>
        <c:ser>
          <c:idx val="23"/>
          <c:order val="23"/>
          <c:tx>
            <c:strRef>
              <c:f>'0.5'!$A$25</c:f>
              <c:strCache>
                <c:ptCount val="1"/>
                <c:pt idx="0">
                  <c:v>7:3-0.55</c:v>
                </c:pt>
              </c:strCache>
            </c:strRef>
          </c:tx>
          <c:spPr>
            <a:solidFill>
              <a:schemeClr val="accent6">
                <a:lumMod val="8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'0.5'!$B$25:$F$25</c15:sqref>
                  </c15:fullRef>
                </c:ext>
              </c:extLst>
              <c:f>'0.5'!$D$25:$F$25</c:f>
              <c:numCache>
                <c:formatCode>General</c:formatCode>
                <c:ptCount val="3"/>
                <c:pt idx="0">
                  <c:v>0.88</c:v>
                </c:pt>
                <c:pt idx="1">
                  <c:v>0.85</c:v>
                </c:pt>
                <c:pt idx="2">
                  <c:v>0.8</c:v>
                </c:pt>
              </c:numCache>
            </c:numRef>
          </c:val>
          <c:extLst>
            <c:ext xmlns:c16="http://schemas.microsoft.com/office/drawing/2014/chart" uri="{C3380CC4-5D6E-409C-BE32-E72D297353CC}">
              <c16:uniqueId val="{00000016-24D5-46C2-A892-AB875B687C34}"/>
            </c:ext>
          </c:extLst>
        </c:ser>
        <c:ser>
          <c:idx val="24"/>
          <c:order val="24"/>
          <c:tx>
            <c:strRef>
              <c:f>'0.5'!$A$26</c:f>
              <c:strCache>
                <c:ptCount val="1"/>
                <c:pt idx="0">
                  <c:v>7:3-0.6</c:v>
                </c:pt>
              </c:strCache>
            </c:strRef>
          </c:tx>
          <c:spPr>
            <a:solidFill>
              <a:schemeClr val="accent1">
                <a:lumMod val="60000"/>
                <a:lumOff val="4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'0.5'!$B$26:$F$26</c15:sqref>
                  </c15:fullRef>
                </c:ext>
              </c:extLst>
              <c:f>'0.5'!$D$26:$F$26</c:f>
              <c:numCache>
                <c:formatCode>General</c:formatCode>
                <c:ptCount val="3"/>
                <c:pt idx="0">
                  <c:v>0.88</c:v>
                </c:pt>
                <c:pt idx="1">
                  <c:v>0.85</c:v>
                </c:pt>
                <c:pt idx="2">
                  <c:v>0.8</c:v>
                </c:pt>
              </c:numCache>
            </c:numRef>
          </c:val>
          <c:extLst>
            <c:ext xmlns:c16="http://schemas.microsoft.com/office/drawing/2014/chart" uri="{C3380CC4-5D6E-409C-BE32-E72D297353CC}">
              <c16:uniqueId val="{00000017-24D5-46C2-A892-AB875B687C34}"/>
            </c:ext>
          </c:extLst>
        </c:ser>
        <c:ser>
          <c:idx val="25"/>
          <c:order val="25"/>
          <c:tx>
            <c:strRef>
              <c:f>'0.5'!$A$27</c:f>
              <c:strCache>
                <c:ptCount val="1"/>
                <c:pt idx="0">
                  <c:v>7:3-0.65</c:v>
                </c:pt>
              </c:strCache>
            </c:strRef>
          </c:tx>
          <c:spPr>
            <a:solidFill>
              <a:schemeClr val="accent2">
                <a:lumMod val="60000"/>
                <a:lumOff val="4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'0.5'!$B$27:$F$27</c15:sqref>
                  </c15:fullRef>
                </c:ext>
              </c:extLst>
              <c:f>'0.5'!$D$27:$F$27</c:f>
              <c:numCache>
                <c:formatCode>General</c:formatCode>
                <c:ptCount val="3"/>
                <c:pt idx="0">
                  <c:v>0.88</c:v>
                </c:pt>
                <c:pt idx="1">
                  <c:v>0.85</c:v>
                </c:pt>
                <c:pt idx="2">
                  <c:v>0.8</c:v>
                </c:pt>
              </c:numCache>
            </c:numRef>
          </c:val>
          <c:extLst>
            <c:ext xmlns:c16="http://schemas.microsoft.com/office/drawing/2014/chart" uri="{C3380CC4-5D6E-409C-BE32-E72D297353CC}">
              <c16:uniqueId val="{00000018-24D5-46C2-A892-AB875B687C34}"/>
            </c:ext>
          </c:extLst>
        </c:ser>
        <c:ser>
          <c:idx val="26"/>
          <c:order val="26"/>
          <c:tx>
            <c:strRef>
              <c:f>'0.5'!$A$28</c:f>
              <c:strCache>
                <c:ptCount val="1"/>
                <c:pt idx="0">
                  <c:v>8:2-0.45</c:v>
                </c:pt>
              </c:strCache>
            </c:strRef>
          </c:tx>
          <c:spPr>
            <a:solidFill>
              <a:schemeClr val="accent3">
                <a:lumMod val="60000"/>
                <a:lumOff val="4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'0.5'!$B$28:$F$28</c15:sqref>
                  </c15:fullRef>
                </c:ext>
              </c:extLst>
              <c:f>'0.5'!$D$28:$F$28</c:f>
              <c:numCache>
                <c:formatCode>General</c:formatCode>
                <c:ptCount val="3"/>
                <c:pt idx="0">
                  <c:v>0.77</c:v>
                </c:pt>
                <c:pt idx="1">
                  <c:v>0.65</c:v>
                </c:pt>
                <c:pt idx="2">
                  <c:v>0.47</c:v>
                </c:pt>
              </c:numCache>
            </c:numRef>
          </c:val>
          <c:extLst>
            <c:ext xmlns:c16="http://schemas.microsoft.com/office/drawing/2014/chart" uri="{C3380CC4-5D6E-409C-BE32-E72D297353CC}">
              <c16:uniqueId val="{00000019-24D5-46C2-A892-AB875B687C34}"/>
            </c:ext>
          </c:extLst>
        </c:ser>
        <c:ser>
          <c:idx val="27"/>
          <c:order val="27"/>
          <c:tx>
            <c:strRef>
              <c:f>'0.5'!$A$29</c:f>
              <c:strCache>
                <c:ptCount val="1"/>
                <c:pt idx="0">
                  <c:v>8:2-0.5</c:v>
                </c:pt>
              </c:strCache>
            </c:strRef>
          </c:tx>
          <c:spPr>
            <a:solidFill>
              <a:schemeClr val="accent4">
                <a:lumMod val="60000"/>
                <a:lumOff val="4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'0.5'!$B$29:$F$29</c15:sqref>
                  </c15:fullRef>
                </c:ext>
              </c:extLst>
              <c:f>'0.5'!$D$29:$F$29</c:f>
              <c:numCache>
                <c:formatCode>General</c:formatCode>
                <c:ptCount val="3"/>
                <c:pt idx="0">
                  <c:v>0.88</c:v>
                </c:pt>
                <c:pt idx="1">
                  <c:v>0.85</c:v>
                </c:pt>
                <c:pt idx="2">
                  <c:v>0.8</c:v>
                </c:pt>
              </c:numCache>
            </c:numRef>
          </c:val>
          <c:extLst>
            <c:ext xmlns:c16="http://schemas.microsoft.com/office/drawing/2014/chart" uri="{C3380CC4-5D6E-409C-BE32-E72D297353CC}">
              <c16:uniqueId val="{0000001A-24D5-46C2-A892-AB875B687C34}"/>
            </c:ext>
          </c:extLst>
        </c:ser>
        <c:ser>
          <c:idx val="28"/>
          <c:order val="28"/>
          <c:tx>
            <c:strRef>
              <c:f>'0.5'!$A$30</c:f>
              <c:strCache>
                <c:ptCount val="1"/>
                <c:pt idx="0">
                  <c:v>8:2-0.55</c:v>
                </c:pt>
              </c:strCache>
            </c:strRef>
          </c:tx>
          <c:spPr>
            <a:solidFill>
              <a:schemeClr val="accent5">
                <a:lumMod val="60000"/>
                <a:lumOff val="4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'0.5'!$B$30:$F$30</c15:sqref>
                  </c15:fullRef>
                </c:ext>
              </c:extLst>
              <c:f>'0.5'!$D$30:$F$30</c:f>
              <c:numCache>
                <c:formatCode>General</c:formatCode>
                <c:ptCount val="3"/>
                <c:pt idx="0">
                  <c:v>0.88</c:v>
                </c:pt>
                <c:pt idx="1">
                  <c:v>0.85</c:v>
                </c:pt>
                <c:pt idx="2">
                  <c:v>0.8</c:v>
                </c:pt>
              </c:numCache>
            </c:numRef>
          </c:val>
          <c:extLst>
            <c:ext xmlns:c16="http://schemas.microsoft.com/office/drawing/2014/chart" uri="{C3380CC4-5D6E-409C-BE32-E72D297353CC}">
              <c16:uniqueId val="{0000001B-24D5-46C2-A892-AB875B687C34}"/>
            </c:ext>
          </c:extLst>
        </c:ser>
        <c:ser>
          <c:idx val="29"/>
          <c:order val="29"/>
          <c:tx>
            <c:strRef>
              <c:f>'0.5'!$A$31</c:f>
              <c:strCache>
                <c:ptCount val="1"/>
                <c:pt idx="0">
                  <c:v>8:2-0.6</c:v>
                </c:pt>
              </c:strCache>
            </c:strRef>
          </c:tx>
          <c:spPr>
            <a:solidFill>
              <a:schemeClr val="accent6">
                <a:lumMod val="60000"/>
                <a:lumOff val="4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'0.5'!$B$31:$F$31</c15:sqref>
                  </c15:fullRef>
                </c:ext>
              </c:extLst>
              <c:f>'0.5'!$D$31:$F$31</c:f>
              <c:numCache>
                <c:formatCode>General</c:formatCode>
                <c:ptCount val="3"/>
                <c:pt idx="0">
                  <c:v>0.88</c:v>
                </c:pt>
                <c:pt idx="1">
                  <c:v>0.85</c:v>
                </c:pt>
                <c:pt idx="2">
                  <c:v>0.8</c:v>
                </c:pt>
              </c:numCache>
            </c:numRef>
          </c:val>
          <c:extLst>
            <c:ext xmlns:c16="http://schemas.microsoft.com/office/drawing/2014/chart" uri="{C3380CC4-5D6E-409C-BE32-E72D297353CC}">
              <c16:uniqueId val="{0000001C-24D5-46C2-A892-AB875B687C34}"/>
            </c:ext>
          </c:extLst>
        </c:ser>
        <c:ser>
          <c:idx val="30"/>
          <c:order val="30"/>
          <c:tx>
            <c:strRef>
              <c:f>'0.5'!$A$32</c:f>
              <c:strCache>
                <c:ptCount val="1"/>
                <c:pt idx="0">
                  <c:v>8:2-0.65</c:v>
                </c:pt>
              </c:strCache>
            </c:strRef>
          </c:tx>
          <c:spPr>
            <a:solidFill>
              <a:schemeClr val="accent1">
                <a:lumMod val="5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'0.5'!$B$32:$F$32</c15:sqref>
                  </c15:fullRef>
                </c:ext>
              </c:extLst>
              <c:f>'0.5'!$D$32:$F$32</c:f>
              <c:numCache>
                <c:formatCode>General</c:formatCode>
                <c:ptCount val="3"/>
                <c:pt idx="0">
                  <c:v>0.88</c:v>
                </c:pt>
                <c:pt idx="1">
                  <c:v>0.85</c:v>
                </c:pt>
                <c:pt idx="2">
                  <c:v>0.8</c:v>
                </c:pt>
              </c:numCache>
            </c:numRef>
          </c:val>
          <c:extLst>
            <c:ext xmlns:c16="http://schemas.microsoft.com/office/drawing/2014/chart" uri="{C3380CC4-5D6E-409C-BE32-E72D297353CC}">
              <c16:uniqueId val="{0000001D-24D5-46C2-A892-AB875B687C34}"/>
            </c:ext>
          </c:extLst>
        </c:ser>
        <c:ser>
          <c:idx val="31"/>
          <c:order val="31"/>
          <c:tx>
            <c:strRef>
              <c:f>'0.5'!$A$33</c:f>
              <c:strCache>
                <c:ptCount val="1"/>
                <c:pt idx="0">
                  <c:v>9:1-0.45</c:v>
                </c:pt>
              </c:strCache>
            </c:strRef>
          </c:tx>
          <c:spPr>
            <a:solidFill>
              <a:schemeClr val="accent2">
                <a:lumMod val="5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'0.5'!$B$33:$F$33</c15:sqref>
                  </c15:fullRef>
                </c:ext>
              </c:extLst>
              <c:f>'0.5'!$D$33:$F$33</c:f>
              <c:numCache>
                <c:formatCode>General</c:formatCode>
                <c:ptCount val="3"/>
                <c:pt idx="0">
                  <c:v>0.8</c:v>
                </c:pt>
                <c:pt idx="1">
                  <c:v>0.69</c:v>
                </c:pt>
                <c:pt idx="2">
                  <c:v>0.53</c:v>
                </c:pt>
              </c:numCache>
            </c:numRef>
          </c:val>
          <c:extLst>
            <c:ext xmlns:c16="http://schemas.microsoft.com/office/drawing/2014/chart" uri="{C3380CC4-5D6E-409C-BE32-E72D297353CC}">
              <c16:uniqueId val="{0000001E-24D5-46C2-A892-AB875B687C34}"/>
            </c:ext>
          </c:extLst>
        </c:ser>
        <c:ser>
          <c:idx val="32"/>
          <c:order val="32"/>
          <c:tx>
            <c:strRef>
              <c:f>'0.5'!$A$34</c:f>
              <c:strCache>
                <c:ptCount val="1"/>
                <c:pt idx="0">
                  <c:v>9:1-0.5</c:v>
                </c:pt>
              </c:strCache>
            </c:strRef>
          </c:tx>
          <c:spPr>
            <a:solidFill>
              <a:schemeClr val="accent3">
                <a:lumMod val="5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'0.5'!$B$34:$F$34</c15:sqref>
                  </c15:fullRef>
                </c:ext>
              </c:extLst>
              <c:f>'0.5'!$D$34:$F$34</c:f>
              <c:numCache>
                <c:formatCode>General</c:formatCode>
                <c:ptCount val="3"/>
                <c:pt idx="0">
                  <c:v>0.88</c:v>
                </c:pt>
                <c:pt idx="1">
                  <c:v>0.85</c:v>
                </c:pt>
                <c:pt idx="2">
                  <c:v>0.8</c:v>
                </c:pt>
              </c:numCache>
            </c:numRef>
          </c:val>
          <c:extLst>
            <c:ext xmlns:c16="http://schemas.microsoft.com/office/drawing/2014/chart" uri="{C3380CC4-5D6E-409C-BE32-E72D297353CC}">
              <c16:uniqueId val="{0000001F-24D5-46C2-A892-AB875B687C34}"/>
            </c:ext>
          </c:extLst>
        </c:ser>
        <c:ser>
          <c:idx val="33"/>
          <c:order val="33"/>
          <c:tx>
            <c:strRef>
              <c:f>'0.5'!$A$35</c:f>
              <c:strCache>
                <c:ptCount val="1"/>
                <c:pt idx="0">
                  <c:v>9:1-0.55</c:v>
                </c:pt>
              </c:strCache>
            </c:strRef>
          </c:tx>
          <c:spPr>
            <a:solidFill>
              <a:schemeClr val="accent4">
                <a:lumMod val="5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'0.5'!$B$35:$F$35</c15:sqref>
                  </c15:fullRef>
                </c:ext>
              </c:extLst>
              <c:f>'0.5'!$D$35:$F$35</c:f>
              <c:numCache>
                <c:formatCode>General</c:formatCode>
                <c:ptCount val="3"/>
                <c:pt idx="0">
                  <c:v>0.88</c:v>
                </c:pt>
                <c:pt idx="1">
                  <c:v>0.85</c:v>
                </c:pt>
                <c:pt idx="2">
                  <c:v>0.8</c:v>
                </c:pt>
              </c:numCache>
            </c:numRef>
          </c:val>
          <c:extLst>
            <c:ext xmlns:c16="http://schemas.microsoft.com/office/drawing/2014/chart" uri="{C3380CC4-5D6E-409C-BE32-E72D297353CC}">
              <c16:uniqueId val="{00000020-24D5-46C2-A892-AB875B687C34}"/>
            </c:ext>
          </c:extLst>
        </c:ser>
        <c:ser>
          <c:idx val="34"/>
          <c:order val="34"/>
          <c:tx>
            <c:strRef>
              <c:f>'0.5'!$A$36</c:f>
              <c:strCache>
                <c:ptCount val="1"/>
                <c:pt idx="0">
                  <c:v>9:1-0.6</c:v>
                </c:pt>
              </c:strCache>
            </c:strRef>
          </c:tx>
          <c:spPr>
            <a:solidFill>
              <a:schemeClr val="accent5">
                <a:lumMod val="5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'0.5'!$B$36:$F$36</c15:sqref>
                  </c15:fullRef>
                </c:ext>
              </c:extLst>
              <c:f>'0.5'!$D$36:$F$36</c:f>
              <c:numCache>
                <c:formatCode>General</c:formatCode>
                <c:ptCount val="3"/>
                <c:pt idx="0">
                  <c:v>0.88</c:v>
                </c:pt>
                <c:pt idx="1">
                  <c:v>0.85</c:v>
                </c:pt>
                <c:pt idx="2">
                  <c:v>0.8</c:v>
                </c:pt>
              </c:numCache>
            </c:numRef>
          </c:val>
          <c:extLst>
            <c:ext xmlns:c16="http://schemas.microsoft.com/office/drawing/2014/chart" uri="{C3380CC4-5D6E-409C-BE32-E72D297353CC}">
              <c16:uniqueId val="{00000021-24D5-46C2-A892-AB875B687C34}"/>
            </c:ext>
          </c:extLst>
        </c:ser>
        <c:ser>
          <c:idx val="35"/>
          <c:order val="35"/>
          <c:tx>
            <c:strRef>
              <c:f>'0.5'!$A$37</c:f>
              <c:strCache>
                <c:ptCount val="1"/>
                <c:pt idx="0">
                  <c:v>9:1-0.65</c:v>
                </c:pt>
              </c:strCache>
            </c:strRef>
          </c:tx>
          <c:spPr>
            <a:solidFill>
              <a:schemeClr val="accent6">
                <a:lumMod val="50000"/>
              </a:schemeClr>
            </a:solidFill>
            <a:ln>
              <a:noFill/>
            </a:ln>
            <a:effectLst/>
          </c:spPr>
          <c:invertIfNegative val="0"/>
          <c:cat>
            <c:strRef>
              <c:extLst>
                <c:ext xmlns:c15="http://schemas.microsoft.com/office/drawing/2012/chart" uri="{02D57815-91ED-43cb-92C2-25804820EDAC}">
                  <c15:fullRef>
                    <c15:sqref>'0.5'!$B$1:$F$1</c15:sqref>
                  </c15:fullRef>
                </c:ext>
              </c:extLst>
              <c:f>'0.5'!$D$1:$F$1</c:f>
              <c:strCache>
                <c:ptCount val="3"/>
                <c:pt idx="0">
                  <c:v>V-measure</c:v>
                </c:pt>
                <c:pt idx="1">
                  <c:v>AMI</c:v>
                </c:pt>
                <c:pt idx="2">
                  <c:v>ARI</c:v>
                </c:pt>
              </c:strCache>
            </c:strRef>
          </c:cat>
          <c:val>
            <c:numRef>
              <c:extLst>
                <c:ext xmlns:c15="http://schemas.microsoft.com/office/drawing/2012/chart" uri="{02D57815-91ED-43cb-92C2-25804820EDAC}">
                  <c15:fullRef>
                    <c15:sqref>'0.5'!$B$37:$F$37</c15:sqref>
                  </c15:fullRef>
                </c:ext>
              </c:extLst>
              <c:f>'0.5'!$D$37:$F$37</c:f>
              <c:numCache>
                <c:formatCode>General</c:formatCode>
                <c:ptCount val="3"/>
                <c:pt idx="0">
                  <c:v>0.88</c:v>
                </c:pt>
                <c:pt idx="1">
                  <c:v>0.85</c:v>
                </c:pt>
                <c:pt idx="2">
                  <c:v>0.8</c:v>
                </c:pt>
              </c:numCache>
            </c:numRef>
          </c:val>
          <c:extLst>
            <c:ext xmlns:c16="http://schemas.microsoft.com/office/drawing/2014/chart" uri="{C3380CC4-5D6E-409C-BE32-E72D297353CC}">
              <c16:uniqueId val="{00000022-24D5-46C2-A892-AB875B687C34}"/>
            </c:ext>
          </c:extLst>
        </c:ser>
        <c:dLbls>
          <c:showLegendKey val="0"/>
          <c:showVal val="0"/>
          <c:showCatName val="0"/>
          <c:showSerName val="0"/>
          <c:showPercent val="0"/>
          <c:showBubbleSize val="0"/>
        </c:dLbls>
        <c:gapWidth val="219"/>
        <c:overlap val="-27"/>
        <c:axId val="1430939872"/>
        <c:axId val="1430946400"/>
        <c:extLst>
          <c:ext xmlns:c15="http://schemas.microsoft.com/office/drawing/2012/chart" uri="{02D57815-91ED-43cb-92C2-25804820EDAC}">
            <c15:filteredBarSeries>
              <c15:ser>
                <c:idx val="0"/>
                <c:order val="0"/>
                <c:tx>
                  <c:strRef>
                    <c:extLst>
                      <c:ext uri="{02D57815-91ED-43cb-92C2-25804820EDAC}">
                        <c15:formulaRef>
                          <c15:sqref>'0.5'!$A$2</c15:sqref>
                        </c15:formulaRef>
                      </c:ext>
                    </c:extLst>
                    <c:strCache>
                      <c:ptCount val="1"/>
                      <c:pt idx="0">
                        <c:v>mean</c:v>
                      </c:pt>
                    </c:strCache>
                  </c:strRef>
                </c:tx>
                <c:spPr>
                  <a:solidFill>
                    <a:schemeClr val="accent1"/>
                  </a:solidFill>
                  <a:ln>
                    <a:noFill/>
                  </a:ln>
                  <a:effectLst/>
                </c:spPr>
                <c:invertIfNegative val="0"/>
                <c:cat>
                  <c:strRef>
                    <c:extLst>
                      <c:ext uri="{02D57815-91ED-43cb-92C2-25804820EDAC}">
                        <c15:fullRef>
                          <c15:sqref>'0.5'!$B$1:$F$1</c15:sqref>
                        </c15:fullRef>
                        <c15:formulaRef>
                          <c15:sqref>'0.5'!$D$1:$F$1</c15:sqref>
                        </c15:formulaRef>
                      </c:ext>
                    </c:extLst>
                    <c:strCache>
                      <c:ptCount val="3"/>
                      <c:pt idx="0">
                        <c:v>V-measure</c:v>
                      </c:pt>
                      <c:pt idx="1">
                        <c:v>AMI</c:v>
                      </c:pt>
                      <c:pt idx="2">
                        <c:v>ARI</c:v>
                      </c:pt>
                    </c:strCache>
                  </c:strRef>
                </c:cat>
                <c:val>
                  <c:numRef>
                    <c:extLst>
                      <c:ext uri="{02D57815-91ED-43cb-92C2-25804820EDAC}">
                        <c15:fullRef>
                          <c15:sqref>'0.5'!$B$2:$F$2</c15:sqref>
                        </c15:fullRef>
                        <c15:formulaRef>
                          <c15:sqref>'0.5'!$D$2:$F$2</c15:sqref>
                        </c15:formulaRef>
                      </c:ext>
                    </c:extLst>
                    <c:numCache>
                      <c:formatCode>General</c:formatCode>
                      <c:ptCount val="3"/>
                    </c:numCache>
                  </c:numRef>
                </c:val>
                <c:extLst>
                  <c:ext xmlns:c16="http://schemas.microsoft.com/office/drawing/2014/chart" uri="{C3380CC4-5D6E-409C-BE32-E72D297353CC}">
                    <c16:uniqueId val="{00000023-24D5-46C2-A892-AB875B687C34}"/>
                  </c:ext>
                </c:extLst>
              </c15:ser>
            </c15:filteredBarSeries>
          </c:ext>
        </c:extLst>
      </c:barChart>
      <c:catAx>
        <c:axId val="1430939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30946400"/>
        <c:crosses val="autoZero"/>
        <c:auto val="1"/>
        <c:lblAlgn val="ctr"/>
        <c:lblOffset val="100"/>
        <c:noMultiLvlLbl val="0"/>
      </c:catAx>
      <c:valAx>
        <c:axId val="143094640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4309398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BD1C7-ADD3-504D-BCDB-B42CF5CE97FC}" type="datetimeFigureOut">
              <a:rPr kumimoji="1" lang="zh-TW" altLang="en-US" smtClean="0"/>
              <a:t>2016/6/6</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E8D25-4743-8548-92C1-84EF04EA4DC0}" type="slidenum">
              <a:rPr kumimoji="1" lang="zh-TW" altLang="en-US" smtClean="0"/>
              <a:t>‹#›</a:t>
            </a:fld>
            <a:endParaRPr kumimoji="1" lang="zh-TW" altLang="en-US"/>
          </a:p>
        </p:txBody>
      </p:sp>
    </p:spTree>
    <p:extLst>
      <p:ext uri="{BB962C8B-B14F-4D97-AF65-F5344CB8AC3E}">
        <p14:creationId xmlns:p14="http://schemas.microsoft.com/office/powerpoint/2010/main" val="294702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10</a:t>
            </a:fld>
            <a:endParaRPr kumimoji="1" lang="zh-TW" altLang="en-US"/>
          </a:p>
        </p:txBody>
      </p:sp>
    </p:spTree>
    <p:extLst>
      <p:ext uri="{BB962C8B-B14F-4D97-AF65-F5344CB8AC3E}">
        <p14:creationId xmlns:p14="http://schemas.microsoft.com/office/powerpoint/2010/main" val="3522007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35</a:t>
            </a:fld>
            <a:endParaRPr kumimoji="1" lang="zh-TW" altLang="en-US"/>
          </a:p>
        </p:txBody>
      </p:sp>
    </p:spTree>
    <p:extLst>
      <p:ext uri="{BB962C8B-B14F-4D97-AF65-F5344CB8AC3E}">
        <p14:creationId xmlns:p14="http://schemas.microsoft.com/office/powerpoint/2010/main" val="43579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36</a:t>
            </a:fld>
            <a:endParaRPr kumimoji="1" lang="zh-TW" altLang="en-US"/>
          </a:p>
        </p:txBody>
      </p:sp>
    </p:spTree>
    <p:extLst>
      <p:ext uri="{BB962C8B-B14F-4D97-AF65-F5344CB8AC3E}">
        <p14:creationId xmlns:p14="http://schemas.microsoft.com/office/powerpoint/2010/main" val="3690446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37</a:t>
            </a:fld>
            <a:endParaRPr kumimoji="1" lang="zh-TW" altLang="en-US"/>
          </a:p>
        </p:txBody>
      </p:sp>
    </p:spTree>
    <p:extLst>
      <p:ext uri="{BB962C8B-B14F-4D97-AF65-F5344CB8AC3E}">
        <p14:creationId xmlns:p14="http://schemas.microsoft.com/office/powerpoint/2010/main" val="2619757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38</a:t>
            </a:fld>
            <a:endParaRPr kumimoji="1" lang="zh-TW" altLang="en-US"/>
          </a:p>
        </p:txBody>
      </p:sp>
    </p:spTree>
    <p:extLst>
      <p:ext uri="{BB962C8B-B14F-4D97-AF65-F5344CB8AC3E}">
        <p14:creationId xmlns:p14="http://schemas.microsoft.com/office/powerpoint/2010/main" val="395331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39</a:t>
            </a:fld>
            <a:endParaRPr kumimoji="1" lang="zh-TW" altLang="en-US"/>
          </a:p>
        </p:txBody>
      </p:sp>
    </p:spTree>
    <p:extLst>
      <p:ext uri="{BB962C8B-B14F-4D97-AF65-F5344CB8AC3E}">
        <p14:creationId xmlns:p14="http://schemas.microsoft.com/office/powerpoint/2010/main" val="4279339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40</a:t>
            </a:fld>
            <a:endParaRPr kumimoji="1" lang="zh-TW" altLang="en-US"/>
          </a:p>
        </p:txBody>
      </p:sp>
    </p:spTree>
    <p:extLst>
      <p:ext uri="{BB962C8B-B14F-4D97-AF65-F5344CB8AC3E}">
        <p14:creationId xmlns:p14="http://schemas.microsoft.com/office/powerpoint/2010/main" val="2566625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41</a:t>
            </a:fld>
            <a:endParaRPr kumimoji="1" lang="zh-TW" altLang="en-US"/>
          </a:p>
        </p:txBody>
      </p:sp>
    </p:spTree>
    <p:extLst>
      <p:ext uri="{BB962C8B-B14F-4D97-AF65-F5344CB8AC3E}">
        <p14:creationId xmlns:p14="http://schemas.microsoft.com/office/powerpoint/2010/main" val="51803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42</a:t>
            </a:fld>
            <a:endParaRPr kumimoji="1" lang="zh-TW" altLang="en-US"/>
          </a:p>
        </p:txBody>
      </p:sp>
    </p:spTree>
    <p:extLst>
      <p:ext uri="{BB962C8B-B14F-4D97-AF65-F5344CB8AC3E}">
        <p14:creationId xmlns:p14="http://schemas.microsoft.com/office/powerpoint/2010/main" val="2899364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43</a:t>
            </a:fld>
            <a:endParaRPr kumimoji="1" lang="zh-TW" altLang="en-US"/>
          </a:p>
        </p:txBody>
      </p:sp>
    </p:spTree>
    <p:extLst>
      <p:ext uri="{BB962C8B-B14F-4D97-AF65-F5344CB8AC3E}">
        <p14:creationId xmlns:p14="http://schemas.microsoft.com/office/powerpoint/2010/main" val="3624865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44</a:t>
            </a:fld>
            <a:endParaRPr kumimoji="1" lang="zh-TW" altLang="en-US"/>
          </a:p>
        </p:txBody>
      </p:sp>
    </p:spTree>
    <p:extLst>
      <p:ext uri="{BB962C8B-B14F-4D97-AF65-F5344CB8AC3E}">
        <p14:creationId xmlns:p14="http://schemas.microsoft.com/office/powerpoint/2010/main" val="1188382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25</a:t>
            </a:fld>
            <a:endParaRPr kumimoji="1" lang="zh-TW" altLang="en-US"/>
          </a:p>
        </p:txBody>
      </p:sp>
    </p:spTree>
    <p:extLst>
      <p:ext uri="{BB962C8B-B14F-4D97-AF65-F5344CB8AC3E}">
        <p14:creationId xmlns:p14="http://schemas.microsoft.com/office/powerpoint/2010/main" val="512796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45</a:t>
            </a:fld>
            <a:endParaRPr kumimoji="1" lang="zh-TW" altLang="en-US"/>
          </a:p>
        </p:txBody>
      </p:sp>
    </p:spTree>
    <p:extLst>
      <p:ext uri="{BB962C8B-B14F-4D97-AF65-F5344CB8AC3E}">
        <p14:creationId xmlns:p14="http://schemas.microsoft.com/office/powerpoint/2010/main" val="264141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46</a:t>
            </a:fld>
            <a:endParaRPr kumimoji="1" lang="zh-TW" altLang="en-US"/>
          </a:p>
        </p:txBody>
      </p:sp>
    </p:spTree>
    <p:extLst>
      <p:ext uri="{BB962C8B-B14F-4D97-AF65-F5344CB8AC3E}">
        <p14:creationId xmlns:p14="http://schemas.microsoft.com/office/powerpoint/2010/main" val="27335040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47</a:t>
            </a:fld>
            <a:endParaRPr kumimoji="1" lang="zh-TW" altLang="en-US"/>
          </a:p>
        </p:txBody>
      </p:sp>
    </p:spTree>
    <p:extLst>
      <p:ext uri="{BB962C8B-B14F-4D97-AF65-F5344CB8AC3E}">
        <p14:creationId xmlns:p14="http://schemas.microsoft.com/office/powerpoint/2010/main" val="2459514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48</a:t>
            </a:fld>
            <a:endParaRPr kumimoji="1" lang="zh-TW" altLang="en-US"/>
          </a:p>
        </p:txBody>
      </p:sp>
    </p:spTree>
    <p:extLst>
      <p:ext uri="{BB962C8B-B14F-4D97-AF65-F5344CB8AC3E}">
        <p14:creationId xmlns:p14="http://schemas.microsoft.com/office/powerpoint/2010/main" val="3091621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49</a:t>
            </a:fld>
            <a:endParaRPr kumimoji="1" lang="zh-TW" altLang="en-US"/>
          </a:p>
        </p:txBody>
      </p:sp>
    </p:spTree>
    <p:extLst>
      <p:ext uri="{BB962C8B-B14F-4D97-AF65-F5344CB8AC3E}">
        <p14:creationId xmlns:p14="http://schemas.microsoft.com/office/powerpoint/2010/main" val="2746034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50</a:t>
            </a:fld>
            <a:endParaRPr kumimoji="1" lang="zh-TW" altLang="en-US"/>
          </a:p>
        </p:txBody>
      </p:sp>
    </p:spTree>
    <p:extLst>
      <p:ext uri="{BB962C8B-B14F-4D97-AF65-F5344CB8AC3E}">
        <p14:creationId xmlns:p14="http://schemas.microsoft.com/office/powerpoint/2010/main" val="2769274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28</a:t>
            </a:fld>
            <a:endParaRPr kumimoji="1" lang="zh-TW" altLang="en-US"/>
          </a:p>
        </p:txBody>
      </p:sp>
    </p:spTree>
    <p:extLst>
      <p:ext uri="{BB962C8B-B14F-4D97-AF65-F5344CB8AC3E}">
        <p14:creationId xmlns:p14="http://schemas.microsoft.com/office/powerpoint/2010/main" val="87587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5:5~7:3 0.6</a:t>
            </a:r>
            <a:r>
              <a:rPr lang="zh-TW" altLang="en-US" dirty="0" smtClean="0"/>
              <a:t>較好</a:t>
            </a:r>
            <a:endParaRPr lang="en-US" altLang="zh-TW" dirty="0" smtClean="0"/>
          </a:p>
          <a:p>
            <a:r>
              <a:rPr lang="en-US" altLang="zh-TW" dirty="0" smtClean="0"/>
              <a:t>8:2</a:t>
            </a:r>
            <a:r>
              <a:rPr lang="zh-TW" altLang="en-US" dirty="0" smtClean="0"/>
              <a:t>  </a:t>
            </a:r>
            <a:r>
              <a:rPr lang="en-US" altLang="zh-TW" dirty="0" smtClean="0"/>
              <a:t>0.55</a:t>
            </a:r>
            <a:r>
              <a:rPr lang="zh-TW" altLang="en-US" dirty="0" smtClean="0"/>
              <a:t>跟</a:t>
            </a:r>
            <a:r>
              <a:rPr lang="en-US" altLang="zh-TW" dirty="0" smtClean="0"/>
              <a:t>0.6</a:t>
            </a:r>
            <a:r>
              <a:rPr lang="zh-TW" altLang="en-US" dirty="0" smtClean="0"/>
              <a:t>都不錯</a:t>
            </a:r>
            <a:endParaRPr lang="en-US" altLang="zh-TW" dirty="0" smtClean="0"/>
          </a:p>
          <a:p>
            <a:r>
              <a:rPr lang="en-US" altLang="zh-TW" dirty="0" smtClean="0"/>
              <a:t>9:1</a:t>
            </a:r>
            <a:r>
              <a:rPr lang="zh-TW" altLang="en-US" dirty="0" smtClean="0"/>
              <a:t>  </a:t>
            </a:r>
            <a:r>
              <a:rPr lang="en-US" altLang="zh-TW" dirty="0" smtClean="0"/>
              <a:t>0.55</a:t>
            </a:r>
            <a:r>
              <a:rPr lang="zh-TW" altLang="en-US" dirty="0" smtClean="0"/>
              <a:t>比較好</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29</a:t>
            </a:fld>
            <a:endParaRPr kumimoji="1" lang="zh-TW" altLang="en-US"/>
          </a:p>
        </p:txBody>
      </p:sp>
    </p:spTree>
    <p:extLst>
      <p:ext uri="{BB962C8B-B14F-4D97-AF65-F5344CB8AC3E}">
        <p14:creationId xmlns:p14="http://schemas.microsoft.com/office/powerpoint/2010/main" val="209920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9:1  0.55</a:t>
            </a:r>
            <a:r>
              <a:rPr lang="zh-TW" altLang="en-US" dirty="0" smtClean="0"/>
              <a:t>最好</a:t>
            </a:r>
            <a:r>
              <a:rPr lang="en-US" altLang="zh-TW" dirty="0" smtClean="0"/>
              <a:t/>
            </a:r>
            <a:br>
              <a:rPr lang="en-US" altLang="zh-TW" dirty="0" smtClean="0"/>
            </a:br>
            <a:r>
              <a:rPr lang="zh-TW" altLang="en-US" dirty="0" smtClean="0"/>
              <a:t>表示每次重新計算話題關鍵字的效果並不是很好</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30</a:t>
            </a:fld>
            <a:endParaRPr kumimoji="1" lang="zh-TW" altLang="en-US"/>
          </a:p>
        </p:txBody>
      </p:sp>
    </p:spTree>
    <p:extLst>
      <p:ext uri="{BB962C8B-B14F-4D97-AF65-F5344CB8AC3E}">
        <p14:creationId xmlns:p14="http://schemas.microsoft.com/office/powerpoint/2010/main" val="2411948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變因只有分群門檻值</a:t>
            </a:r>
            <a:endParaRPr lang="en-US" altLang="zh-TW" dirty="0" smtClean="0"/>
          </a:p>
          <a:p>
            <a:r>
              <a:rPr lang="zh-TW" altLang="en-US" dirty="0" smtClean="0"/>
              <a:t>可以發現在</a:t>
            </a:r>
            <a:r>
              <a:rPr lang="en-US" altLang="zh-TW" dirty="0" smtClean="0"/>
              <a:t>0.55</a:t>
            </a:r>
            <a:r>
              <a:rPr lang="zh-TW" altLang="en-US" dirty="0" smtClean="0"/>
              <a:t>的時候比較好</a:t>
            </a:r>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31</a:t>
            </a:fld>
            <a:endParaRPr kumimoji="1" lang="zh-TW" altLang="en-US"/>
          </a:p>
        </p:txBody>
      </p:sp>
    </p:spTree>
    <p:extLst>
      <p:ext uri="{BB962C8B-B14F-4D97-AF65-F5344CB8AC3E}">
        <p14:creationId xmlns:p14="http://schemas.microsoft.com/office/powerpoint/2010/main" val="324466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32</a:t>
            </a:fld>
            <a:endParaRPr kumimoji="1" lang="zh-TW" altLang="en-US"/>
          </a:p>
        </p:txBody>
      </p:sp>
    </p:spTree>
    <p:extLst>
      <p:ext uri="{BB962C8B-B14F-4D97-AF65-F5344CB8AC3E}">
        <p14:creationId xmlns:p14="http://schemas.microsoft.com/office/powerpoint/2010/main" val="3060632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33</a:t>
            </a:fld>
            <a:endParaRPr kumimoji="1" lang="zh-TW" altLang="en-US"/>
          </a:p>
        </p:txBody>
      </p:sp>
    </p:spTree>
    <p:extLst>
      <p:ext uri="{BB962C8B-B14F-4D97-AF65-F5344CB8AC3E}">
        <p14:creationId xmlns:p14="http://schemas.microsoft.com/office/powerpoint/2010/main" val="4167171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34</a:t>
            </a:fld>
            <a:endParaRPr kumimoji="1" lang="zh-TW" altLang="en-US"/>
          </a:p>
        </p:txBody>
      </p:sp>
    </p:spTree>
    <p:extLst>
      <p:ext uri="{BB962C8B-B14F-4D97-AF65-F5344CB8AC3E}">
        <p14:creationId xmlns:p14="http://schemas.microsoft.com/office/powerpoint/2010/main" val="3186007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48833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104355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593021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213976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904825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7D37549-EB1B-4775-A7CD-5FCE3CE0385F}" type="datetimeFigureOut">
              <a:rPr lang="zh-TW" altLang="en-US" smtClean="0"/>
              <a:t>2016/6/6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02170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7D37549-EB1B-4775-A7CD-5FCE3CE0385F}" type="datetimeFigureOut">
              <a:rPr lang="zh-TW" altLang="en-US" smtClean="0"/>
              <a:t>2016/6/6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51292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7D37549-EB1B-4775-A7CD-5FCE3CE0385F}" type="datetimeFigureOut">
              <a:rPr lang="zh-TW" altLang="en-US" smtClean="0"/>
              <a:t>2016/6/6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2872101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7D37549-EB1B-4775-A7CD-5FCE3CE0385F}" type="datetimeFigureOut">
              <a:rPr lang="zh-TW" altLang="en-US" smtClean="0"/>
              <a:t>2016/6/6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106465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7D37549-EB1B-4775-A7CD-5FCE3CE0385F}" type="datetimeFigureOut">
              <a:rPr lang="zh-TW" altLang="en-US" smtClean="0"/>
              <a:t>2016/6/6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568529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7D37549-EB1B-4775-A7CD-5FCE3CE0385F}" type="datetimeFigureOut">
              <a:rPr lang="zh-TW" altLang="en-US" smtClean="0"/>
              <a:t>2016/6/6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4027391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37549-EB1B-4775-A7CD-5FCE3CE0385F}" type="datetimeFigureOut">
              <a:rPr lang="zh-TW" altLang="en-US" smtClean="0"/>
              <a:t>2016/6/6</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76358869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chart" Target="../charts/chart18.xml"/></Relationships>
</file>

<file path=ppt/slides/_rels/slide43.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chart" Target="../charts/chart24.xml"/><Relationship Id="rId5" Type="http://schemas.openxmlformats.org/officeDocument/2006/relationships/chart" Target="../charts/chart23.xml"/><Relationship Id="rId4" Type="http://schemas.openxmlformats.org/officeDocument/2006/relationships/chart" Target="../charts/chart22.xml"/></Relationships>
</file>

<file path=ppt/slides/_rels/slide44.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chart" Target="../charts/chart29.xml"/><Relationship Id="rId5" Type="http://schemas.openxmlformats.org/officeDocument/2006/relationships/chart" Target="../charts/chart28.xml"/><Relationship Id="rId4" Type="http://schemas.openxmlformats.org/officeDocument/2006/relationships/chart" Target="../charts/chart27.xml"/></Relationships>
</file>

<file path=ppt/slides/_rels/slide47.xml.rels><?xml version="1.0" encoding="UTF-8" standalone="yes"?>
<Relationships xmlns="http://schemas.openxmlformats.org/package/2006/relationships"><Relationship Id="rId3" Type="http://schemas.openxmlformats.org/officeDocument/2006/relationships/chart" Target="../charts/chart30.xml"/><Relationship Id="rId7" Type="http://schemas.openxmlformats.org/officeDocument/2006/relationships/chart" Target="../charts/chart3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chart" Target="../charts/chart33.xml"/><Relationship Id="rId5" Type="http://schemas.openxmlformats.org/officeDocument/2006/relationships/chart" Target="../charts/chart32.xml"/><Relationship Id="rId4" Type="http://schemas.openxmlformats.org/officeDocument/2006/relationships/chart" Target="../charts/chart31.xml"/></Relationships>
</file>

<file path=ppt/slides/_rels/slide48.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r>
              <a:rPr lang="en-US" altLang="zh-TW" sz="4400" dirty="0"/>
              <a:t>Popular Topic Detection based on </a:t>
            </a:r>
            <a:br>
              <a:rPr lang="en-US" altLang="zh-TW" sz="4400" dirty="0"/>
            </a:br>
            <a:r>
              <a:rPr lang="en-US" altLang="zh-TW" sz="4400" dirty="0"/>
              <a:t>Vector Representation of </a:t>
            </a:r>
            <a:r>
              <a:rPr lang="en-US" altLang="zh-TW" sz="4400" dirty="0" smtClean="0"/>
              <a:t>Words</a:t>
            </a:r>
            <a:endParaRPr lang="zh-TW" altLang="en-US" sz="4400" dirty="0"/>
          </a:p>
        </p:txBody>
      </p:sp>
      <p:sp>
        <p:nvSpPr>
          <p:cNvPr id="3" name="副標題 2"/>
          <p:cNvSpPr>
            <a:spLocks noGrp="1"/>
          </p:cNvSpPr>
          <p:nvPr>
            <p:ph type="subTitle" idx="1"/>
          </p:nvPr>
        </p:nvSpPr>
        <p:spPr/>
        <p:txBody>
          <a:bodyPr>
            <a:noAutofit/>
          </a:bodyPr>
          <a:lstStyle/>
          <a:p>
            <a:endParaRPr lang="en-US" altLang="zh-TW" sz="4000" dirty="0" smtClean="0"/>
          </a:p>
          <a:p>
            <a:r>
              <a:rPr lang="zh-TW" altLang="en-US" sz="4000" dirty="0" smtClean="0"/>
              <a:t>基於</a:t>
            </a:r>
            <a:r>
              <a:rPr lang="en-US" altLang="zh-TW" sz="4000" dirty="0"/>
              <a:t>Word2Vec</a:t>
            </a:r>
            <a:r>
              <a:rPr lang="zh-TW" altLang="en-US" sz="4000" dirty="0" smtClean="0"/>
              <a:t>之熱門</a:t>
            </a:r>
            <a:r>
              <a:rPr lang="zh-TW" altLang="en-US" sz="4000" dirty="0"/>
              <a:t>主題偵測</a:t>
            </a:r>
          </a:p>
        </p:txBody>
      </p:sp>
    </p:spTree>
    <p:extLst>
      <p:ext uri="{BB962C8B-B14F-4D97-AF65-F5344CB8AC3E}">
        <p14:creationId xmlns:p14="http://schemas.microsoft.com/office/powerpoint/2010/main" val="963236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Training Part</a:t>
            </a:r>
            <a:endParaRPr lang="zh-TW" altLang="en-US" dirty="0"/>
          </a:p>
        </p:txBody>
      </p:sp>
      <p:sp>
        <p:nvSpPr>
          <p:cNvPr id="5" name="文字版面配置區 4"/>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9636285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Training Data Preprocessing</a:t>
            </a:r>
            <a:endParaRPr lang="zh-TW" altLang="en-US" dirty="0"/>
          </a:p>
        </p:txBody>
      </p:sp>
      <p:sp>
        <p:nvSpPr>
          <p:cNvPr id="3" name="內容版面配置區 2"/>
          <p:cNvSpPr>
            <a:spLocks noGrp="1"/>
          </p:cNvSpPr>
          <p:nvPr>
            <p:ph idx="1"/>
          </p:nvPr>
        </p:nvSpPr>
        <p:spPr/>
        <p:txBody>
          <a:bodyPr/>
          <a:lstStyle/>
          <a:p>
            <a:r>
              <a:rPr lang="en-US" altLang="zh-TW" dirty="0" smtClean="0"/>
              <a:t>Title, Article Content</a:t>
            </a:r>
          </a:p>
          <a:p>
            <a:r>
              <a:rPr lang="en-US" altLang="zh-TW" dirty="0" smtClean="0"/>
              <a:t>Remove quote, URLs</a:t>
            </a:r>
          </a:p>
          <a:p>
            <a:r>
              <a:rPr lang="zh-TW" altLang="en-US" dirty="0" smtClean="0"/>
              <a:t>內文斷句</a:t>
            </a:r>
            <a:endParaRPr lang="en-US" altLang="zh-TW" dirty="0" smtClean="0"/>
          </a:p>
          <a:p>
            <a:r>
              <a:rPr lang="zh-TW" altLang="en-US" dirty="0" smtClean="0"/>
              <a:t>句子移除標點及特殊符號後進行斷詞</a:t>
            </a:r>
            <a:r>
              <a:rPr lang="en-US" altLang="zh-TW" dirty="0" smtClean="0"/>
              <a:t>(</a:t>
            </a:r>
            <a:r>
              <a:rPr lang="en-US" altLang="zh-TW" dirty="0" err="1" smtClean="0"/>
              <a:t>Jieba</a:t>
            </a:r>
            <a:r>
              <a:rPr lang="zh-TW" altLang="en-US" dirty="0" smtClean="0"/>
              <a:t>搜尋引擎模式</a:t>
            </a:r>
            <a:r>
              <a:rPr lang="en-US" altLang="zh-TW" dirty="0" smtClean="0"/>
              <a:t>)</a:t>
            </a:r>
          </a:p>
          <a:p>
            <a:endParaRPr lang="en-US" altLang="zh-TW" dirty="0" smtClean="0"/>
          </a:p>
          <a:p>
            <a:endParaRPr lang="en-US" altLang="zh-TW" dirty="0" smtClean="0"/>
          </a:p>
        </p:txBody>
      </p:sp>
    </p:spTree>
    <p:extLst>
      <p:ext uri="{BB962C8B-B14F-4D97-AF65-F5344CB8AC3E}">
        <p14:creationId xmlns:p14="http://schemas.microsoft.com/office/powerpoint/2010/main" val="868381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 Model Training</a:t>
            </a:r>
            <a:endParaRPr lang="zh-TW" altLang="en-US" dirty="0"/>
          </a:p>
        </p:txBody>
      </p:sp>
      <p:sp>
        <p:nvSpPr>
          <p:cNvPr id="3" name="內容版面配置區 2"/>
          <p:cNvSpPr>
            <a:spLocks noGrp="1"/>
          </p:cNvSpPr>
          <p:nvPr>
            <p:ph idx="1"/>
          </p:nvPr>
        </p:nvSpPr>
        <p:spPr/>
        <p:txBody>
          <a:bodyPr/>
          <a:lstStyle/>
          <a:p>
            <a:r>
              <a:rPr lang="en-US" altLang="zh-TW" dirty="0" smtClean="0"/>
              <a:t>CBOW vs Skip Gram</a:t>
            </a:r>
          </a:p>
          <a:p>
            <a:r>
              <a:rPr lang="en-US" altLang="zh-TW" dirty="0" smtClean="0"/>
              <a:t>Vector size</a:t>
            </a:r>
          </a:p>
          <a:p>
            <a:r>
              <a:rPr lang="en-US" altLang="zh-TW" dirty="0" smtClean="0"/>
              <a:t>Min Count</a:t>
            </a:r>
          </a:p>
          <a:p>
            <a:r>
              <a:rPr lang="en-US" altLang="zh-TW" dirty="0" smtClean="0"/>
              <a:t>Skip Gram algorithm, Vector size 300, Min Count 3</a:t>
            </a:r>
          </a:p>
          <a:p>
            <a:r>
              <a:rPr lang="en-US" altLang="zh-TW" dirty="0" smtClean="0"/>
              <a:t>1398775 words</a:t>
            </a:r>
          </a:p>
        </p:txBody>
      </p:sp>
    </p:spTree>
    <p:extLst>
      <p:ext uri="{BB962C8B-B14F-4D97-AF65-F5344CB8AC3E}">
        <p14:creationId xmlns:p14="http://schemas.microsoft.com/office/powerpoint/2010/main" val="4136220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Clustering Part</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680522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Feature Selection</a:t>
            </a:r>
            <a:endParaRPr lang="zh-TW" altLang="en-US" dirty="0"/>
          </a:p>
        </p:txBody>
      </p:sp>
      <p:sp>
        <p:nvSpPr>
          <p:cNvPr id="3" name="內容版面配置區 2"/>
          <p:cNvSpPr>
            <a:spLocks noGrp="1"/>
          </p:cNvSpPr>
          <p:nvPr>
            <p:ph idx="1"/>
          </p:nvPr>
        </p:nvSpPr>
        <p:spPr/>
        <p:txBody>
          <a:bodyPr/>
          <a:lstStyle/>
          <a:p>
            <a:r>
              <a:rPr lang="en-US" altLang="zh-TW" dirty="0" smtClean="0"/>
              <a:t>Article Title</a:t>
            </a:r>
          </a:p>
          <a:p>
            <a:pPr marL="457200" lvl="1" indent="0">
              <a:buNone/>
            </a:pPr>
            <a:r>
              <a:rPr lang="en-US" altLang="zh-TW" dirty="0" smtClean="0"/>
              <a:t>Remove special title format</a:t>
            </a:r>
          </a:p>
          <a:p>
            <a:r>
              <a:rPr lang="en-US" altLang="zh-TW" dirty="0" smtClean="0"/>
              <a:t>Article Content</a:t>
            </a:r>
          </a:p>
          <a:p>
            <a:pPr marL="457200" lvl="1" indent="0">
              <a:buNone/>
            </a:pPr>
            <a:r>
              <a:rPr lang="en-US" altLang="zh-TW" dirty="0" smtClean="0"/>
              <a:t>Remove quote, URLs</a:t>
            </a:r>
          </a:p>
          <a:p>
            <a:pPr marL="457200" lvl="1" indent="0">
              <a:buNone/>
            </a:pPr>
            <a:r>
              <a:rPr lang="en-US" altLang="zh-TW" dirty="0" smtClean="0"/>
              <a:t>Keywords extraction by topic modeling (LDA)</a:t>
            </a:r>
          </a:p>
          <a:p>
            <a:endParaRPr lang="en-US" altLang="zh-TW" dirty="0" smtClean="0"/>
          </a:p>
        </p:txBody>
      </p:sp>
    </p:spTree>
    <p:extLst>
      <p:ext uri="{BB962C8B-B14F-4D97-AF65-F5344CB8AC3E}">
        <p14:creationId xmlns:p14="http://schemas.microsoft.com/office/powerpoint/2010/main" val="2546727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Vector </a:t>
            </a:r>
            <a:r>
              <a:rPr lang="en-US" altLang="zh-TW" dirty="0" smtClean="0"/>
              <a:t>Representations</a:t>
            </a:r>
            <a:endParaRPr lang="zh-TW" altLang="en-US" dirty="0"/>
          </a:p>
        </p:txBody>
      </p:sp>
      <p:sp>
        <p:nvSpPr>
          <p:cNvPr id="3" name="內容版面配置區 2"/>
          <p:cNvSpPr>
            <a:spLocks noGrp="1"/>
          </p:cNvSpPr>
          <p:nvPr>
            <p:ph idx="1"/>
          </p:nvPr>
        </p:nvSpPr>
        <p:spPr/>
        <p:txBody>
          <a:bodyPr/>
          <a:lstStyle/>
          <a:p>
            <a:r>
              <a:rPr lang="en-US" altLang="zh-TW" dirty="0" smtClean="0"/>
              <a:t>Of Words</a:t>
            </a:r>
          </a:p>
          <a:p>
            <a:pPr marL="457200" lvl="1" indent="0">
              <a:buNone/>
            </a:pPr>
            <a:r>
              <a:rPr lang="en-US" altLang="zh-TW" dirty="0" smtClean="0"/>
              <a:t>Use word2vec model to map the vector representation of word</a:t>
            </a:r>
          </a:p>
          <a:p>
            <a:pPr marL="457200" lvl="1" indent="0">
              <a:buNone/>
            </a:pPr>
            <a:endParaRPr lang="en-US" altLang="zh-TW" dirty="0" smtClean="0"/>
          </a:p>
          <a:p>
            <a:r>
              <a:rPr lang="en-US" altLang="zh-TW" dirty="0" smtClean="0"/>
              <a:t>Of Articles</a:t>
            </a:r>
          </a:p>
          <a:p>
            <a:pPr marL="457200" lvl="1" indent="0">
              <a:buNone/>
            </a:pPr>
            <a:r>
              <a:rPr lang="en-US" altLang="zh-TW" dirty="0" smtClean="0"/>
              <a:t>Mean of article features word vector</a:t>
            </a:r>
          </a:p>
          <a:p>
            <a:pPr marL="457200" lvl="1" indent="0">
              <a:buNone/>
            </a:pPr>
            <a:endParaRPr lang="en-US" altLang="zh-TW" dirty="0"/>
          </a:p>
          <a:p>
            <a:r>
              <a:rPr lang="en-US" altLang="zh-TW" dirty="0" smtClean="0"/>
              <a:t>Of Cluster(or</a:t>
            </a:r>
            <a:r>
              <a:rPr lang="zh-TW" altLang="en-US" dirty="0" smtClean="0"/>
              <a:t> </a:t>
            </a:r>
            <a:r>
              <a:rPr lang="en-US" altLang="zh-TW" dirty="0" smtClean="0"/>
              <a:t>Topic)</a:t>
            </a:r>
          </a:p>
          <a:p>
            <a:pPr marL="457200" lvl="1" indent="0">
              <a:buNone/>
            </a:pPr>
            <a:r>
              <a:rPr lang="en-US" altLang="zh-TW" dirty="0" smtClean="0"/>
              <a:t>Mean of sub-articles vector</a:t>
            </a:r>
          </a:p>
          <a:p>
            <a:pPr marL="457200" lvl="1" indent="0">
              <a:buNone/>
            </a:pPr>
            <a:endParaRPr lang="en-US" altLang="zh-TW" dirty="0" smtClean="0"/>
          </a:p>
        </p:txBody>
      </p:sp>
    </p:spTree>
    <p:extLst>
      <p:ext uri="{BB962C8B-B14F-4D97-AF65-F5344CB8AC3E}">
        <p14:creationId xmlns:p14="http://schemas.microsoft.com/office/powerpoint/2010/main" val="1230499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a:t>
            </a:r>
            <a:endParaRPr lang="zh-TW" altLang="en-US" dirty="0"/>
          </a:p>
        </p:txBody>
      </p:sp>
      <p:sp>
        <p:nvSpPr>
          <p:cNvPr id="3" name="內容版面配置區 2"/>
          <p:cNvSpPr>
            <a:spLocks noGrp="1"/>
          </p:cNvSpPr>
          <p:nvPr>
            <p:ph idx="1"/>
          </p:nvPr>
        </p:nvSpPr>
        <p:spPr/>
        <p:txBody>
          <a:bodyPr/>
          <a:lstStyle/>
          <a:p>
            <a:r>
              <a:rPr lang="zh-TW" altLang="en-US" dirty="0" smtClean="0"/>
              <a:t>話題由一群文章組成，每篇文章及話題可以用一個向量來表示</a:t>
            </a:r>
            <a:endParaRPr lang="en-US" altLang="zh-TW" dirty="0" smtClean="0"/>
          </a:p>
          <a:p>
            <a:r>
              <a:rPr lang="zh-TW" altLang="en-US" dirty="0" smtClean="0"/>
              <a:t>首先將</a:t>
            </a:r>
            <a:r>
              <a:rPr lang="zh-TW" altLang="en-US" dirty="0"/>
              <a:t>含有相同標題的文章視為同一</a:t>
            </a:r>
            <a:r>
              <a:rPr lang="zh-TW" altLang="en-US" dirty="0" smtClean="0"/>
              <a:t>話題。接著定義一個門檻值，對每一話題找出與該話題最為相似的話題，若相似度大於門檻值則將兩個話題合併，若相似度小於門檻值，則將話題移到分群完畢的清單，重複直到所有話題合併完畢</a:t>
            </a:r>
            <a:endParaRPr lang="en-US" altLang="zh-TW" dirty="0" smtClean="0"/>
          </a:p>
          <a:p>
            <a:endParaRPr lang="en-US" altLang="zh-TW" dirty="0"/>
          </a:p>
          <a:p>
            <a:r>
              <a:rPr lang="zh-TW" altLang="en-US" dirty="0" smtClean="0"/>
              <a:t>話題相似度 </a:t>
            </a:r>
            <a:r>
              <a:rPr lang="en-US" altLang="zh-TW" dirty="0" smtClean="0"/>
              <a:t>=</a:t>
            </a:r>
            <a:r>
              <a:rPr lang="zh-TW" altLang="en-US" dirty="0" smtClean="0"/>
              <a:t> 兩話題特徵向量取內積</a:t>
            </a:r>
            <a:endParaRPr lang="en-US" altLang="zh-TW" dirty="0" smtClean="0"/>
          </a:p>
        </p:txBody>
      </p:sp>
    </p:spTree>
    <p:extLst>
      <p:ext uri="{BB962C8B-B14F-4D97-AF65-F5344CB8AC3E}">
        <p14:creationId xmlns:p14="http://schemas.microsoft.com/office/powerpoint/2010/main" val="1255159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 method 1</a:t>
            </a:r>
            <a:endParaRPr lang="zh-TW" altLang="en-US" dirty="0"/>
          </a:p>
        </p:txBody>
      </p:sp>
      <p:sp>
        <p:nvSpPr>
          <p:cNvPr id="3" name="內容版面配置區 2"/>
          <p:cNvSpPr>
            <a:spLocks noGrp="1"/>
          </p:cNvSpPr>
          <p:nvPr>
            <p:ph idx="1"/>
          </p:nvPr>
        </p:nvSpPr>
        <p:spPr/>
        <p:txBody>
          <a:bodyPr/>
          <a:lstStyle/>
          <a:p>
            <a:r>
              <a:rPr lang="zh-TW" altLang="en-US" dirty="0"/>
              <a:t>文章特徵向量 </a:t>
            </a:r>
            <a:r>
              <a:rPr lang="en-US" altLang="zh-TW" dirty="0"/>
              <a:t>=</a:t>
            </a:r>
            <a:r>
              <a:rPr lang="zh-TW" altLang="en-US" dirty="0"/>
              <a:t> 標題斷詞後各向量的平均</a:t>
            </a:r>
            <a:endParaRPr lang="en-US" altLang="zh-TW" dirty="0"/>
          </a:p>
          <a:p>
            <a:r>
              <a:rPr lang="zh-TW" altLang="en-US" dirty="0"/>
              <a:t>話題關鍵字特徵向量 </a:t>
            </a:r>
            <a:r>
              <a:rPr lang="en-US" altLang="zh-TW" dirty="0"/>
              <a:t>=</a:t>
            </a:r>
            <a:r>
              <a:rPr lang="zh-TW" altLang="en-US" dirty="0"/>
              <a:t> </a:t>
            </a:r>
            <a:r>
              <a:rPr lang="zh-TW" altLang="en-US" dirty="0" smtClean="0"/>
              <a:t>討論</a:t>
            </a:r>
            <a:r>
              <a:rPr lang="zh-TW" altLang="en-US" dirty="0"/>
              <a:t>串內文前十關鍵字向量的平均</a:t>
            </a:r>
            <a:endParaRPr lang="en-US" altLang="zh-TW" dirty="0"/>
          </a:p>
          <a:p>
            <a:r>
              <a:rPr lang="zh-TW" altLang="en-US" dirty="0"/>
              <a:t>話題特徵向量 </a:t>
            </a:r>
            <a:r>
              <a:rPr lang="en-US" altLang="zh-TW" dirty="0"/>
              <a:t>=</a:t>
            </a:r>
            <a:r>
              <a:rPr lang="zh-TW" altLang="en-US" dirty="0"/>
              <a:t> 子文章特徵向量平均 </a:t>
            </a:r>
            <a:r>
              <a:rPr lang="en-US" altLang="zh-TW" dirty="0"/>
              <a:t>+</a:t>
            </a:r>
            <a:r>
              <a:rPr lang="zh-TW" altLang="en-US" dirty="0"/>
              <a:t> 話題關鍵字特徵向量</a:t>
            </a:r>
            <a:endParaRPr lang="en-US" altLang="zh-TW" dirty="0"/>
          </a:p>
          <a:p>
            <a:r>
              <a:rPr lang="zh-TW" altLang="en-US" dirty="0"/>
              <a:t>每次合併話題時重新計算話題關鍵字特徵向量</a:t>
            </a:r>
            <a:endParaRPr lang="en-US" altLang="zh-TW" dirty="0"/>
          </a:p>
        </p:txBody>
      </p:sp>
    </p:spTree>
    <p:extLst>
      <p:ext uri="{BB962C8B-B14F-4D97-AF65-F5344CB8AC3E}">
        <p14:creationId xmlns:p14="http://schemas.microsoft.com/office/powerpoint/2010/main" val="339305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 method 2</a:t>
            </a:r>
            <a:endParaRPr lang="zh-TW" altLang="en-US" dirty="0"/>
          </a:p>
        </p:txBody>
      </p:sp>
      <p:sp>
        <p:nvSpPr>
          <p:cNvPr id="3" name="內容版面配置區 2"/>
          <p:cNvSpPr>
            <a:spLocks noGrp="1"/>
          </p:cNvSpPr>
          <p:nvPr>
            <p:ph idx="1"/>
          </p:nvPr>
        </p:nvSpPr>
        <p:spPr/>
        <p:txBody>
          <a:bodyPr/>
          <a:lstStyle/>
          <a:p>
            <a:r>
              <a:rPr lang="zh-TW" altLang="en-US" dirty="0" smtClean="0"/>
              <a:t>文章特徵向量 </a:t>
            </a:r>
            <a:r>
              <a:rPr lang="en-US" altLang="zh-TW" dirty="0" smtClean="0"/>
              <a:t>=</a:t>
            </a:r>
            <a:r>
              <a:rPr lang="zh-TW" altLang="en-US" dirty="0" smtClean="0"/>
              <a:t> 標題斷詞後各向量的平均</a:t>
            </a:r>
            <a:endParaRPr lang="en-US" altLang="zh-TW" dirty="0" smtClean="0"/>
          </a:p>
          <a:p>
            <a:r>
              <a:rPr lang="zh-TW" altLang="en-US" dirty="0" smtClean="0"/>
              <a:t>話題特徵向量 </a:t>
            </a:r>
            <a:r>
              <a:rPr lang="en-US" altLang="zh-TW" dirty="0" smtClean="0"/>
              <a:t>=</a:t>
            </a:r>
            <a:r>
              <a:rPr lang="zh-TW" altLang="en-US" dirty="0" smtClean="0"/>
              <a:t> 子文章特徵向量平均</a:t>
            </a:r>
            <a:endParaRPr lang="en-US" altLang="zh-TW" dirty="0" smtClean="0"/>
          </a:p>
        </p:txBody>
      </p:sp>
    </p:spTree>
    <p:extLst>
      <p:ext uri="{BB962C8B-B14F-4D97-AF65-F5344CB8AC3E}">
        <p14:creationId xmlns:p14="http://schemas.microsoft.com/office/powerpoint/2010/main" val="754972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 method 3</a:t>
            </a:r>
            <a:endParaRPr lang="zh-TW" altLang="en-US" dirty="0"/>
          </a:p>
        </p:txBody>
      </p:sp>
      <p:sp>
        <p:nvSpPr>
          <p:cNvPr id="3" name="內容版面配置區 2"/>
          <p:cNvSpPr>
            <a:spLocks noGrp="1"/>
          </p:cNvSpPr>
          <p:nvPr>
            <p:ph idx="1"/>
          </p:nvPr>
        </p:nvSpPr>
        <p:spPr/>
        <p:txBody>
          <a:bodyPr/>
          <a:lstStyle/>
          <a:p>
            <a:r>
              <a:rPr lang="en-US" altLang="zh-TW" dirty="0" smtClean="0"/>
              <a:t>Method2 </a:t>
            </a:r>
            <a:r>
              <a:rPr lang="zh-TW" altLang="en-US" dirty="0" smtClean="0"/>
              <a:t>分完群後的結果為基準再分一次</a:t>
            </a:r>
            <a:r>
              <a:rPr lang="zh-TW" altLang="en-US" dirty="0" smtClean="0"/>
              <a:t>群</a:t>
            </a:r>
            <a:endParaRPr lang="en-US" altLang="zh-TW" dirty="0" smtClean="0"/>
          </a:p>
          <a:p>
            <a:r>
              <a:rPr lang="zh-TW" altLang="en-US" dirty="0" smtClean="0"/>
              <a:t>第二</a:t>
            </a:r>
            <a:r>
              <a:rPr lang="zh-TW" altLang="en-US" dirty="0" smtClean="0"/>
              <a:t>次分群之文章</a:t>
            </a:r>
            <a:r>
              <a:rPr lang="zh-TW" altLang="en-US" dirty="0"/>
              <a:t>特徵向量 </a:t>
            </a:r>
            <a:r>
              <a:rPr lang="en-US" altLang="zh-TW" dirty="0" smtClean="0"/>
              <a:t>=</a:t>
            </a:r>
            <a:r>
              <a:rPr lang="zh-TW" altLang="en-US" dirty="0"/>
              <a:t>內文關鍵字各向量</a:t>
            </a:r>
            <a:r>
              <a:rPr lang="zh-TW" altLang="en-US" dirty="0" smtClean="0"/>
              <a:t>平均</a:t>
            </a:r>
            <a:endParaRPr lang="en-US" altLang="zh-TW" dirty="0" smtClean="0"/>
          </a:p>
          <a:p>
            <a:r>
              <a:rPr lang="zh-TW" altLang="en-US" dirty="0" smtClean="0"/>
              <a:t>話題</a:t>
            </a:r>
            <a:r>
              <a:rPr lang="zh-TW" altLang="en-US" dirty="0"/>
              <a:t>特徵向量 </a:t>
            </a:r>
            <a:r>
              <a:rPr lang="en-US" altLang="zh-TW" dirty="0"/>
              <a:t>=</a:t>
            </a:r>
            <a:r>
              <a:rPr lang="zh-TW" altLang="en-US" dirty="0"/>
              <a:t> 子文章特徵向量平均</a:t>
            </a:r>
            <a:endParaRPr lang="en-US" altLang="zh-TW" dirty="0"/>
          </a:p>
          <a:p>
            <a:endParaRPr lang="en-US" altLang="zh-TW" dirty="0"/>
          </a:p>
          <a:p>
            <a:endParaRPr lang="en-US" altLang="zh-TW" dirty="0" smtClean="0"/>
          </a:p>
          <a:p>
            <a:endParaRPr lang="en-US" altLang="zh-TW" dirty="0" smtClean="0"/>
          </a:p>
        </p:txBody>
      </p:sp>
    </p:spTree>
    <p:extLst>
      <p:ext uri="{BB962C8B-B14F-4D97-AF65-F5344CB8AC3E}">
        <p14:creationId xmlns:p14="http://schemas.microsoft.com/office/powerpoint/2010/main" val="1773045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上次建議修正或追蹤事項的處理</a:t>
            </a:r>
            <a:r>
              <a:rPr lang="zh-TW" altLang="en-US" dirty="0" smtClean="0"/>
              <a:t>情形</a:t>
            </a:r>
            <a:endParaRPr lang="zh-TW" altLang="en-US" dirty="0"/>
          </a:p>
        </p:txBody>
      </p:sp>
      <p:sp>
        <p:nvSpPr>
          <p:cNvPr id="3" name="內容版面配置區 2"/>
          <p:cNvSpPr>
            <a:spLocks noGrp="1"/>
          </p:cNvSpPr>
          <p:nvPr>
            <p:ph idx="1"/>
          </p:nvPr>
        </p:nvSpPr>
        <p:spPr/>
        <p:txBody>
          <a:bodyPr/>
          <a:lstStyle/>
          <a:p>
            <a:r>
              <a:rPr lang="zh-TW" altLang="en-US" dirty="0" smtClean="0"/>
              <a:t>分群效果該如何評估</a:t>
            </a:r>
            <a:r>
              <a:rPr lang="en-US" altLang="zh-TW" dirty="0" smtClean="0"/>
              <a:t>?</a:t>
            </a:r>
          </a:p>
          <a:p>
            <a:endParaRPr lang="zh-TW" altLang="en-US" dirty="0"/>
          </a:p>
        </p:txBody>
      </p:sp>
    </p:spTree>
    <p:extLst>
      <p:ext uri="{BB962C8B-B14F-4D97-AF65-F5344CB8AC3E}">
        <p14:creationId xmlns:p14="http://schemas.microsoft.com/office/powerpoint/2010/main" val="3362718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 method 4</a:t>
            </a:r>
            <a:endParaRPr lang="zh-TW" altLang="en-US" dirty="0"/>
          </a:p>
        </p:txBody>
      </p:sp>
      <p:sp>
        <p:nvSpPr>
          <p:cNvPr id="3" name="內容版面配置區 2"/>
          <p:cNvSpPr>
            <a:spLocks noGrp="1"/>
          </p:cNvSpPr>
          <p:nvPr>
            <p:ph idx="1"/>
          </p:nvPr>
        </p:nvSpPr>
        <p:spPr/>
        <p:txBody>
          <a:bodyPr/>
          <a:lstStyle/>
          <a:p>
            <a:r>
              <a:rPr lang="zh-TW" altLang="en-US" dirty="0" smtClean="0"/>
              <a:t>文章特徵向量 </a:t>
            </a:r>
            <a:r>
              <a:rPr lang="en-US" altLang="zh-TW" dirty="0" smtClean="0"/>
              <a:t>=</a:t>
            </a:r>
            <a:r>
              <a:rPr lang="zh-TW" altLang="en-US" dirty="0" smtClean="0"/>
              <a:t> 標題斷詞後各向量平均 </a:t>
            </a:r>
            <a:r>
              <a:rPr lang="en-US" altLang="zh-TW" dirty="0" smtClean="0"/>
              <a:t>+</a:t>
            </a:r>
            <a:r>
              <a:rPr lang="zh-TW" altLang="en-US" dirty="0" smtClean="0"/>
              <a:t> 內文關鍵字各向量</a:t>
            </a:r>
            <a:r>
              <a:rPr lang="zh-TW" altLang="en-US" dirty="0" smtClean="0"/>
              <a:t>平均</a:t>
            </a:r>
            <a:endParaRPr lang="en-US" altLang="zh-TW" dirty="0" smtClean="0"/>
          </a:p>
          <a:p>
            <a:r>
              <a:rPr lang="zh-TW" altLang="en-US" dirty="0" smtClean="0"/>
              <a:t>話題</a:t>
            </a:r>
            <a:r>
              <a:rPr lang="zh-TW" altLang="en-US" dirty="0" smtClean="0"/>
              <a:t>特徵向量 </a:t>
            </a:r>
            <a:r>
              <a:rPr lang="en-US" altLang="zh-TW" dirty="0" smtClean="0"/>
              <a:t>=</a:t>
            </a:r>
            <a:r>
              <a:rPr lang="zh-TW" altLang="en-US" dirty="0" smtClean="0"/>
              <a:t> 子文章特徵向量平均</a:t>
            </a:r>
            <a:endParaRPr lang="en-US" altLang="zh-TW" dirty="0" smtClean="0"/>
          </a:p>
        </p:txBody>
      </p:sp>
    </p:spTree>
    <p:extLst>
      <p:ext uri="{BB962C8B-B14F-4D97-AF65-F5344CB8AC3E}">
        <p14:creationId xmlns:p14="http://schemas.microsoft.com/office/powerpoint/2010/main" val="877882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Hotness Computing</a:t>
            </a:r>
            <a:endParaRPr lang="zh-TW" altLang="en-US" dirty="0"/>
          </a:p>
        </p:txBody>
      </p:sp>
      <p:sp>
        <p:nvSpPr>
          <p:cNvPr id="3" name="內容版面配置區 2"/>
          <p:cNvSpPr>
            <a:spLocks noGrp="1"/>
          </p:cNvSpPr>
          <p:nvPr>
            <p:ph idx="1"/>
          </p:nvPr>
        </p:nvSpPr>
        <p:spPr/>
        <p:txBody>
          <a:bodyPr/>
          <a:lstStyle/>
          <a:p>
            <a:r>
              <a:rPr lang="zh-TW" altLang="en-US" dirty="0" smtClean="0"/>
              <a:t>統計話題內各文章的推噓文計算熱度</a:t>
            </a:r>
            <a:endParaRPr lang="en-US" altLang="zh-TW" dirty="0" smtClean="0"/>
          </a:p>
          <a:p>
            <a:endParaRPr lang="en-US" altLang="zh-TW" dirty="0" smtClean="0"/>
          </a:p>
        </p:txBody>
      </p:sp>
    </p:spTree>
    <p:extLst>
      <p:ext uri="{BB962C8B-B14F-4D97-AF65-F5344CB8AC3E}">
        <p14:creationId xmlns:p14="http://schemas.microsoft.com/office/powerpoint/2010/main" val="2938531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Experiment Part</a:t>
            </a:r>
            <a:endParaRPr lang="zh-TW" altLang="en-US" dirty="0"/>
          </a:p>
        </p:txBody>
      </p:sp>
      <p:sp>
        <p:nvSpPr>
          <p:cNvPr id="5" name="文字版面配置區 4"/>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484818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a:t>
            </a:r>
            <a:r>
              <a:rPr lang="en-US" altLang="zh-TW" dirty="0" smtClean="0"/>
              <a:t>E</a:t>
            </a:r>
            <a:r>
              <a:rPr lang="en-US" altLang="zh-TW" dirty="0" smtClean="0"/>
              <a:t>valuation</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分群效果評估相當不易，評估實驗將分為兩個部分進行</a:t>
            </a:r>
            <a:endParaRPr lang="en-US" altLang="zh-TW" dirty="0" smtClean="0"/>
          </a:p>
          <a:p>
            <a:endParaRPr lang="en-US" altLang="zh-TW" dirty="0" smtClean="0"/>
          </a:p>
          <a:p>
            <a:r>
              <a:rPr lang="zh-TW" altLang="en-US" dirty="0" smtClean="0"/>
              <a:t>第一部分是藉由需要標註資料的</a:t>
            </a:r>
            <a:r>
              <a:rPr lang="en-US" altLang="zh-TW" dirty="0" smtClean="0"/>
              <a:t>External Index</a:t>
            </a:r>
            <a:r>
              <a:rPr lang="zh-TW" altLang="en-US" dirty="0" smtClean="0"/>
              <a:t>相關指標來尋找各方法之最佳參數設定，並比較各方法的效果</a:t>
            </a:r>
            <a:endParaRPr lang="en-US" altLang="zh-TW" dirty="0" smtClean="0"/>
          </a:p>
          <a:p>
            <a:endParaRPr lang="en-US" altLang="zh-TW" dirty="0" smtClean="0"/>
          </a:p>
          <a:p>
            <a:r>
              <a:rPr lang="zh-TW" altLang="en-US" dirty="0" smtClean="0"/>
              <a:t>第二部分是不需要標註資料的</a:t>
            </a:r>
            <a:r>
              <a:rPr lang="en-US" altLang="zh-TW" dirty="0" smtClean="0"/>
              <a:t>Internal Index</a:t>
            </a:r>
            <a:r>
              <a:rPr lang="zh-TW" altLang="en-US" dirty="0" smtClean="0"/>
              <a:t>來評估方法的效果</a:t>
            </a:r>
            <a:endParaRPr lang="en-US" altLang="zh-TW" dirty="0" smtClean="0"/>
          </a:p>
        </p:txBody>
      </p:sp>
    </p:spTree>
    <p:extLst>
      <p:ext uri="{BB962C8B-B14F-4D97-AF65-F5344CB8AC3E}">
        <p14:creationId xmlns:p14="http://schemas.microsoft.com/office/powerpoint/2010/main" val="21435032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Evaluation </a:t>
            </a:r>
            <a:r>
              <a:rPr lang="en-US" altLang="zh-TW" dirty="0" smtClean="0"/>
              <a:t>– Labeled Data</a:t>
            </a:r>
            <a:endParaRPr lang="zh-TW" altLang="en-US" dirty="0"/>
          </a:p>
        </p:txBody>
      </p:sp>
      <p:sp>
        <p:nvSpPr>
          <p:cNvPr id="3" name="內容版面配置區 2"/>
          <p:cNvSpPr>
            <a:spLocks noGrp="1"/>
          </p:cNvSpPr>
          <p:nvPr>
            <p:ph idx="1"/>
          </p:nvPr>
        </p:nvSpPr>
        <p:spPr/>
        <p:txBody>
          <a:bodyPr>
            <a:normAutofit/>
          </a:bodyPr>
          <a:lstStyle/>
          <a:p>
            <a:r>
              <a:rPr lang="zh-TW" altLang="en-US" dirty="0" smtClean="0"/>
              <a:t>人工選擇一些話題關鍵字</a:t>
            </a:r>
            <a:r>
              <a:rPr lang="zh-TW" altLang="en-US" dirty="0"/>
              <a:t>及時間</a:t>
            </a:r>
            <a:r>
              <a:rPr lang="zh-TW" altLang="en-US" dirty="0" smtClean="0"/>
              <a:t>搜尋區間，在該區間標題包含關鍵字的文章標註為該話題。</a:t>
            </a:r>
            <a:endParaRPr lang="en-US" altLang="zh-TW" dirty="0" smtClean="0"/>
          </a:p>
          <a:p>
            <a:pPr lvl="1"/>
            <a:r>
              <a:rPr lang="en-US" altLang="zh-TW" dirty="0" smtClean="0"/>
              <a:t>Ex:</a:t>
            </a:r>
            <a:r>
              <a:rPr lang="zh-TW" altLang="en-US" dirty="0" smtClean="0"/>
              <a:t>時間在</a:t>
            </a:r>
            <a:r>
              <a:rPr lang="en-US" altLang="zh-TW" dirty="0" smtClean="0"/>
              <a:t>2016</a:t>
            </a:r>
            <a:r>
              <a:rPr lang="zh-TW" altLang="en-US" dirty="0" smtClean="0"/>
              <a:t>年</a:t>
            </a:r>
            <a:r>
              <a:rPr lang="en-US" altLang="zh-TW" dirty="0" smtClean="0"/>
              <a:t>5</a:t>
            </a:r>
            <a:r>
              <a:rPr lang="zh-TW" altLang="en-US" dirty="0" smtClean="0"/>
              <a:t>月</a:t>
            </a:r>
            <a:r>
              <a:rPr lang="en-US" altLang="zh-TW" dirty="0" smtClean="0"/>
              <a:t>20</a:t>
            </a:r>
            <a:r>
              <a:rPr lang="zh-TW" altLang="en-US" dirty="0" smtClean="0"/>
              <a:t>日至</a:t>
            </a:r>
            <a:r>
              <a:rPr lang="en-US" altLang="zh-TW" dirty="0" smtClean="0"/>
              <a:t>22</a:t>
            </a:r>
            <a:r>
              <a:rPr lang="zh-TW" altLang="en-US" dirty="0" smtClean="0"/>
              <a:t>日，標題包含</a:t>
            </a:r>
            <a:r>
              <a:rPr lang="en-US" altLang="zh-TW" dirty="0" smtClean="0"/>
              <a:t>”</a:t>
            </a:r>
            <a:r>
              <a:rPr lang="zh-TW" altLang="en-US" dirty="0" smtClean="0"/>
              <a:t>安樂死</a:t>
            </a:r>
            <a:r>
              <a:rPr lang="en-US" altLang="zh-TW" dirty="0" smtClean="0"/>
              <a:t>”</a:t>
            </a:r>
            <a:r>
              <a:rPr lang="zh-TW" altLang="en-US" dirty="0" smtClean="0"/>
              <a:t>的文章標註為話題</a:t>
            </a:r>
            <a:r>
              <a:rPr lang="en-US" altLang="zh-TW" dirty="0" smtClean="0"/>
              <a:t>”</a:t>
            </a:r>
            <a:r>
              <a:rPr lang="zh-TW" altLang="en-US" dirty="0" smtClean="0"/>
              <a:t>美女</a:t>
            </a:r>
            <a:r>
              <a:rPr lang="zh-TW" altLang="en-US" dirty="0"/>
              <a:t>動保</a:t>
            </a:r>
            <a:r>
              <a:rPr lang="zh-TW" altLang="en-US" dirty="0" smtClean="0"/>
              <a:t>園長死諫</a:t>
            </a:r>
            <a:r>
              <a:rPr lang="en-US" altLang="zh-TW" dirty="0" smtClean="0"/>
              <a:t>”</a:t>
            </a:r>
          </a:p>
          <a:p>
            <a:pPr lvl="1"/>
            <a:endParaRPr lang="en-US" altLang="zh-TW" dirty="0" smtClean="0"/>
          </a:p>
          <a:p>
            <a:r>
              <a:rPr lang="zh-TW" altLang="en-US" dirty="0" smtClean="0"/>
              <a:t>共標註</a:t>
            </a:r>
            <a:r>
              <a:rPr lang="en-US" altLang="zh-TW" dirty="0" smtClean="0"/>
              <a:t>38</a:t>
            </a:r>
            <a:r>
              <a:rPr lang="zh-TW" altLang="en-US" dirty="0" smtClean="0"/>
              <a:t>個主題，</a:t>
            </a:r>
            <a:r>
              <a:rPr lang="zh-TW" altLang="en-US" dirty="0" smtClean="0"/>
              <a:t>總計</a:t>
            </a:r>
            <a:r>
              <a:rPr lang="en-US" altLang="zh-TW" dirty="0" smtClean="0"/>
              <a:t>4610</a:t>
            </a:r>
            <a:r>
              <a:rPr lang="zh-TW" altLang="en-US" dirty="0" smtClean="0"/>
              <a:t>篇</a:t>
            </a:r>
            <a:r>
              <a:rPr lang="zh-TW" altLang="en-US" dirty="0" smtClean="0"/>
              <a:t>文章</a:t>
            </a:r>
            <a:endParaRPr lang="en-US" altLang="zh-TW" dirty="0" smtClean="0"/>
          </a:p>
          <a:p>
            <a:r>
              <a:rPr lang="zh-TW" altLang="en-US" dirty="0" smtClean="0"/>
              <a:t>每個主題文章量不超過</a:t>
            </a:r>
            <a:r>
              <a:rPr lang="en-US" altLang="zh-TW" dirty="0" smtClean="0"/>
              <a:t>200</a:t>
            </a:r>
            <a:r>
              <a:rPr lang="zh-TW" altLang="en-US" dirty="0" smtClean="0"/>
              <a:t>，不少於</a:t>
            </a:r>
            <a:r>
              <a:rPr lang="en-US" altLang="zh-TW" dirty="0" smtClean="0"/>
              <a:t>25</a:t>
            </a:r>
          </a:p>
        </p:txBody>
      </p:sp>
    </p:spTree>
    <p:extLst>
      <p:ext uri="{BB962C8B-B14F-4D97-AF65-F5344CB8AC3E}">
        <p14:creationId xmlns:p14="http://schemas.microsoft.com/office/powerpoint/2010/main" val="13417631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Keywords of Topics for Labeled Data</a:t>
            </a:r>
            <a:endParaRPr lang="zh-TW" altLang="en-US" dirty="0"/>
          </a:p>
        </p:txBody>
      </p:sp>
      <p:sp>
        <p:nvSpPr>
          <p:cNvPr id="3" name="內容版面配置區 2"/>
          <p:cNvSpPr>
            <a:spLocks noGrp="1"/>
          </p:cNvSpPr>
          <p:nvPr>
            <p:ph idx="1"/>
          </p:nvPr>
        </p:nvSpPr>
        <p:spPr/>
        <p:txBody>
          <a:bodyPr/>
          <a:lstStyle/>
          <a:p>
            <a:r>
              <a:rPr lang="zh-TW" altLang="en-US" dirty="0"/>
              <a:t>軍冤</a:t>
            </a:r>
            <a:r>
              <a:rPr lang="en-US" altLang="zh-TW" dirty="0"/>
              <a:t>, </a:t>
            </a:r>
            <a:r>
              <a:rPr lang="zh-TW" altLang="en-US" dirty="0"/>
              <a:t>雞排</a:t>
            </a:r>
            <a:r>
              <a:rPr lang="en-US" altLang="zh-TW" dirty="0"/>
              <a:t>, </a:t>
            </a:r>
            <a:r>
              <a:rPr lang="zh-TW" altLang="en-US" dirty="0"/>
              <a:t>超商</a:t>
            </a:r>
            <a:r>
              <a:rPr lang="en-US" altLang="zh-TW" dirty="0"/>
              <a:t>, </a:t>
            </a:r>
            <a:r>
              <a:rPr lang="zh-TW" altLang="en-US" dirty="0"/>
              <a:t>薪水</a:t>
            </a:r>
            <a:r>
              <a:rPr lang="en-US" altLang="zh-TW" dirty="0"/>
              <a:t>, </a:t>
            </a:r>
            <a:r>
              <a:rPr lang="zh-TW" altLang="en-US" dirty="0"/>
              <a:t>鄭捷</a:t>
            </a:r>
            <a:r>
              <a:rPr lang="en-US" altLang="zh-TW" dirty="0"/>
              <a:t>, </a:t>
            </a:r>
            <a:r>
              <a:rPr lang="zh-TW" altLang="en-US" dirty="0"/>
              <a:t>警報</a:t>
            </a:r>
            <a:r>
              <a:rPr lang="en-US" altLang="zh-TW" dirty="0"/>
              <a:t>, </a:t>
            </a:r>
            <a:r>
              <a:rPr lang="zh-TW" altLang="en-US" dirty="0"/>
              <a:t>年紀</a:t>
            </a:r>
            <a:r>
              <a:rPr lang="en-US" altLang="zh-TW" dirty="0"/>
              <a:t>, </a:t>
            </a:r>
            <a:r>
              <a:rPr lang="zh-TW" altLang="en-US" dirty="0"/>
              <a:t>主播</a:t>
            </a:r>
            <a:r>
              <a:rPr lang="en-US" altLang="zh-TW" dirty="0"/>
              <a:t>, </a:t>
            </a:r>
            <a:r>
              <a:rPr lang="zh-TW" altLang="en-US" dirty="0"/>
              <a:t>塵爆</a:t>
            </a:r>
            <a:r>
              <a:rPr lang="en-US" altLang="zh-TW" dirty="0"/>
              <a:t>, </a:t>
            </a:r>
            <a:r>
              <a:rPr lang="zh-TW" altLang="en-US" dirty="0"/>
              <a:t>滅頂</a:t>
            </a:r>
            <a:r>
              <a:rPr lang="en-US" altLang="zh-TW" dirty="0"/>
              <a:t>, </a:t>
            </a:r>
            <a:r>
              <a:rPr lang="zh-TW" altLang="en-US" dirty="0"/>
              <a:t>肯亞</a:t>
            </a:r>
            <a:r>
              <a:rPr lang="en-US" altLang="zh-TW" dirty="0"/>
              <a:t>, </a:t>
            </a:r>
            <a:r>
              <a:rPr lang="en-US" altLang="zh-TW" dirty="0" smtClean="0"/>
              <a:t>ISIS,    </a:t>
            </a:r>
            <a:r>
              <a:rPr lang="zh-TW" altLang="en-US" dirty="0" smtClean="0"/>
              <a:t>伊</a:t>
            </a:r>
            <a:r>
              <a:rPr lang="zh-TW" altLang="en-US" dirty="0"/>
              <a:t>湄</a:t>
            </a:r>
            <a:r>
              <a:rPr lang="en-US" altLang="zh-TW" dirty="0"/>
              <a:t>, </a:t>
            </a:r>
            <a:r>
              <a:rPr lang="zh-TW" altLang="en-US" dirty="0" smtClean="0"/>
              <a:t>川普</a:t>
            </a:r>
            <a:endParaRPr lang="en-US" altLang="zh-TW" dirty="0"/>
          </a:p>
          <a:p>
            <a:endParaRPr lang="en-US" altLang="zh-TW" dirty="0" smtClean="0"/>
          </a:p>
          <a:p>
            <a:r>
              <a:rPr lang="zh-TW" altLang="en-US" dirty="0" smtClean="0"/>
              <a:t>炎</a:t>
            </a:r>
            <a:r>
              <a:rPr lang="zh-TW" altLang="en-US" dirty="0"/>
              <a:t>亞綸</a:t>
            </a:r>
            <a:r>
              <a:rPr lang="en-US" altLang="zh-TW" dirty="0"/>
              <a:t>, </a:t>
            </a:r>
            <a:r>
              <a:rPr lang="zh-TW" altLang="en-US" dirty="0"/>
              <a:t>福祿猴</a:t>
            </a:r>
            <a:r>
              <a:rPr lang="en-US" altLang="zh-TW" dirty="0"/>
              <a:t>, </a:t>
            </a:r>
            <a:r>
              <a:rPr lang="zh-TW" altLang="en-US" dirty="0"/>
              <a:t>八年級</a:t>
            </a:r>
            <a:r>
              <a:rPr lang="en-US" altLang="zh-TW" dirty="0"/>
              <a:t>, </a:t>
            </a:r>
            <a:r>
              <a:rPr lang="zh-TW" altLang="en-US" dirty="0"/>
              <a:t>應曉薇</a:t>
            </a:r>
            <a:r>
              <a:rPr lang="en-US" altLang="zh-TW" dirty="0"/>
              <a:t>, </a:t>
            </a:r>
            <a:r>
              <a:rPr lang="zh-TW" altLang="en-US" dirty="0"/>
              <a:t>謝金燕</a:t>
            </a:r>
            <a:r>
              <a:rPr lang="en-US" altLang="zh-TW" dirty="0"/>
              <a:t>, </a:t>
            </a:r>
            <a:r>
              <a:rPr lang="zh-TW" altLang="en-US" dirty="0" smtClean="0"/>
              <a:t>安樂死</a:t>
            </a:r>
            <a:r>
              <a:rPr lang="en-US" altLang="zh-TW" dirty="0"/>
              <a:t>, </a:t>
            </a:r>
            <a:r>
              <a:rPr lang="zh-TW" altLang="en-US" dirty="0"/>
              <a:t>巴拿馬</a:t>
            </a:r>
            <a:r>
              <a:rPr lang="en-US" altLang="zh-TW" dirty="0"/>
              <a:t>, </a:t>
            </a:r>
            <a:r>
              <a:rPr lang="zh-TW" altLang="en-US" dirty="0"/>
              <a:t>邊緣人</a:t>
            </a:r>
            <a:r>
              <a:rPr lang="en-US" altLang="zh-TW" dirty="0"/>
              <a:t>, </a:t>
            </a:r>
            <a:r>
              <a:rPr lang="zh-TW" altLang="en-US" dirty="0"/>
              <a:t>阿帕契</a:t>
            </a:r>
            <a:r>
              <a:rPr lang="en-US" altLang="zh-TW" dirty="0"/>
              <a:t>, </a:t>
            </a:r>
            <a:r>
              <a:rPr lang="zh-TW" altLang="en-US" dirty="0"/>
              <a:t>反服貿</a:t>
            </a:r>
            <a:r>
              <a:rPr lang="en-US" altLang="zh-TW" dirty="0"/>
              <a:t>, </a:t>
            </a:r>
            <a:r>
              <a:rPr lang="zh-TW" altLang="en-US" dirty="0"/>
              <a:t>國慶爺</a:t>
            </a:r>
            <a:r>
              <a:rPr lang="en-US" altLang="zh-TW" dirty="0"/>
              <a:t>, </a:t>
            </a:r>
            <a:r>
              <a:rPr lang="zh-TW" altLang="en-US" dirty="0"/>
              <a:t>大巨蛋</a:t>
            </a:r>
            <a:r>
              <a:rPr lang="en-US" altLang="zh-TW" dirty="0"/>
              <a:t>, </a:t>
            </a:r>
            <a:r>
              <a:rPr lang="zh-TW" altLang="en-US" dirty="0"/>
              <a:t>三姐弟</a:t>
            </a:r>
            <a:r>
              <a:rPr lang="en-US" altLang="zh-TW" dirty="0"/>
              <a:t>, </a:t>
            </a:r>
            <a:r>
              <a:rPr lang="zh-TW" altLang="en-US" dirty="0"/>
              <a:t>周子瑜</a:t>
            </a:r>
            <a:r>
              <a:rPr lang="en-US" altLang="zh-TW" dirty="0"/>
              <a:t>, </a:t>
            </a:r>
            <a:r>
              <a:rPr lang="zh-TW" altLang="en-US" dirty="0"/>
              <a:t>獵雷艦</a:t>
            </a:r>
            <a:r>
              <a:rPr lang="en-US" altLang="zh-TW" dirty="0"/>
              <a:t>, </a:t>
            </a:r>
            <a:r>
              <a:rPr lang="zh-TW" altLang="en-US" dirty="0"/>
              <a:t>李宗瑞</a:t>
            </a:r>
            <a:r>
              <a:rPr lang="en-US" altLang="zh-TW" dirty="0"/>
              <a:t>, 48</a:t>
            </a:r>
            <a:r>
              <a:rPr lang="zh-TW" altLang="en-US" dirty="0"/>
              <a:t>級</a:t>
            </a:r>
            <a:r>
              <a:rPr lang="zh-TW" altLang="en-US" dirty="0" smtClean="0"/>
              <a:t>分</a:t>
            </a:r>
            <a:endParaRPr lang="en-US" altLang="zh-TW" dirty="0" smtClean="0"/>
          </a:p>
          <a:p>
            <a:endParaRPr lang="en-US" altLang="zh-TW" dirty="0" smtClean="0"/>
          </a:p>
          <a:p>
            <a:r>
              <a:rPr lang="en-US" altLang="zh-TW" dirty="0" err="1" smtClean="0"/>
              <a:t>AlphaGo</a:t>
            </a:r>
            <a:r>
              <a:rPr lang="en-US" altLang="zh-TW" dirty="0"/>
              <a:t>, </a:t>
            </a:r>
            <a:r>
              <a:rPr lang="zh-TW" altLang="en-US" dirty="0"/>
              <a:t>乙武洋匡</a:t>
            </a:r>
            <a:r>
              <a:rPr lang="en-US" altLang="zh-TW" dirty="0"/>
              <a:t>, </a:t>
            </a:r>
            <a:r>
              <a:rPr lang="zh-TW" altLang="en-US" dirty="0"/>
              <a:t>違法搜索</a:t>
            </a:r>
            <a:r>
              <a:rPr lang="en-US" altLang="zh-TW" dirty="0"/>
              <a:t>, </a:t>
            </a:r>
            <a:r>
              <a:rPr lang="zh-TW" altLang="en-US" dirty="0"/>
              <a:t>一日雙塔</a:t>
            </a:r>
            <a:r>
              <a:rPr lang="en-US" altLang="zh-TW" dirty="0"/>
              <a:t>, </a:t>
            </a:r>
            <a:r>
              <a:rPr lang="zh-TW" altLang="en-US" dirty="0"/>
              <a:t>護照*貼紙</a:t>
            </a:r>
            <a:r>
              <a:rPr lang="en-US" altLang="zh-TW" dirty="0"/>
              <a:t>, </a:t>
            </a:r>
            <a:r>
              <a:rPr lang="zh-TW" altLang="en-US" dirty="0"/>
              <a:t>波多野結衣</a:t>
            </a:r>
            <a:r>
              <a:rPr lang="en-US" altLang="zh-TW" dirty="0"/>
              <a:t>, </a:t>
            </a:r>
            <a:endParaRPr lang="zh-TW" altLang="en-US" dirty="0"/>
          </a:p>
        </p:txBody>
      </p:sp>
    </p:spTree>
    <p:extLst>
      <p:ext uri="{BB962C8B-B14F-4D97-AF65-F5344CB8AC3E}">
        <p14:creationId xmlns:p14="http://schemas.microsoft.com/office/powerpoint/2010/main" val="29614335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Evaluation </a:t>
            </a:r>
            <a:r>
              <a:rPr lang="en-US" altLang="zh-TW" dirty="0" smtClean="0"/>
              <a:t>– using </a:t>
            </a:r>
            <a:r>
              <a:rPr lang="en-US" altLang="zh-TW" dirty="0" smtClean="0"/>
              <a:t>Ex</a:t>
            </a:r>
            <a:r>
              <a:rPr lang="en-US" altLang="zh-TW" dirty="0" smtClean="0"/>
              <a:t>ternal Index</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Adjusted Rand </a:t>
            </a:r>
            <a:r>
              <a:rPr lang="en-US" altLang="zh-TW" dirty="0" smtClean="0"/>
              <a:t>index</a:t>
            </a:r>
          </a:p>
          <a:p>
            <a:pPr marL="457200" lvl="1" indent="0">
              <a:buNone/>
            </a:pPr>
            <a:r>
              <a:rPr lang="en-US" altLang="zh-TW" dirty="0"/>
              <a:t>measures the similarity of the two assignments, ignoring permutations and with chance normalization</a:t>
            </a:r>
          </a:p>
          <a:p>
            <a:r>
              <a:rPr lang="en-US" altLang="zh-TW" dirty="0"/>
              <a:t>Adjusted Mutual Information(AMI</a:t>
            </a:r>
            <a:r>
              <a:rPr lang="en-US" altLang="zh-TW" dirty="0" smtClean="0"/>
              <a:t>)</a:t>
            </a:r>
          </a:p>
          <a:p>
            <a:pPr marL="457200" lvl="1" indent="0">
              <a:buNone/>
            </a:pPr>
            <a:r>
              <a:rPr lang="en-US" altLang="zh-TW" dirty="0"/>
              <a:t>measures the agreement of the two assignments, ignoring </a:t>
            </a:r>
            <a:r>
              <a:rPr lang="en-US" altLang="zh-TW" dirty="0" smtClean="0"/>
              <a:t>permutations, and is with chance normalization</a:t>
            </a:r>
          </a:p>
          <a:p>
            <a:r>
              <a:rPr lang="en-US" altLang="zh-TW" dirty="0"/>
              <a:t>Homogeneity, completeness and </a:t>
            </a:r>
            <a:r>
              <a:rPr lang="en-US" altLang="zh-TW" dirty="0" smtClean="0"/>
              <a:t>V-measure</a:t>
            </a:r>
          </a:p>
          <a:p>
            <a:pPr lvl="1"/>
            <a:r>
              <a:rPr lang="en-US" altLang="zh-TW" dirty="0"/>
              <a:t>homogeneity: each cluster contains only members of a single class.</a:t>
            </a:r>
          </a:p>
          <a:p>
            <a:pPr lvl="1"/>
            <a:r>
              <a:rPr lang="en-US" altLang="zh-TW" dirty="0"/>
              <a:t>completeness: all members of a given class are assigned to the same cluster.</a:t>
            </a:r>
          </a:p>
          <a:p>
            <a:pPr lvl="1"/>
            <a:r>
              <a:rPr lang="en-US" altLang="zh-TW" dirty="0" smtClean="0"/>
              <a:t>V-measure: evaluate </a:t>
            </a:r>
            <a:r>
              <a:rPr lang="en-US" altLang="zh-TW" dirty="0"/>
              <a:t>the agreement of two independent assignments on the same dataset.</a:t>
            </a:r>
          </a:p>
          <a:p>
            <a:endParaRPr lang="en-US" altLang="zh-TW" dirty="0" smtClean="0"/>
          </a:p>
        </p:txBody>
      </p:sp>
    </p:spTree>
    <p:extLst>
      <p:ext uri="{BB962C8B-B14F-4D97-AF65-F5344CB8AC3E}">
        <p14:creationId xmlns:p14="http://schemas.microsoft.com/office/powerpoint/2010/main" val="24445010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Evaluation </a:t>
            </a:r>
            <a:r>
              <a:rPr lang="en-US" altLang="zh-TW" dirty="0" smtClean="0"/>
              <a:t>– using </a:t>
            </a:r>
            <a:r>
              <a:rPr lang="en-US" altLang="zh-TW" dirty="0" smtClean="0"/>
              <a:t>Ex</a:t>
            </a:r>
            <a:r>
              <a:rPr lang="en-US" altLang="zh-TW" dirty="0" smtClean="0"/>
              <a:t>ternal Index</a:t>
            </a:r>
            <a:endParaRPr lang="zh-TW" altLang="en-US" dirty="0"/>
          </a:p>
        </p:txBody>
      </p:sp>
      <p:sp>
        <p:nvSpPr>
          <p:cNvPr id="3" name="內容版面配置區 2"/>
          <p:cNvSpPr>
            <a:spLocks noGrp="1"/>
          </p:cNvSpPr>
          <p:nvPr>
            <p:ph idx="1"/>
          </p:nvPr>
        </p:nvSpPr>
        <p:spPr/>
        <p:txBody>
          <a:bodyPr>
            <a:normAutofit/>
          </a:bodyPr>
          <a:lstStyle/>
          <a:p>
            <a:r>
              <a:rPr lang="zh-TW" altLang="en-US" dirty="0"/>
              <a:t>從每一種標記完的話題裡面，隨機</a:t>
            </a:r>
            <a:r>
              <a:rPr lang="zh-TW" altLang="en-US" dirty="0" smtClean="0"/>
              <a:t>挑選文章加入測試資料，最後的測試資料每一種話題至少都會有一篇文章，再以該資料分</a:t>
            </a:r>
            <a:r>
              <a:rPr lang="zh-TW" altLang="en-US" dirty="0"/>
              <a:t>群</a:t>
            </a:r>
            <a:r>
              <a:rPr lang="zh-TW" altLang="en-US" dirty="0" smtClean="0"/>
              <a:t>。</a:t>
            </a:r>
            <a:endParaRPr lang="en-US" altLang="zh-TW" dirty="0" smtClean="0"/>
          </a:p>
          <a:p>
            <a:endParaRPr lang="en-US" altLang="zh-TW" dirty="0" smtClean="0"/>
          </a:p>
          <a:p>
            <a:r>
              <a:rPr lang="zh-TW" altLang="en-US" dirty="0" smtClean="0"/>
              <a:t>重複隨機挑選測試資料若干次觀察分群各指標平均、極值來評估實驗的結果</a:t>
            </a:r>
            <a:endParaRPr lang="en-US" altLang="zh-TW" dirty="0"/>
          </a:p>
          <a:p>
            <a:endParaRPr lang="en-US" altLang="zh-TW" dirty="0" smtClean="0"/>
          </a:p>
        </p:txBody>
      </p:sp>
    </p:spTree>
    <p:extLst>
      <p:ext uri="{BB962C8B-B14F-4D97-AF65-F5344CB8AC3E}">
        <p14:creationId xmlns:p14="http://schemas.microsoft.com/office/powerpoint/2010/main" val="11576109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a:t>1 </a:t>
            </a:r>
            <a:r>
              <a:rPr lang="en-US" altLang="zh-TW" dirty="0" smtClean="0"/>
              <a:t>Experiment</a:t>
            </a:r>
            <a:endParaRPr lang="zh-TW" altLang="en-US" dirty="0"/>
          </a:p>
        </p:txBody>
      </p:sp>
      <p:sp>
        <p:nvSpPr>
          <p:cNvPr id="3" name="內容版面配置區 2"/>
          <p:cNvSpPr>
            <a:spLocks noGrp="1"/>
          </p:cNvSpPr>
          <p:nvPr>
            <p:ph idx="1"/>
          </p:nvPr>
        </p:nvSpPr>
        <p:spPr/>
        <p:txBody>
          <a:bodyPr/>
          <a:lstStyle/>
          <a:p>
            <a:r>
              <a:rPr lang="zh-TW" altLang="en-US" dirty="0" smtClean="0"/>
              <a:t>變因：分群的門檻值</a:t>
            </a:r>
            <a:r>
              <a:rPr lang="zh-TW" altLang="en-US" dirty="0" smtClean="0"/>
              <a:t>、話題特徵項量中標題與話題關鍵字的比例</a:t>
            </a:r>
            <a:endParaRPr lang="en-US" altLang="zh-TW" dirty="0" smtClean="0"/>
          </a:p>
          <a:p>
            <a:r>
              <a:rPr lang="zh-TW" altLang="en-US" dirty="0" smtClean="0"/>
              <a:t>針對每一種比例去找該比例效果較好的分群門檻值，接著比較不同比例之間的效果</a:t>
            </a:r>
            <a:endParaRPr lang="en-US" altLang="zh-TW" dirty="0" smtClean="0"/>
          </a:p>
          <a:p>
            <a:endParaRPr lang="en-US" altLang="zh-TW" dirty="0" smtClean="0"/>
          </a:p>
        </p:txBody>
      </p:sp>
    </p:spTree>
    <p:extLst>
      <p:ext uri="{BB962C8B-B14F-4D97-AF65-F5344CB8AC3E}">
        <p14:creationId xmlns:p14="http://schemas.microsoft.com/office/powerpoint/2010/main" val="16383508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a:t>1 </a:t>
            </a:r>
            <a:r>
              <a:rPr lang="en-US" altLang="zh-TW" dirty="0" smtClean="0"/>
              <a:t>Experiment</a:t>
            </a:r>
            <a:endParaRPr lang="zh-TW" altLang="en-US" dirty="0"/>
          </a:p>
        </p:txBody>
      </p:sp>
      <p:graphicFrame>
        <p:nvGraphicFramePr>
          <p:cNvPr id="22" name="內容版面配置區 21"/>
          <p:cNvGraphicFramePr>
            <a:graphicFrameLocks noGrp="1"/>
          </p:cNvGraphicFramePr>
          <p:nvPr>
            <p:ph sz="half" idx="1"/>
            <p:extLst>
              <p:ext uri="{D42A27DB-BD31-4B8C-83A1-F6EECF244321}">
                <p14:modId xmlns:p14="http://schemas.microsoft.com/office/powerpoint/2010/main" val="3202960518"/>
              </p:ext>
            </p:extLst>
          </p:nvPr>
        </p:nvGraphicFramePr>
        <p:xfrm>
          <a:off x="838200" y="2395220"/>
          <a:ext cx="5181600" cy="22091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圖表 22"/>
          <p:cNvGraphicFramePr>
            <a:graphicFrameLocks/>
          </p:cNvGraphicFramePr>
          <p:nvPr>
            <p:extLst>
              <p:ext uri="{D42A27DB-BD31-4B8C-83A1-F6EECF244321}">
                <p14:modId xmlns:p14="http://schemas.microsoft.com/office/powerpoint/2010/main" val="2711502567"/>
              </p:ext>
            </p:extLst>
          </p:nvPr>
        </p:nvGraphicFramePr>
        <p:xfrm>
          <a:off x="838200" y="4604385"/>
          <a:ext cx="5181600" cy="214217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 name="內容版面配置區 23"/>
          <p:cNvGraphicFramePr>
            <a:graphicFrameLocks noGrp="1"/>
          </p:cNvGraphicFramePr>
          <p:nvPr>
            <p:ph sz="half" idx="2"/>
            <p:extLst>
              <p:ext uri="{D42A27DB-BD31-4B8C-83A1-F6EECF244321}">
                <p14:modId xmlns:p14="http://schemas.microsoft.com/office/powerpoint/2010/main" val="1568867215"/>
              </p:ext>
            </p:extLst>
          </p:nvPr>
        </p:nvGraphicFramePr>
        <p:xfrm>
          <a:off x="6172200" y="186055"/>
          <a:ext cx="5181600" cy="220916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5" name="圖表 24"/>
          <p:cNvGraphicFramePr>
            <a:graphicFrameLocks/>
          </p:cNvGraphicFramePr>
          <p:nvPr>
            <p:extLst>
              <p:ext uri="{D42A27DB-BD31-4B8C-83A1-F6EECF244321}">
                <p14:modId xmlns:p14="http://schemas.microsoft.com/office/powerpoint/2010/main" val="2341150891"/>
              </p:ext>
            </p:extLst>
          </p:nvPr>
        </p:nvGraphicFramePr>
        <p:xfrm>
          <a:off x="6172200" y="2395220"/>
          <a:ext cx="5181600" cy="220916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6" name="內容版面配置區 4"/>
          <p:cNvGraphicFramePr>
            <a:graphicFrameLocks/>
          </p:cNvGraphicFramePr>
          <p:nvPr>
            <p:extLst>
              <p:ext uri="{D42A27DB-BD31-4B8C-83A1-F6EECF244321}">
                <p14:modId xmlns:p14="http://schemas.microsoft.com/office/powerpoint/2010/main" val="1706290078"/>
              </p:ext>
            </p:extLst>
          </p:nvPr>
        </p:nvGraphicFramePr>
        <p:xfrm>
          <a:off x="6172200" y="4604385"/>
          <a:ext cx="5181600" cy="214217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00057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本次主要進展</a:t>
            </a:r>
            <a:r>
              <a:rPr lang="en-US" altLang="zh-TW" dirty="0"/>
              <a:t>: </a:t>
            </a:r>
            <a:r>
              <a:rPr lang="zh-TW" altLang="en-US" dirty="0"/>
              <a:t>方法</a:t>
            </a:r>
            <a:r>
              <a:rPr lang="en-US" altLang="zh-TW" dirty="0"/>
              <a:t>, </a:t>
            </a:r>
            <a:r>
              <a:rPr lang="zh-TW" altLang="en-US" dirty="0"/>
              <a:t>實驗</a:t>
            </a:r>
            <a:r>
              <a:rPr lang="en-US" altLang="zh-TW" dirty="0"/>
              <a:t>, </a:t>
            </a:r>
            <a:r>
              <a:rPr lang="zh-TW" altLang="en-US" dirty="0"/>
              <a:t>結果分析</a:t>
            </a:r>
          </a:p>
        </p:txBody>
      </p:sp>
      <p:sp>
        <p:nvSpPr>
          <p:cNvPr id="3" name="內容版面配置區 2"/>
          <p:cNvSpPr>
            <a:spLocks noGrp="1"/>
          </p:cNvSpPr>
          <p:nvPr>
            <p:ph idx="1"/>
          </p:nvPr>
        </p:nvSpPr>
        <p:spPr/>
        <p:txBody>
          <a:bodyPr/>
          <a:lstStyle/>
          <a:p>
            <a:r>
              <a:rPr lang="zh-TW" altLang="en-US" dirty="0" smtClean="0"/>
              <a:t>利用標記好的資料集來觀察</a:t>
            </a:r>
            <a:r>
              <a:rPr lang="en-US" altLang="zh-TW" dirty="0" smtClean="0"/>
              <a:t>External</a:t>
            </a:r>
            <a:r>
              <a:rPr lang="zh-TW" altLang="en-US" dirty="0" smtClean="0"/>
              <a:t> </a:t>
            </a:r>
            <a:r>
              <a:rPr lang="en-US" altLang="zh-TW" dirty="0" smtClean="0"/>
              <a:t>Index</a:t>
            </a:r>
            <a:r>
              <a:rPr lang="zh-TW" altLang="en-US" dirty="0" smtClean="0"/>
              <a:t>相關指標</a:t>
            </a:r>
            <a:endParaRPr lang="en-US" altLang="zh-TW" dirty="0" smtClean="0"/>
          </a:p>
          <a:p>
            <a:r>
              <a:rPr lang="zh-TW" altLang="en-US" dirty="0" smtClean="0"/>
              <a:t>除了標題以外，新增了幾個考量文章內容特徵的方法</a:t>
            </a:r>
            <a:endParaRPr lang="zh-TW" altLang="en-US" dirty="0"/>
          </a:p>
        </p:txBody>
      </p:sp>
    </p:spTree>
    <p:extLst>
      <p:ext uri="{BB962C8B-B14F-4D97-AF65-F5344CB8AC3E}">
        <p14:creationId xmlns:p14="http://schemas.microsoft.com/office/powerpoint/2010/main" val="3599592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a:t>1 </a:t>
            </a:r>
            <a:r>
              <a:rPr lang="en-US" altLang="zh-TW" dirty="0" smtClean="0"/>
              <a:t>Experiment</a:t>
            </a:r>
            <a:endParaRPr lang="zh-TW" altLang="en-US" dirty="0"/>
          </a:p>
        </p:txBody>
      </p:sp>
      <p:graphicFrame>
        <p:nvGraphicFramePr>
          <p:cNvPr id="15" name="內容版面配置區 14"/>
          <p:cNvGraphicFramePr>
            <a:graphicFrameLocks noGrp="1"/>
          </p:cNvGraphicFramePr>
          <p:nvPr>
            <p:ph idx="1"/>
            <p:extLst>
              <p:ext uri="{D42A27DB-BD31-4B8C-83A1-F6EECF244321}">
                <p14:modId xmlns:p14="http://schemas.microsoft.com/office/powerpoint/2010/main" val="42180642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60795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smtClean="0"/>
              <a:t>2 Experiment</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26575344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490022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smtClean="0"/>
              <a:t>3 Experiment</a:t>
            </a:r>
            <a:endParaRPr lang="zh-TW" altLang="en-US" dirty="0"/>
          </a:p>
        </p:txBody>
      </p:sp>
      <p:sp>
        <p:nvSpPr>
          <p:cNvPr id="3" name="內容版面配置區 2"/>
          <p:cNvSpPr>
            <a:spLocks noGrp="1"/>
          </p:cNvSpPr>
          <p:nvPr>
            <p:ph idx="1"/>
          </p:nvPr>
        </p:nvSpPr>
        <p:spPr/>
        <p:txBody>
          <a:bodyPr/>
          <a:lstStyle/>
          <a:p>
            <a:r>
              <a:rPr lang="zh-TW" altLang="en-US" dirty="0"/>
              <a:t>變因：分群的門檻值</a:t>
            </a:r>
            <a:r>
              <a:rPr lang="zh-TW" altLang="en-US" dirty="0" smtClean="0"/>
              <a:t>、文</a:t>
            </a:r>
            <a:r>
              <a:rPr lang="zh-TW" altLang="en-US" dirty="0"/>
              <a:t>章</a:t>
            </a:r>
            <a:r>
              <a:rPr lang="zh-TW" altLang="en-US" dirty="0" smtClean="0"/>
              <a:t>特徵</a:t>
            </a:r>
            <a:r>
              <a:rPr lang="zh-TW" altLang="en-US" dirty="0"/>
              <a:t>項量中標題</a:t>
            </a:r>
            <a:r>
              <a:rPr lang="zh-TW" altLang="en-US" dirty="0" smtClean="0"/>
              <a:t>與內</a:t>
            </a:r>
            <a:r>
              <a:rPr lang="zh-TW" altLang="en-US" dirty="0"/>
              <a:t>容</a:t>
            </a:r>
            <a:r>
              <a:rPr lang="zh-TW" altLang="en-US" dirty="0" smtClean="0"/>
              <a:t>關鍵字</a:t>
            </a:r>
            <a:r>
              <a:rPr lang="zh-TW" altLang="en-US" dirty="0"/>
              <a:t>的</a:t>
            </a:r>
            <a:r>
              <a:rPr lang="zh-TW" altLang="en-US" dirty="0" smtClean="0"/>
              <a:t>比例</a:t>
            </a:r>
            <a:r>
              <a:rPr lang="zh-TW" altLang="en-US" dirty="0" smtClean="0"/>
              <a:t>以及第一次分群使用的門檻值</a:t>
            </a:r>
            <a:endParaRPr lang="en-US" altLang="zh-TW" dirty="0" smtClean="0"/>
          </a:p>
          <a:p>
            <a:r>
              <a:rPr lang="zh-TW" altLang="en-US" dirty="0" smtClean="0"/>
              <a:t>先固定第一次分群的門檻值，去找出較好的參數設置</a:t>
            </a:r>
            <a:endParaRPr lang="en-US" altLang="zh-TW" dirty="0" smtClean="0"/>
          </a:p>
          <a:p>
            <a:r>
              <a:rPr lang="zh-TW" altLang="en-US" dirty="0" smtClean="0"/>
              <a:t>接著再比較第一次各分群門檻值的效果</a:t>
            </a:r>
            <a:endParaRPr lang="en-US" altLang="zh-TW" dirty="0" smtClean="0"/>
          </a:p>
        </p:txBody>
      </p:sp>
    </p:spTree>
    <p:extLst>
      <p:ext uri="{BB962C8B-B14F-4D97-AF65-F5344CB8AC3E}">
        <p14:creationId xmlns:p14="http://schemas.microsoft.com/office/powerpoint/2010/main" val="22557306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smtClean="0"/>
              <a:t>3 Experiment</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368108726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419137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smtClean="0"/>
              <a:t>3 Experiment</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398639640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83969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smtClean="0"/>
              <a:t>3 Experiment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84567544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43820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smtClean="0"/>
              <a:t>3 Experiment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91061454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065732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smtClean="0"/>
              <a:t>3 Experiment</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223433713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056411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smtClean="0"/>
              <a:t>3 Experiment</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237220637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970746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smtClean="0"/>
              <a:t>3 Experiment</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418653922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9441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遭遇問題</a:t>
            </a:r>
            <a:r>
              <a:rPr lang="en-US" altLang="zh-TW" dirty="0"/>
              <a:t>, </a:t>
            </a:r>
            <a:r>
              <a:rPr lang="zh-TW" altLang="en-US" dirty="0"/>
              <a:t>及可能解決方向</a:t>
            </a:r>
            <a:endParaRPr lang="zh-TW" altLang="en-US" dirty="0"/>
          </a:p>
        </p:txBody>
      </p:sp>
      <p:sp>
        <p:nvSpPr>
          <p:cNvPr id="3" name="內容版面配置區 2"/>
          <p:cNvSpPr>
            <a:spLocks noGrp="1"/>
          </p:cNvSpPr>
          <p:nvPr>
            <p:ph idx="1"/>
          </p:nvPr>
        </p:nvSpPr>
        <p:spPr/>
        <p:txBody>
          <a:bodyPr/>
          <a:lstStyle/>
          <a:p>
            <a:r>
              <a:rPr lang="zh-TW" altLang="en-US" dirty="0" smtClean="0"/>
              <a:t>標記資料可能會有代表性不足的問題，因此需要以</a:t>
            </a:r>
            <a:r>
              <a:rPr lang="en-US" altLang="zh-TW" dirty="0" smtClean="0"/>
              <a:t>Internal Index</a:t>
            </a:r>
            <a:r>
              <a:rPr lang="zh-TW" altLang="en-US" dirty="0" smtClean="0"/>
              <a:t>指標來評估</a:t>
            </a:r>
            <a:r>
              <a:rPr lang="en-US" altLang="zh-TW" dirty="0" smtClean="0"/>
              <a:t>(</a:t>
            </a:r>
            <a:r>
              <a:rPr lang="zh-TW" altLang="en-US" dirty="0" smtClean="0"/>
              <a:t>目前是用</a:t>
            </a:r>
            <a:r>
              <a:rPr lang="en-US" altLang="zh-TW" dirty="0" smtClean="0"/>
              <a:t>silhouette</a:t>
            </a:r>
            <a:r>
              <a:rPr lang="zh-TW" altLang="en-US" dirty="0" smtClean="0"/>
              <a:t> </a:t>
            </a:r>
            <a:r>
              <a:rPr lang="en-US" altLang="zh-TW" dirty="0" smtClean="0"/>
              <a:t>index)</a:t>
            </a:r>
            <a:r>
              <a:rPr lang="zh-TW" altLang="en-US" dirty="0" smtClean="0"/>
              <a:t>。不過</a:t>
            </a:r>
            <a:r>
              <a:rPr lang="en-US" altLang="zh-TW" dirty="0" smtClean="0"/>
              <a:t>silhouette</a:t>
            </a:r>
            <a:r>
              <a:rPr lang="zh-TW" altLang="en-US" dirty="0" smtClean="0"/>
              <a:t> </a:t>
            </a:r>
            <a:r>
              <a:rPr lang="en-US" altLang="zh-TW" dirty="0" smtClean="0"/>
              <a:t>index</a:t>
            </a:r>
            <a:r>
              <a:rPr lang="zh-TW" altLang="en-US" dirty="0" smtClean="0"/>
              <a:t>目前絕對分數並不是太好看</a:t>
            </a:r>
            <a:r>
              <a:rPr lang="en-US" altLang="zh-TW" dirty="0" smtClean="0"/>
              <a:t>(</a:t>
            </a:r>
            <a:r>
              <a:rPr lang="zh-TW" altLang="en-US" dirty="0" smtClean="0"/>
              <a:t>值域</a:t>
            </a:r>
            <a:r>
              <a:rPr lang="en-US" altLang="zh-TW" dirty="0" smtClean="0"/>
              <a:t>-1~1</a:t>
            </a:r>
            <a:r>
              <a:rPr lang="zh-TW" altLang="en-US" dirty="0" smtClean="0"/>
              <a:t>，目前各方法約為</a:t>
            </a:r>
            <a:r>
              <a:rPr lang="en-US" altLang="zh-TW" dirty="0" smtClean="0"/>
              <a:t>0.3</a:t>
            </a:r>
            <a:r>
              <a:rPr lang="zh-TW" altLang="en-US" dirty="0" smtClean="0"/>
              <a:t>上下</a:t>
            </a:r>
            <a:r>
              <a:rPr lang="en-US" altLang="zh-TW" dirty="0" smtClean="0"/>
              <a:t>)</a:t>
            </a:r>
            <a:r>
              <a:rPr lang="zh-TW" altLang="en-US" dirty="0" smtClean="0"/>
              <a:t>，不過還是可以評估相對效果。但若</a:t>
            </a:r>
            <a:r>
              <a:rPr lang="en-US" altLang="zh-TW" dirty="0" smtClean="0"/>
              <a:t>Internal Index</a:t>
            </a:r>
            <a:r>
              <a:rPr lang="zh-TW" altLang="en-US" dirty="0" smtClean="0"/>
              <a:t>與</a:t>
            </a:r>
            <a:r>
              <a:rPr lang="en-US" altLang="zh-TW" dirty="0" smtClean="0"/>
              <a:t>External Index</a:t>
            </a:r>
            <a:r>
              <a:rPr lang="zh-TW" altLang="en-US" dirty="0" smtClean="0"/>
              <a:t>評估出來的結果好壞不一致該如何解釋</a:t>
            </a:r>
            <a:r>
              <a:rPr lang="en-US" altLang="zh-TW" dirty="0" smtClean="0"/>
              <a:t>?</a:t>
            </a:r>
            <a:r>
              <a:rPr lang="zh-TW" altLang="en-US" dirty="0" smtClean="0"/>
              <a:t>以哪個為準</a:t>
            </a:r>
            <a:r>
              <a:rPr lang="en-US" altLang="zh-TW" dirty="0" smtClean="0"/>
              <a:t>?</a:t>
            </a:r>
          </a:p>
        </p:txBody>
      </p:sp>
    </p:spTree>
    <p:extLst>
      <p:ext uri="{BB962C8B-B14F-4D97-AF65-F5344CB8AC3E}">
        <p14:creationId xmlns:p14="http://schemas.microsoft.com/office/powerpoint/2010/main" val="2466713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smtClean="0"/>
              <a:t>3 Experiment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62292708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168166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smtClean="0"/>
              <a:t>3 Experiment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92140747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30460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smtClean="0"/>
              <a:t>3 Experiment</a:t>
            </a:r>
            <a:endParaRPr lang="zh-TW" altLang="en-US" dirty="0"/>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450346554"/>
              </p:ext>
            </p:extLst>
          </p:nvPr>
        </p:nvGraphicFramePr>
        <p:xfrm>
          <a:off x="838200" y="1825625"/>
          <a:ext cx="5255881" cy="21748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圖表 7"/>
          <p:cNvGraphicFramePr>
            <a:graphicFrameLocks/>
          </p:cNvGraphicFramePr>
          <p:nvPr>
            <p:extLst>
              <p:ext uri="{D42A27DB-BD31-4B8C-83A1-F6EECF244321}">
                <p14:modId xmlns:p14="http://schemas.microsoft.com/office/powerpoint/2010/main" val="147441537"/>
              </p:ext>
            </p:extLst>
          </p:nvPr>
        </p:nvGraphicFramePr>
        <p:xfrm>
          <a:off x="838199" y="4000500"/>
          <a:ext cx="5255881" cy="21748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圖表 8"/>
          <p:cNvGraphicFramePr>
            <a:graphicFrameLocks/>
          </p:cNvGraphicFramePr>
          <p:nvPr>
            <p:extLst>
              <p:ext uri="{D42A27DB-BD31-4B8C-83A1-F6EECF244321}">
                <p14:modId xmlns:p14="http://schemas.microsoft.com/office/powerpoint/2010/main" val="1861234126"/>
              </p:ext>
            </p:extLst>
          </p:nvPr>
        </p:nvGraphicFramePr>
        <p:xfrm>
          <a:off x="6094080" y="1825625"/>
          <a:ext cx="5259720" cy="217487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圖表 9"/>
          <p:cNvGraphicFramePr>
            <a:graphicFrameLocks/>
          </p:cNvGraphicFramePr>
          <p:nvPr>
            <p:extLst>
              <p:ext uri="{D42A27DB-BD31-4B8C-83A1-F6EECF244321}">
                <p14:modId xmlns:p14="http://schemas.microsoft.com/office/powerpoint/2010/main" val="2582909911"/>
              </p:ext>
            </p:extLst>
          </p:nvPr>
        </p:nvGraphicFramePr>
        <p:xfrm>
          <a:off x="6094078" y="4000500"/>
          <a:ext cx="5259721" cy="2174875"/>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1558392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smtClean="0"/>
              <a:t>3 Experiment</a:t>
            </a:r>
            <a:endParaRPr lang="zh-TW" altLang="en-US" dirty="0"/>
          </a:p>
        </p:txBody>
      </p:sp>
      <p:graphicFrame>
        <p:nvGraphicFramePr>
          <p:cNvPr id="11" name="內容版面配置區 10"/>
          <p:cNvGraphicFramePr>
            <a:graphicFrameLocks noGrp="1"/>
          </p:cNvGraphicFramePr>
          <p:nvPr>
            <p:ph idx="1"/>
            <p:extLst>
              <p:ext uri="{D42A27DB-BD31-4B8C-83A1-F6EECF244321}">
                <p14:modId xmlns:p14="http://schemas.microsoft.com/office/powerpoint/2010/main" val="1956080689"/>
              </p:ext>
            </p:extLst>
          </p:nvPr>
        </p:nvGraphicFramePr>
        <p:xfrm>
          <a:off x="838200" y="1825625"/>
          <a:ext cx="5255877" cy="21748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圖表 11"/>
          <p:cNvGraphicFramePr>
            <a:graphicFrameLocks/>
          </p:cNvGraphicFramePr>
          <p:nvPr>
            <p:extLst>
              <p:ext uri="{D42A27DB-BD31-4B8C-83A1-F6EECF244321}">
                <p14:modId xmlns:p14="http://schemas.microsoft.com/office/powerpoint/2010/main" val="2621991854"/>
              </p:ext>
            </p:extLst>
          </p:nvPr>
        </p:nvGraphicFramePr>
        <p:xfrm>
          <a:off x="6094076" y="1825624"/>
          <a:ext cx="5255879" cy="21748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圖表 16"/>
          <p:cNvGraphicFramePr>
            <a:graphicFrameLocks/>
          </p:cNvGraphicFramePr>
          <p:nvPr>
            <p:extLst>
              <p:ext uri="{D42A27DB-BD31-4B8C-83A1-F6EECF244321}">
                <p14:modId xmlns:p14="http://schemas.microsoft.com/office/powerpoint/2010/main" val="1850748664"/>
              </p:ext>
            </p:extLst>
          </p:nvPr>
        </p:nvGraphicFramePr>
        <p:xfrm>
          <a:off x="6094073" y="4000499"/>
          <a:ext cx="5255881" cy="217487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8" name="圖表 17"/>
          <p:cNvGraphicFramePr>
            <a:graphicFrameLocks/>
          </p:cNvGraphicFramePr>
          <p:nvPr>
            <p:extLst>
              <p:ext uri="{D42A27DB-BD31-4B8C-83A1-F6EECF244321}">
                <p14:modId xmlns:p14="http://schemas.microsoft.com/office/powerpoint/2010/main" val="1663055075"/>
              </p:ext>
            </p:extLst>
          </p:nvPr>
        </p:nvGraphicFramePr>
        <p:xfrm>
          <a:off x="838199" y="4000499"/>
          <a:ext cx="5255879" cy="217487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7214994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smtClean="0"/>
              <a:t>3 Experiment</a:t>
            </a:r>
            <a:endParaRPr lang="zh-TW" altLang="en-US" dirty="0"/>
          </a:p>
        </p:txBody>
      </p:sp>
      <p:graphicFrame>
        <p:nvGraphicFramePr>
          <p:cNvPr id="9" name="內容版面配置區 8"/>
          <p:cNvGraphicFramePr>
            <a:graphicFrameLocks noGrp="1"/>
          </p:cNvGraphicFramePr>
          <p:nvPr>
            <p:ph idx="1"/>
            <p:extLst>
              <p:ext uri="{D42A27DB-BD31-4B8C-83A1-F6EECF244321}">
                <p14:modId xmlns:p14="http://schemas.microsoft.com/office/powerpoint/2010/main" val="306181135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40896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smtClean="0"/>
              <a:t>4 Experiment</a:t>
            </a:r>
            <a:endParaRPr lang="zh-TW" altLang="en-US" dirty="0"/>
          </a:p>
        </p:txBody>
      </p:sp>
      <p:sp>
        <p:nvSpPr>
          <p:cNvPr id="3" name="內容版面配置區 2"/>
          <p:cNvSpPr>
            <a:spLocks noGrp="1"/>
          </p:cNvSpPr>
          <p:nvPr>
            <p:ph idx="1"/>
          </p:nvPr>
        </p:nvSpPr>
        <p:spPr/>
        <p:txBody>
          <a:bodyPr/>
          <a:lstStyle/>
          <a:p>
            <a:r>
              <a:rPr lang="zh-TW" altLang="en-US" dirty="0"/>
              <a:t>變因：分群的門檻值、文章特徵項量中標題與內容關鍵字的</a:t>
            </a:r>
            <a:r>
              <a:rPr lang="zh-TW" altLang="en-US" dirty="0" smtClean="0"/>
              <a:t>比例先固定標題與關鍵字的比例，</a:t>
            </a:r>
            <a:r>
              <a:rPr lang="zh-TW" altLang="en-US" dirty="0"/>
              <a:t>去</a:t>
            </a:r>
            <a:r>
              <a:rPr lang="zh-TW" altLang="en-US" dirty="0" smtClean="0"/>
              <a:t>找出較好的對應分群門檻值</a:t>
            </a:r>
            <a:endParaRPr lang="en-US" altLang="zh-TW" dirty="0" smtClean="0"/>
          </a:p>
          <a:p>
            <a:r>
              <a:rPr lang="zh-TW" altLang="en-US" dirty="0" smtClean="0"/>
              <a:t>接著</a:t>
            </a:r>
            <a:r>
              <a:rPr lang="zh-TW" altLang="en-US" dirty="0"/>
              <a:t>再</a:t>
            </a:r>
            <a:r>
              <a:rPr lang="zh-TW" altLang="en-US" dirty="0" smtClean="0"/>
              <a:t>比較各比例及其對應分</a:t>
            </a:r>
            <a:r>
              <a:rPr lang="zh-TW" altLang="en-US" dirty="0"/>
              <a:t>群門檻值的效果</a:t>
            </a:r>
            <a:endParaRPr lang="en-US" altLang="zh-TW" dirty="0"/>
          </a:p>
          <a:p>
            <a:endParaRPr lang="zh-TW" altLang="en-US" dirty="0"/>
          </a:p>
        </p:txBody>
      </p:sp>
    </p:spTree>
    <p:extLst>
      <p:ext uri="{BB962C8B-B14F-4D97-AF65-F5344CB8AC3E}">
        <p14:creationId xmlns:p14="http://schemas.microsoft.com/office/powerpoint/2010/main" val="19998339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smtClean="0"/>
              <a:t>4 Experiment</a:t>
            </a:r>
            <a:endParaRPr lang="zh-TW" altLang="en-US" dirty="0"/>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567102120"/>
              </p:ext>
            </p:extLst>
          </p:nvPr>
        </p:nvGraphicFramePr>
        <p:xfrm>
          <a:off x="838200" y="1825625"/>
          <a:ext cx="5265420" cy="21788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圖表 7"/>
          <p:cNvGraphicFramePr>
            <a:graphicFrameLocks/>
          </p:cNvGraphicFramePr>
          <p:nvPr>
            <p:extLst>
              <p:ext uri="{D42A27DB-BD31-4B8C-83A1-F6EECF244321}">
                <p14:modId xmlns:p14="http://schemas.microsoft.com/office/powerpoint/2010/main" val="312658072"/>
              </p:ext>
            </p:extLst>
          </p:nvPr>
        </p:nvGraphicFramePr>
        <p:xfrm>
          <a:off x="6103620" y="1825625"/>
          <a:ext cx="5250180" cy="227774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圖表 8"/>
          <p:cNvGraphicFramePr>
            <a:graphicFrameLocks/>
          </p:cNvGraphicFramePr>
          <p:nvPr>
            <p:extLst>
              <p:ext uri="{D42A27DB-BD31-4B8C-83A1-F6EECF244321}">
                <p14:modId xmlns:p14="http://schemas.microsoft.com/office/powerpoint/2010/main" val="376512218"/>
              </p:ext>
            </p:extLst>
          </p:nvPr>
        </p:nvGraphicFramePr>
        <p:xfrm>
          <a:off x="830580" y="4004447"/>
          <a:ext cx="5265420" cy="217882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圖表 9"/>
          <p:cNvGraphicFramePr>
            <a:graphicFrameLocks/>
          </p:cNvGraphicFramePr>
          <p:nvPr>
            <p:extLst>
              <p:ext uri="{D42A27DB-BD31-4B8C-83A1-F6EECF244321}">
                <p14:modId xmlns:p14="http://schemas.microsoft.com/office/powerpoint/2010/main" val="2927488297"/>
              </p:ext>
            </p:extLst>
          </p:nvPr>
        </p:nvGraphicFramePr>
        <p:xfrm>
          <a:off x="6111240" y="4004447"/>
          <a:ext cx="5242560" cy="217882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9100450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smtClean="0"/>
              <a:t>4 Experiment</a:t>
            </a:r>
            <a:endParaRPr lang="zh-TW" altLang="en-US" dirty="0"/>
          </a:p>
        </p:txBody>
      </p:sp>
      <p:graphicFrame>
        <p:nvGraphicFramePr>
          <p:cNvPr id="11" name="圖表 10"/>
          <p:cNvGraphicFramePr>
            <a:graphicFrameLocks/>
          </p:cNvGraphicFramePr>
          <p:nvPr>
            <p:extLst>
              <p:ext uri="{D42A27DB-BD31-4B8C-83A1-F6EECF244321}">
                <p14:modId xmlns:p14="http://schemas.microsoft.com/office/powerpoint/2010/main" val="4018863178"/>
              </p:ext>
            </p:extLst>
          </p:nvPr>
        </p:nvGraphicFramePr>
        <p:xfrm>
          <a:off x="6096000" y="365125"/>
          <a:ext cx="5242560" cy="21788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圖表 11"/>
          <p:cNvGraphicFramePr>
            <a:graphicFrameLocks/>
          </p:cNvGraphicFramePr>
          <p:nvPr>
            <p:extLst>
              <p:ext uri="{D42A27DB-BD31-4B8C-83A1-F6EECF244321}">
                <p14:modId xmlns:p14="http://schemas.microsoft.com/office/powerpoint/2010/main" val="737528348"/>
              </p:ext>
            </p:extLst>
          </p:nvPr>
        </p:nvGraphicFramePr>
        <p:xfrm>
          <a:off x="6111240" y="2559641"/>
          <a:ext cx="5242560" cy="217882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圖表 12"/>
          <p:cNvGraphicFramePr>
            <a:graphicFrameLocks/>
          </p:cNvGraphicFramePr>
          <p:nvPr>
            <p:extLst>
              <p:ext uri="{D42A27DB-BD31-4B8C-83A1-F6EECF244321}">
                <p14:modId xmlns:p14="http://schemas.microsoft.com/office/powerpoint/2010/main" val="2623920619"/>
              </p:ext>
            </p:extLst>
          </p:nvPr>
        </p:nvGraphicFramePr>
        <p:xfrm>
          <a:off x="6111240" y="4754157"/>
          <a:ext cx="5227320" cy="200097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內容版面配置區 13"/>
          <p:cNvGraphicFramePr>
            <a:graphicFrameLocks noGrp="1"/>
          </p:cNvGraphicFramePr>
          <p:nvPr>
            <p:ph idx="1"/>
            <p:extLst>
              <p:ext uri="{D42A27DB-BD31-4B8C-83A1-F6EECF244321}">
                <p14:modId xmlns:p14="http://schemas.microsoft.com/office/powerpoint/2010/main" val="1636642999"/>
              </p:ext>
            </p:extLst>
          </p:nvPr>
        </p:nvGraphicFramePr>
        <p:xfrm>
          <a:off x="838200" y="3896951"/>
          <a:ext cx="5255881" cy="217487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5" name="圖表 14"/>
          <p:cNvGraphicFramePr>
            <a:graphicFrameLocks/>
          </p:cNvGraphicFramePr>
          <p:nvPr>
            <p:extLst>
              <p:ext uri="{D42A27DB-BD31-4B8C-83A1-F6EECF244321}">
                <p14:modId xmlns:p14="http://schemas.microsoft.com/office/powerpoint/2010/main" val="527723844"/>
              </p:ext>
            </p:extLst>
          </p:nvPr>
        </p:nvGraphicFramePr>
        <p:xfrm>
          <a:off x="838200" y="1706382"/>
          <a:ext cx="5274959" cy="217487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055698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smtClean="0"/>
              <a:t>4 Experiment</a:t>
            </a:r>
            <a:endParaRPr lang="zh-TW" altLang="en-US" dirty="0"/>
          </a:p>
        </p:txBody>
      </p:sp>
      <p:graphicFrame>
        <p:nvGraphicFramePr>
          <p:cNvPr id="10" name="內容版面配置區 9"/>
          <p:cNvGraphicFramePr>
            <a:graphicFrameLocks noGrp="1"/>
          </p:cNvGraphicFramePr>
          <p:nvPr>
            <p:ph idx="1"/>
            <p:extLst>
              <p:ext uri="{D42A27DB-BD31-4B8C-83A1-F6EECF244321}">
                <p14:modId xmlns:p14="http://schemas.microsoft.com/office/powerpoint/2010/main" val="146851955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369591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Evaluation -</a:t>
            </a:r>
            <a:r>
              <a:rPr lang="en-US" altLang="zh-TW" dirty="0" smtClean="0"/>
              <a:t>Method 1~4</a:t>
            </a:r>
            <a:endParaRPr lang="zh-TW" altLang="en-US" dirty="0"/>
          </a:p>
        </p:txBody>
      </p:sp>
      <p:sp>
        <p:nvSpPr>
          <p:cNvPr id="3" name="內容版面配置區 2"/>
          <p:cNvSpPr>
            <a:spLocks noGrp="1"/>
          </p:cNvSpPr>
          <p:nvPr>
            <p:ph idx="1"/>
          </p:nvPr>
        </p:nvSpPr>
        <p:spPr/>
        <p:txBody>
          <a:bodyPr/>
          <a:lstStyle/>
          <a:p>
            <a:r>
              <a:rPr lang="zh-TW" altLang="en-US" dirty="0" smtClean="0"/>
              <a:t>利用先前實驗得出各方法的最佳參數，去比較各方法的分群效果</a:t>
            </a:r>
            <a:endParaRPr lang="en-US" altLang="zh-TW" dirty="0" smtClean="0"/>
          </a:p>
          <a:p>
            <a:endParaRPr lang="en-US" altLang="zh-TW" dirty="0" smtClean="0"/>
          </a:p>
        </p:txBody>
      </p:sp>
    </p:spTree>
    <p:extLst>
      <p:ext uri="{BB962C8B-B14F-4D97-AF65-F5344CB8AC3E}">
        <p14:creationId xmlns:p14="http://schemas.microsoft.com/office/powerpoint/2010/main" val="2724307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下次須追蹤</a:t>
            </a:r>
            <a:r>
              <a:rPr lang="zh-TW" altLang="en-US" dirty="0" smtClean="0"/>
              <a:t>事項</a:t>
            </a:r>
            <a:endParaRPr lang="zh-TW" altLang="en-US" dirty="0"/>
          </a:p>
        </p:txBody>
      </p:sp>
      <p:sp>
        <p:nvSpPr>
          <p:cNvPr id="3" name="內容版面配置區 2"/>
          <p:cNvSpPr>
            <a:spLocks noGrp="1"/>
          </p:cNvSpPr>
          <p:nvPr>
            <p:ph idx="1"/>
          </p:nvPr>
        </p:nvSpPr>
        <p:spPr/>
        <p:txBody>
          <a:bodyPr/>
          <a:lstStyle/>
          <a:p>
            <a:r>
              <a:rPr lang="zh-TW" altLang="en-US" dirty="0" smtClean="0"/>
              <a:t>剩餘實驗須趕快完成</a:t>
            </a:r>
            <a:endParaRPr lang="zh-TW" altLang="en-US" dirty="0"/>
          </a:p>
        </p:txBody>
      </p:sp>
    </p:spTree>
    <p:extLst>
      <p:ext uri="{BB962C8B-B14F-4D97-AF65-F5344CB8AC3E}">
        <p14:creationId xmlns:p14="http://schemas.microsoft.com/office/powerpoint/2010/main" val="32504150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Evaluation -</a:t>
            </a:r>
            <a:r>
              <a:rPr lang="en-US" altLang="zh-TW" dirty="0" smtClean="0"/>
              <a:t>Method 1~4</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70998078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074424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a:t>
            </a:r>
            <a:r>
              <a:rPr lang="en-US" altLang="zh-TW" dirty="0"/>
              <a:t>Evaluation </a:t>
            </a:r>
            <a:r>
              <a:rPr lang="en-US" altLang="zh-TW" dirty="0"/>
              <a:t>– using </a:t>
            </a:r>
            <a:r>
              <a:rPr lang="en-US" altLang="zh-TW" dirty="0" smtClean="0"/>
              <a:t>Inter</a:t>
            </a:r>
            <a:r>
              <a:rPr lang="en-US" altLang="zh-TW" dirty="0" smtClean="0"/>
              <a:t>nal</a:t>
            </a:r>
            <a:r>
              <a:rPr lang="zh-TW" altLang="en-US" dirty="0" smtClean="0"/>
              <a:t> </a:t>
            </a:r>
            <a:r>
              <a:rPr lang="en-US" altLang="zh-TW" dirty="0" smtClean="0"/>
              <a:t>Index</a:t>
            </a:r>
            <a:endParaRPr lang="zh-TW" altLang="en-US" dirty="0"/>
          </a:p>
        </p:txBody>
      </p:sp>
      <p:sp>
        <p:nvSpPr>
          <p:cNvPr id="3" name="內容版面配置區 2"/>
          <p:cNvSpPr>
            <a:spLocks noGrp="1"/>
          </p:cNvSpPr>
          <p:nvPr>
            <p:ph idx="1"/>
          </p:nvPr>
        </p:nvSpPr>
        <p:spPr/>
        <p:txBody>
          <a:bodyPr/>
          <a:lstStyle/>
          <a:p>
            <a:r>
              <a:rPr lang="zh-TW" altLang="en-US" dirty="0"/>
              <a:t>未實</a:t>
            </a:r>
            <a:r>
              <a:rPr lang="zh-TW" altLang="en-US" dirty="0" smtClean="0"/>
              <a:t>作</a:t>
            </a:r>
            <a:endParaRPr lang="zh-TW" altLang="en-US" dirty="0"/>
          </a:p>
        </p:txBody>
      </p:sp>
    </p:spTree>
    <p:extLst>
      <p:ext uri="{BB962C8B-B14F-4D97-AF65-F5344CB8AC3E}">
        <p14:creationId xmlns:p14="http://schemas.microsoft.com/office/powerpoint/2010/main" val="37623150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Hot Topic Detection Experiment</a:t>
            </a:r>
            <a:endParaRPr lang="zh-TW" altLang="en-US" dirty="0"/>
          </a:p>
        </p:txBody>
      </p:sp>
      <p:sp>
        <p:nvSpPr>
          <p:cNvPr id="3" name="內容版面配置區 2"/>
          <p:cNvSpPr>
            <a:spLocks noGrp="1"/>
          </p:cNvSpPr>
          <p:nvPr>
            <p:ph idx="1"/>
          </p:nvPr>
        </p:nvSpPr>
        <p:spPr/>
        <p:txBody>
          <a:bodyPr/>
          <a:lstStyle/>
          <a:p>
            <a:r>
              <a:rPr lang="zh-TW" altLang="en-US" dirty="0"/>
              <a:t>未實</a:t>
            </a:r>
            <a:r>
              <a:rPr lang="zh-TW" altLang="en-US" dirty="0" smtClean="0"/>
              <a:t>作</a:t>
            </a:r>
            <a:endParaRPr lang="en-US" altLang="zh-TW" dirty="0" smtClean="0"/>
          </a:p>
          <a:p>
            <a:r>
              <a:rPr lang="zh-TW" altLang="en-US" dirty="0" smtClean="0"/>
              <a:t>以各方法所偵測到某一日期的前五大主題，去比對各大新聞頭條或</a:t>
            </a:r>
            <a:r>
              <a:rPr lang="zh-TW" altLang="en-US" dirty="0"/>
              <a:t>是</a:t>
            </a:r>
            <a:r>
              <a:rPr lang="zh-TW" altLang="en-US" dirty="0" smtClean="0"/>
              <a:t>人工挑選的熱門主題</a:t>
            </a:r>
            <a:r>
              <a:rPr lang="en-US" altLang="zh-TW" dirty="0" smtClean="0"/>
              <a:t>(</a:t>
            </a:r>
            <a:r>
              <a:rPr lang="zh-TW" altLang="en-US" dirty="0" smtClean="0"/>
              <a:t>如</a:t>
            </a:r>
            <a:r>
              <a:rPr lang="en-US" altLang="zh-TW" dirty="0" err="1" smtClean="0"/>
              <a:t>DailyView</a:t>
            </a:r>
            <a:r>
              <a:rPr lang="en-US" altLang="zh-TW" dirty="0" smtClean="0"/>
              <a:t>, JPTT</a:t>
            </a:r>
            <a:r>
              <a:rPr lang="zh-TW" altLang="en-US" dirty="0" smtClean="0"/>
              <a:t>熱門話題</a:t>
            </a:r>
            <a:r>
              <a:rPr lang="en-US" altLang="zh-TW" dirty="0" smtClean="0"/>
              <a:t>)</a:t>
            </a:r>
          </a:p>
        </p:txBody>
      </p:sp>
    </p:spTree>
    <p:extLst>
      <p:ext uri="{BB962C8B-B14F-4D97-AF65-F5344CB8AC3E}">
        <p14:creationId xmlns:p14="http://schemas.microsoft.com/office/powerpoint/2010/main" val="32835444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 argument Experiment</a:t>
            </a:r>
            <a:endParaRPr lang="zh-TW" altLang="en-US" dirty="0"/>
          </a:p>
        </p:txBody>
      </p:sp>
      <p:sp>
        <p:nvSpPr>
          <p:cNvPr id="3" name="內容版面配置區 2"/>
          <p:cNvSpPr>
            <a:spLocks noGrp="1"/>
          </p:cNvSpPr>
          <p:nvPr>
            <p:ph idx="1"/>
          </p:nvPr>
        </p:nvSpPr>
        <p:spPr/>
        <p:txBody>
          <a:bodyPr/>
          <a:lstStyle/>
          <a:p>
            <a:r>
              <a:rPr lang="en-US" altLang="zh-TW" dirty="0" smtClean="0"/>
              <a:t>Algorithm : CBOW or Skip-Gram</a:t>
            </a:r>
          </a:p>
          <a:p>
            <a:r>
              <a:rPr lang="en-US" altLang="zh-TW" dirty="0" err="1" smtClean="0"/>
              <a:t>VectorSize</a:t>
            </a:r>
            <a:r>
              <a:rPr lang="en-US" altLang="zh-TW" dirty="0" smtClean="0"/>
              <a:t>: 100, 200, 300</a:t>
            </a:r>
          </a:p>
          <a:p>
            <a:r>
              <a:rPr lang="en-US" altLang="zh-TW" dirty="0" err="1" smtClean="0"/>
              <a:t>MinCount</a:t>
            </a:r>
            <a:r>
              <a:rPr lang="en-US" altLang="zh-TW" dirty="0" smtClean="0"/>
              <a:t> : 1, 3, 5</a:t>
            </a:r>
          </a:p>
          <a:p>
            <a:r>
              <a:rPr lang="zh-TW" altLang="en-US" dirty="0" smtClean="0"/>
              <a:t>訓練不同參數組合的</a:t>
            </a:r>
            <a:r>
              <a:rPr lang="en-US" altLang="zh-TW" dirty="0" smtClean="0"/>
              <a:t>model</a:t>
            </a:r>
            <a:r>
              <a:rPr lang="zh-TW" altLang="en-US" dirty="0" smtClean="0"/>
              <a:t>，並以分群</a:t>
            </a:r>
            <a:r>
              <a:rPr lang="zh-TW" altLang="en-US" dirty="0" smtClean="0"/>
              <a:t>方法</a:t>
            </a:r>
            <a:r>
              <a:rPr lang="zh-TW" altLang="en-US" dirty="0"/>
              <a:t>二</a:t>
            </a:r>
            <a:r>
              <a:rPr lang="zh-TW" altLang="en-US" dirty="0" smtClean="0"/>
              <a:t>去</a:t>
            </a:r>
            <a:r>
              <a:rPr lang="zh-TW" altLang="en-US" dirty="0" smtClean="0"/>
              <a:t>驗證</a:t>
            </a:r>
            <a:r>
              <a:rPr lang="en-US" altLang="zh-TW" dirty="0" smtClean="0"/>
              <a:t>model</a:t>
            </a:r>
            <a:r>
              <a:rPr lang="zh-TW" altLang="en-US" dirty="0" smtClean="0"/>
              <a:t>效果</a:t>
            </a:r>
            <a:endParaRPr lang="en-US" altLang="zh-TW" dirty="0" smtClean="0"/>
          </a:p>
          <a:p>
            <a:r>
              <a:rPr lang="zh-TW" altLang="en-US" dirty="0" smtClean="0"/>
              <a:t>發現</a:t>
            </a:r>
            <a:r>
              <a:rPr lang="en-US" altLang="zh-TW" dirty="0" smtClean="0"/>
              <a:t>Skip-Gram, vector size 300, min count 3</a:t>
            </a:r>
            <a:r>
              <a:rPr lang="zh-TW" altLang="en-US" dirty="0" smtClean="0"/>
              <a:t>的</a:t>
            </a:r>
            <a:r>
              <a:rPr lang="en-US" altLang="zh-TW" dirty="0" smtClean="0"/>
              <a:t>model</a:t>
            </a:r>
            <a:r>
              <a:rPr lang="zh-TW" altLang="en-US" dirty="0" smtClean="0"/>
              <a:t>效果會最好</a:t>
            </a:r>
            <a:endParaRPr lang="en-US" altLang="zh-TW" dirty="0" smtClean="0"/>
          </a:p>
          <a:p>
            <a:r>
              <a:rPr lang="zh-TW" altLang="en-US" dirty="0" smtClean="0"/>
              <a:t>待補圖表</a:t>
            </a:r>
            <a:endParaRPr lang="zh-TW" altLang="en-US" dirty="0"/>
          </a:p>
        </p:txBody>
      </p:sp>
    </p:spTree>
    <p:extLst>
      <p:ext uri="{BB962C8B-B14F-4D97-AF65-F5344CB8AC3E}">
        <p14:creationId xmlns:p14="http://schemas.microsoft.com/office/powerpoint/2010/main" val="31501291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Segmentation Experiment</a:t>
            </a:r>
            <a:endParaRPr lang="zh-TW" altLang="en-US" dirty="0"/>
          </a:p>
        </p:txBody>
      </p:sp>
      <p:sp>
        <p:nvSpPr>
          <p:cNvPr id="3" name="內容版面配置區 2"/>
          <p:cNvSpPr>
            <a:spLocks noGrp="1"/>
          </p:cNvSpPr>
          <p:nvPr>
            <p:ph idx="1"/>
          </p:nvPr>
        </p:nvSpPr>
        <p:spPr/>
        <p:txBody>
          <a:bodyPr/>
          <a:lstStyle/>
          <a:p>
            <a:r>
              <a:rPr lang="zh-TW" altLang="en-US" dirty="0" smtClean="0"/>
              <a:t>未實作</a:t>
            </a:r>
            <a:endParaRPr lang="en-US" altLang="zh-TW" dirty="0" smtClean="0"/>
          </a:p>
          <a:p>
            <a:r>
              <a:rPr lang="zh-TW" altLang="en-US" dirty="0" smtClean="0"/>
              <a:t>利用不同分詞工具去驗證分群效果</a:t>
            </a:r>
            <a:endParaRPr lang="en-US" altLang="zh-TW" dirty="0" smtClean="0"/>
          </a:p>
          <a:p>
            <a:r>
              <a:rPr lang="zh-TW" altLang="en-US" dirty="0" smtClean="0"/>
              <a:t>也許對於單純只以標題去分群的方法一來說，分詞好壞並不會影響整體效果太多</a:t>
            </a:r>
            <a:endParaRPr lang="en-US" altLang="zh-TW" dirty="0" smtClean="0"/>
          </a:p>
        </p:txBody>
      </p:sp>
    </p:spTree>
    <p:extLst>
      <p:ext uri="{BB962C8B-B14F-4D97-AF65-F5344CB8AC3E}">
        <p14:creationId xmlns:p14="http://schemas.microsoft.com/office/powerpoint/2010/main" val="15826320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Keyword Extraction Experiment</a:t>
            </a:r>
            <a:endParaRPr lang="zh-TW" altLang="en-US" dirty="0"/>
          </a:p>
        </p:txBody>
      </p:sp>
      <p:sp>
        <p:nvSpPr>
          <p:cNvPr id="3" name="內容版面配置區 2"/>
          <p:cNvSpPr>
            <a:spLocks noGrp="1"/>
          </p:cNvSpPr>
          <p:nvPr>
            <p:ph idx="1"/>
          </p:nvPr>
        </p:nvSpPr>
        <p:spPr/>
        <p:txBody>
          <a:bodyPr/>
          <a:lstStyle/>
          <a:p>
            <a:r>
              <a:rPr lang="zh-TW" altLang="en-US" dirty="0" smtClean="0"/>
              <a:t>未實作</a:t>
            </a:r>
            <a:endParaRPr lang="en-US" altLang="zh-TW" dirty="0" smtClean="0"/>
          </a:p>
          <a:p>
            <a:r>
              <a:rPr lang="zh-TW" altLang="en-US" dirty="0" smtClean="0"/>
              <a:t>對於</a:t>
            </a:r>
            <a:r>
              <a:rPr lang="zh-TW" altLang="en-US" dirty="0" smtClean="0"/>
              <a:t>方法一三四，</a:t>
            </a:r>
            <a:r>
              <a:rPr lang="zh-TW" altLang="en-US" dirty="0" smtClean="0"/>
              <a:t>利用常見的</a:t>
            </a:r>
            <a:r>
              <a:rPr lang="en-US" altLang="zh-TW" dirty="0" smtClean="0"/>
              <a:t>Keyword Extraction</a:t>
            </a:r>
            <a:r>
              <a:rPr lang="zh-TW" altLang="en-US" dirty="0" smtClean="0"/>
              <a:t>的方法來比較效果</a:t>
            </a:r>
            <a:r>
              <a:rPr lang="en-US" altLang="zh-TW" dirty="0" smtClean="0"/>
              <a:t>(</a:t>
            </a:r>
            <a:r>
              <a:rPr lang="en-US" altLang="zh-TW" dirty="0" err="1" smtClean="0"/>
              <a:t>tf-idf</a:t>
            </a:r>
            <a:r>
              <a:rPr lang="en-US" altLang="zh-TW" dirty="0" smtClean="0"/>
              <a:t> based, text rank based, </a:t>
            </a:r>
            <a:r>
              <a:rPr lang="en-US" altLang="zh-TW" dirty="0" err="1" smtClean="0"/>
              <a:t>lda</a:t>
            </a:r>
            <a:r>
              <a:rPr lang="en-US" altLang="zh-TW" dirty="0" smtClean="0"/>
              <a:t>)</a:t>
            </a:r>
          </a:p>
          <a:p>
            <a:r>
              <a:rPr lang="zh-TW" altLang="en-US" dirty="0" smtClean="0"/>
              <a:t>對於各方法所擷取的關鍵字，該取幾個來計算關鍵字向量</a:t>
            </a:r>
            <a:r>
              <a:rPr lang="en-US" altLang="zh-TW" dirty="0" smtClean="0"/>
              <a:t>?</a:t>
            </a:r>
          </a:p>
        </p:txBody>
      </p:sp>
    </p:spTree>
    <p:extLst>
      <p:ext uri="{BB962C8B-B14F-4D97-AF65-F5344CB8AC3E}">
        <p14:creationId xmlns:p14="http://schemas.microsoft.com/office/powerpoint/2010/main" val="15612909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Word2Vector Training data Period Experiment</a:t>
            </a:r>
            <a:endParaRPr lang="zh-TW" altLang="en-US" dirty="0"/>
          </a:p>
        </p:txBody>
      </p:sp>
      <p:sp>
        <p:nvSpPr>
          <p:cNvPr id="3" name="內容版面配置區 2"/>
          <p:cNvSpPr>
            <a:spLocks noGrp="1"/>
          </p:cNvSpPr>
          <p:nvPr>
            <p:ph idx="1"/>
          </p:nvPr>
        </p:nvSpPr>
        <p:spPr/>
        <p:txBody>
          <a:bodyPr/>
          <a:lstStyle/>
          <a:p>
            <a:r>
              <a:rPr lang="zh-TW" altLang="en-US" dirty="0"/>
              <a:t>未實</a:t>
            </a:r>
            <a:r>
              <a:rPr lang="zh-TW" altLang="en-US" dirty="0" smtClean="0"/>
              <a:t>作</a:t>
            </a:r>
            <a:endParaRPr lang="en-US" altLang="zh-TW" dirty="0" smtClean="0"/>
          </a:p>
          <a:p>
            <a:r>
              <a:rPr lang="zh-TW" altLang="en-US" dirty="0" smtClean="0"/>
              <a:t>目前</a:t>
            </a:r>
            <a:r>
              <a:rPr lang="en-US" altLang="zh-TW" dirty="0" smtClean="0"/>
              <a:t>word2vec model</a:t>
            </a:r>
            <a:r>
              <a:rPr lang="zh-TW" altLang="en-US" dirty="0" smtClean="0"/>
              <a:t>是以過往的大量資料訓練的，系統對於新詞處理上會有一些限制，也許能以欲分群資料</a:t>
            </a:r>
            <a:r>
              <a:rPr lang="en-US" altLang="zh-TW" dirty="0" smtClean="0"/>
              <a:t>(</a:t>
            </a:r>
            <a:r>
              <a:rPr lang="zh-TW" altLang="en-US" dirty="0" smtClean="0"/>
              <a:t>一天的資料量</a:t>
            </a:r>
            <a:r>
              <a:rPr lang="en-US" altLang="zh-TW" dirty="0" smtClean="0"/>
              <a:t>)</a:t>
            </a:r>
            <a:r>
              <a:rPr lang="zh-TW" altLang="en-US" dirty="0" smtClean="0"/>
              <a:t>來訓練</a:t>
            </a:r>
            <a:r>
              <a:rPr lang="en-US" altLang="zh-TW" dirty="0" smtClean="0"/>
              <a:t>model</a:t>
            </a:r>
            <a:r>
              <a:rPr lang="zh-TW" altLang="en-US" dirty="0" smtClean="0"/>
              <a:t>，並比較效果差異</a:t>
            </a:r>
            <a:endParaRPr lang="en-US" altLang="zh-TW" dirty="0" smtClean="0"/>
          </a:p>
          <a:p>
            <a:r>
              <a:rPr lang="zh-TW" altLang="en-US" dirty="0" smtClean="0"/>
              <a:t>可能性一</a:t>
            </a:r>
            <a:r>
              <a:rPr lang="en-US" altLang="zh-TW" dirty="0" smtClean="0"/>
              <a:t>:</a:t>
            </a:r>
            <a:r>
              <a:rPr lang="zh-TW" altLang="en-US" dirty="0" smtClean="0"/>
              <a:t>因為資料範圍變少，各詞彙差異度變大，有助於分群</a:t>
            </a:r>
            <a:endParaRPr lang="en-US" altLang="zh-TW" dirty="0" smtClean="0"/>
          </a:p>
          <a:p>
            <a:r>
              <a:rPr lang="zh-TW" altLang="en-US" dirty="0" smtClean="0"/>
              <a:t>可能性二</a:t>
            </a:r>
            <a:r>
              <a:rPr lang="en-US" altLang="zh-TW" dirty="0" smtClean="0"/>
              <a:t>:</a:t>
            </a:r>
            <a:r>
              <a:rPr lang="zh-TW" altLang="en-US" dirty="0" smtClean="0"/>
              <a:t>訓練資料不足，即使較無新詞問題分群效果也不佳</a:t>
            </a:r>
            <a:endParaRPr lang="zh-TW" altLang="en-US" dirty="0"/>
          </a:p>
        </p:txBody>
      </p:sp>
    </p:spTree>
    <p:extLst>
      <p:ext uri="{BB962C8B-B14F-4D97-AF65-F5344CB8AC3E}">
        <p14:creationId xmlns:p14="http://schemas.microsoft.com/office/powerpoint/2010/main" val="42582965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Q&amp;A</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492193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Idea</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
            </a:r>
            <a:br>
              <a:rPr lang="en-US" altLang="zh-TW" dirty="0" smtClean="0"/>
            </a:br>
            <a:r>
              <a:rPr lang="en-US" altLang="zh-TW" dirty="0" smtClean="0"/>
              <a:t>PTT</a:t>
            </a:r>
            <a:r>
              <a:rPr lang="zh-TW" altLang="en-US" dirty="0"/>
              <a:t>討論區上每一天都能夠</a:t>
            </a:r>
            <a:r>
              <a:rPr lang="zh-TW" altLang="en-US" dirty="0" smtClean="0"/>
              <a:t>產出相當多的</a:t>
            </a:r>
            <a:r>
              <a:rPr lang="zh-TW" altLang="en-US" dirty="0"/>
              <a:t>文章</a:t>
            </a:r>
            <a:r>
              <a:rPr lang="zh-TW" altLang="en-US" dirty="0" smtClean="0"/>
              <a:t>，如果我們能夠有辦法偵測自動偵測熱門主題的話，就能觀察主題消長的狀況進而觀察整個討論區的話題趨勢與當今社會之間的關係</a:t>
            </a:r>
            <a:endParaRPr lang="en-US" altLang="zh-TW" dirty="0" smtClean="0"/>
          </a:p>
        </p:txBody>
      </p:sp>
    </p:spTree>
    <p:extLst>
      <p:ext uri="{BB962C8B-B14F-4D97-AF65-F5344CB8AC3E}">
        <p14:creationId xmlns:p14="http://schemas.microsoft.com/office/powerpoint/2010/main" val="3109124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Definition</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Input : </a:t>
            </a:r>
            <a:r>
              <a:rPr lang="zh-TW" altLang="en-US" dirty="0" smtClean="0"/>
              <a:t>一段時間內的所有討論區文章</a:t>
            </a:r>
            <a:endParaRPr lang="en-US" altLang="zh-TW" dirty="0" smtClean="0"/>
          </a:p>
          <a:p>
            <a:pPr marL="0" indent="0">
              <a:buNone/>
            </a:pPr>
            <a:r>
              <a:rPr lang="en-US" altLang="zh-TW" dirty="0" smtClean="0"/>
              <a:t>Output :</a:t>
            </a:r>
            <a:r>
              <a:rPr lang="zh-TW" altLang="en-US" dirty="0" smtClean="0"/>
              <a:t>  討論區的主題清單及其熱度</a:t>
            </a:r>
            <a:endParaRPr lang="zh-TW" altLang="en-US" dirty="0"/>
          </a:p>
        </p:txBody>
      </p:sp>
    </p:spTree>
    <p:extLst>
      <p:ext uri="{BB962C8B-B14F-4D97-AF65-F5344CB8AC3E}">
        <p14:creationId xmlns:p14="http://schemas.microsoft.com/office/powerpoint/2010/main" val="3222813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Architecture</a:t>
            </a:r>
            <a:endParaRPr lang="zh-TW" altLang="en-US" dirty="0"/>
          </a:p>
        </p:txBody>
      </p:sp>
      <p:pic>
        <p:nvPicPr>
          <p:cNvPr id="18" name="內容版面配置區 1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924305"/>
            <a:ext cx="10515600" cy="2153977"/>
          </a:xfrm>
        </p:spPr>
      </p:pic>
    </p:spTree>
    <p:extLst>
      <p:ext uri="{BB962C8B-B14F-4D97-AF65-F5344CB8AC3E}">
        <p14:creationId xmlns:p14="http://schemas.microsoft.com/office/powerpoint/2010/main" val="919189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Set</a:t>
            </a:r>
            <a:endParaRPr lang="zh-TW" altLang="en-US" dirty="0"/>
          </a:p>
        </p:txBody>
      </p:sp>
      <p:sp>
        <p:nvSpPr>
          <p:cNvPr id="3" name="內容版面配置區 2"/>
          <p:cNvSpPr>
            <a:spLocks noGrp="1"/>
          </p:cNvSpPr>
          <p:nvPr>
            <p:ph idx="1"/>
          </p:nvPr>
        </p:nvSpPr>
        <p:spPr/>
        <p:txBody>
          <a:bodyPr/>
          <a:lstStyle/>
          <a:p>
            <a:r>
              <a:rPr lang="en-US" altLang="zh-TW" dirty="0" smtClean="0"/>
              <a:t>PTT</a:t>
            </a:r>
            <a:r>
              <a:rPr lang="zh-TW" altLang="en-US" dirty="0" smtClean="0"/>
              <a:t> </a:t>
            </a:r>
            <a:r>
              <a:rPr lang="en-US" altLang="zh-TW" dirty="0" smtClean="0"/>
              <a:t>Gossiping</a:t>
            </a:r>
          </a:p>
          <a:p>
            <a:r>
              <a:rPr lang="en-US" altLang="zh-TW" dirty="0" smtClean="0"/>
              <a:t>2014/04/04</a:t>
            </a:r>
            <a:r>
              <a:rPr lang="zh-TW" altLang="en-US" dirty="0" smtClean="0"/>
              <a:t> </a:t>
            </a:r>
            <a:r>
              <a:rPr lang="en-US" altLang="zh-TW" dirty="0" smtClean="0"/>
              <a:t>~</a:t>
            </a:r>
            <a:r>
              <a:rPr lang="zh-TW" altLang="en-US" dirty="0" smtClean="0"/>
              <a:t> </a:t>
            </a:r>
            <a:r>
              <a:rPr lang="en-US" altLang="zh-TW" dirty="0" smtClean="0"/>
              <a:t>2016/05/10</a:t>
            </a:r>
            <a:endParaRPr lang="en-US" altLang="zh-TW" dirty="0"/>
          </a:p>
          <a:p>
            <a:r>
              <a:rPr lang="en-US" altLang="zh-TW" dirty="0" smtClean="0"/>
              <a:t>about 820,000 articles</a:t>
            </a:r>
            <a:endParaRPr lang="zh-TW" altLang="en-US" dirty="0" smtClean="0"/>
          </a:p>
          <a:p>
            <a:endParaRPr lang="zh-TW" altLang="en-US" dirty="0"/>
          </a:p>
        </p:txBody>
      </p:sp>
    </p:spTree>
    <p:extLst>
      <p:ext uri="{BB962C8B-B14F-4D97-AF65-F5344CB8AC3E}">
        <p14:creationId xmlns:p14="http://schemas.microsoft.com/office/powerpoint/2010/main" val="1586791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4065</TotalTime>
  <Words>1756</Words>
  <Application>Microsoft Office PowerPoint</Application>
  <PresentationFormat>寬螢幕</PresentationFormat>
  <Paragraphs>265</Paragraphs>
  <Slides>57</Slides>
  <Notes>25</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57</vt:i4>
      </vt:variant>
    </vt:vector>
  </HeadingPairs>
  <TitlesOfParts>
    <vt:vector size="62" baseType="lpstr">
      <vt:lpstr>新細明體</vt:lpstr>
      <vt:lpstr>Arial</vt:lpstr>
      <vt:lpstr>Calibri</vt:lpstr>
      <vt:lpstr>Calibri Light</vt:lpstr>
      <vt:lpstr>Office 佈景主題</vt:lpstr>
      <vt:lpstr>Popular Topic Detection based on  Vector Representation of Words</vt:lpstr>
      <vt:lpstr>上次建議修正或追蹤事項的處理情形</vt:lpstr>
      <vt:lpstr>本次主要進展: 方法, 實驗, 結果分析</vt:lpstr>
      <vt:lpstr>遭遇問題, 及可能解決方向</vt:lpstr>
      <vt:lpstr>下次須追蹤事項</vt:lpstr>
      <vt:lpstr>Idea</vt:lpstr>
      <vt:lpstr>Definition</vt:lpstr>
      <vt:lpstr>Architecture</vt:lpstr>
      <vt:lpstr>Data Set</vt:lpstr>
      <vt:lpstr>Training Part</vt:lpstr>
      <vt:lpstr>Training Data Preprocessing</vt:lpstr>
      <vt:lpstr>Word2Vec Model Training</vt:lpstr>
      <vt:lpstr>Clustering Part</vt:lpstr>
      <vt:lpstr>Feature Selection</vt:lpstr>
      <vt:lpstr>Vector Representations</vt:lpstr>
      <vt:lpstr>Clustering</vt:lpstr>
      <vt:lpstr>Clustering – method 1</vt:lpstr>
      <vt:lpstr>Clustering – method 2</vt:lpstr>
      <vt:lpstr>Clustering – method 3</vt:lpstr>
      <vt:lpstr>Clustering – method 4</vt:lpstr>
      <vt:lpstr>Hotness Computing</vt:lpstr>
      <vt:lpstr>Experiment Part</vt:lpstr>
      <vt:lpstr>Clustering Evaluation</vt:lpstr>
      <vt:lpstr>Clustering Evaluation – Labeled Data</vt:lpstr>
      <vt:lpstr>Keywords of Topics for Labeled Data</vt:lpstr>
      <vt:lpstr>Clustering Evaluation – using External Index</vt:lpstr>
      <vt:lpstr>Clustering Evaluation – using External Index</vt:lpstr>
      <vt:lpstr>Method 1 Experiment</vt:lpstr>
      <vt:lpstr>Method 1 Experiment</vt:lpstr>
      <vt:lpstr>Method 1 Experiment</vt:lpstr>
      <vt:lpstr>Method 2 Experiment</vt:lpstr>
      <vt:lpstr>Method 3 Experiment</vt:lpstr>
      <vt:lpstr>Method 3 Experiment</vt:lpstr>
      <vt:lpstr>Method 3 Experiment</vt:lpstr>
      <vt:lpstr>Method 3 Experiment</vt:lpstr>
      <vt:lpstr>Method 3 Experiment</vt:lpstr>
      <vt:lpstr>Method 3 Experiment</vt:lpstr>
      <vt:lpstr>Method 3 Experiment</vt:lpstr>
      <vt:lpstr>Method 3 Experiment</vt:lpstr>
      <vt:lpstr>Method 3 Experiment</vt:lpstr>
      <vt:lpstr>Method 3 Experiment</vt:lpstr>
      <vt:lpstr>Method 3 Experiment</vt:lpstr>
      <vt:lpstr>Method 3 Experiment</vt:lpstr>
      <vt:lpstr>Method 3 Experiment</vt:lpstr>
      <vt:lpstr>Method 4 Experiment</vt:lpstr>
      <vt:lpstr>Method 4 Experiment</vt:lpstr>
      <vt:lpstr>Method 4 Experiment</vt:lpstr>
      <vt:lpstr>Method 4 Experiment</vt:lpstr>
      <vt:lpstr>Clustering Evaluation -Method 1~4</vt:lpstr>
      <vt:lpstr>Clustering Evaluation -Method 1~4</vt:lpstr>
      <vt:lpstr>Clustering Evaluation – using Internal Index</vt:lpstr>
      <vt:lpstr>Hot Topic Detection Experiment</vt:lpstr>
      <vt:lpstr>Word2Vec argument Experiment</vt:lpstr>
      <vt:lpstr>Segmentation Experiment</vt:lpstr>
      <vt:lpstr>Keyword Extraction Experiment</vt:lpstr>
      <vt:lpstr>Word2Vector Training data Period Experiment</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 Topic Prediction</dc:title>
  <dc:creator>謝宗廷</dc:creator>
  <cp:lastModifiedBy>ZhongTing</cp:lastModifiedBy>
  <cp:revision>92</cp:revision>
  <dcterms:created xsi:type="dcterms:W3CDTF">2015-12-27T16:09:35Z</dcterms:created>
  <dcterms:modified xsi:type="dcterms:W3CDTF">2016-06-06T14:05:17Z</dcterms:modified>
</cp:coreProperties>
</file>