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8.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9.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2.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23.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9"/>
  </p:notesMasterIdLst>
  <p:sldIdLst>
    <p:sldId id="256" r:id="rId2"/>
    <p:sldId id="344" r:id="rId3"/>
    <p:sldId id="345" r:id="rId4"/>
    <p:sldId id="346" r:id="rId5"/>
    <p:sldId id="347" r:id="rId6"/>
    <p:sldId id="257" r:id="rId7"/>
    <p:sldId id="258" r:id="rId8"/>
    <p:sldId id="259" r:id="rId9"/>
    <p:sldId id="308" r:id="rId10"/>
    <p:sldId id="313" r:id="rId11"/>
    <p:sldId id="309" r:id="rId12"/>
    <p:sldId id="310" r:id="rId13"/>
    <p:sldId id="283" r:id="rId14"/>
    <p:sldId id="311" r:id="rId15"/>
    <p:sldId id="312" r:id="rId16"/>
    <p:sldId id="314" r:id="rId17"/>
    <p:sldId id="315" r:id="rId18"/>
    <p:sldId id="317" r:id="rId19"/>
    <p:sldId id="318" r:id="rId20"/>
    <p:sldId id="319" r:id="rId21"/>
    <p:sldId id="316" r:id="rId22"/>
    <p:sldId id="292" r:id="rId23"/>
    <p:sldId id="320" r:id="rId24"/>
    <p:sldId id="294" r:id="rId25"/>
    <p:sldId id="295" r:id="rId26"/>
    <p:sldId id="288" r:id="rId27"/>
    <p:sldId id="321" r:id="rId28"/>
    <p:sldId id="297" r:id="rId29"/>
    <p:sldId id="322" r:id="rId30"/>
    <p:sldId id="323" r:id="rId31"/>
    <p:sldId id="325" r:id="rId32"/>
    <p:sldId id="296" r:id="rId33"/>
    <p:sldId id="326" r:id="rId34"/>
    <p:sldId id="327" r:id="rId35"/>
    <p:sldId id="328" r:id="rId36"/>
    <p:sldId id="329" r:id="rId37"/>
    <p:sldId id="330" r:id="rId38"/>
    <p:sldId id="331" r:id="rId39"/>
    <p:sldId id="332" r:id="rId40"/>
    <p:sldId id="333" r:id="rId41"/>
    <p:sldId id="334" r:id="rId42"/>
    <p:sldId id="335" r:id="rId43"/>
    <p:sldId id="337" r:id="rId44"/>
    <p:sldId id="338" r:id="rId45"/>
    <p:sldId id="339" r:id="rId46"/>
    <p:sldId id="340" r:id="rId47"/>
    <p:sldId id="341" r:id="rId48"/>
    <p:sldId id="342" r:id="rId49"/>
    <p:sldId id="301" r:id="rId50"/>
    <p:sldId id="343" r:id="rId51"/>
    <p:sldId id="306" r:id="rId52"/>
    <p:sldId id="305" r:id="rId53"/>
    <p:sldId id="302" r:id="rId54"/>
    <p:sldId id="303" r:id="rId55"/>
    <p:sldId id="307" r:id="rId56"/>
    <p:sldId id="304" r:id="rId57"/>
    <p:sldId id="285" r:id="rId5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73276" autoAdjust="0"/>
  </p:normalViewPr>
  <p:slideViewPr>
    <p:cSldViewPr snapToGrid="0">
      <p:cViewPr varScale="1">
        <p:scale>
          <a:sx n="68" d="100"/>
          <a:sy n="68" d="100"/>
        </p:scale>
        <p:origin x="7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23447;&#24311;\Desktop\HotTopicDetection\log\clustering_log\clustering%20sumary.xlsx" TargetMode="External"/><Relationship Id="rId2" Type="http://schemas.microsoft.com/office/2011/relationships/chartColorStyle" Target="colors36.xml"/><Relationship Id="rId1" Type="http://schemas.microsoft.com/office/2011/relationships/chartStyle" Target="style3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2\clustering2%20sumar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5:5</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'5比5'!$A$3</c:f>
              <c:strCache>
                <c:ptCount val="1"/>
                <c:pt idx="0">
                  <c:v>0.4</c:v>
                </c:pt>
              </c:strCache>
            </c:strRef>
          </c:tx>
          <c:spPr>
            <a:solidFill>
              <a:schemeClr val="accent2"/>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'5比5'!$B$3:$F$3</c:f>
              <c:numCache>
                <c:formatCode>General</c:formatCode>
                <c:ptCount val="5"/>
                <c:pt idx="0">
                  <c:v>0.73</c:v>
                </c:pt>
                <c:pt idx="1">
                  <c:v>0.01</c:v>
                </c:pt>
                <c:pt idx="2">
                  <c:v>0.03</c:v>
                </c:pt>
                <c:pt idx="3">
                  <c:v>0.01</c:v>
                </c:pt>
                <c:pt idx="4">
                  <c:v>0</c:v>
                </c:pt>
              </c:numCache>
            </c:numRef>
          </c:val>
          <c:extLst xmlns:c16r2="http://schemas.microsoft.com/office/drawing/2015/06/chart">
            <c:ext xmlns:c16="http://schemas.microsoft.com/office/drawing/2014/chart" uri="{C3380CC4-5D6E-409C-BE32-E72D297353CC}">
              <c16:uniqueId val="{00000000-4C43-45E0-95D0-D8BE79FBDF83}"/>
            </c:ext>
          </c:extLst>
        </c:ser>
        <c:ser>
          <c:idx val="2"/>
          <c:order val="2"/>
          <c:tx>
            <c:strRef>
              <c:f>'5比5'!$A$4</c:f>
              <c:strCache>
                <c:ptCount val="1"/>
                <c:pt idx="0">
                  <c:v>0.45</c:v>
                </c:pt>
              </c:strCache>
            </c:strRef>
          </c:tx>
          <c:spPr>
            <a:solidFill>
              <a:schemeClr val="accent3"/>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'5比5'!$B$4:$F$4</c:f>
              <c:numCache>
                <c:formatCode>General</c:formatCode>
                <c:ptCount val="5"/>
                <c:pt idx="0">
                  <c:v>0.85</c:v>
                </c:pt>
                <c:pt idx="1">
                  <c:v>0.24</c:v>
                </c:pt>
                <c:pt idx="2">
                  <c:v>0.36</c:v>
                </c:pt>
                <c:pt idx="3">
                  <c:v>0.23</c:v>
                </c:pt>
                <c:pt idx="4">
                  <c:v>7.0000000000000007E-2</c:v>
                </c:pt>
              </c:numCache>
            </c:numRef>
          </c:val>
          <c:extLst xmlns:c16r2="http://schemas.microsoft.com/office/drawing/2015/06/chart">
            <c:ext xmlns:c16="http://schemas.microsoft.com/office/drawing/2014/chart" uri="{C3380CC4-5D6E-409C-BE32-E72D297353CC}">
              <c16:uniqueId val="{00000001-4C43-45E0-95D0-D8BE79FBDF83}"/>
            </c:ext>
          </c:extLst>
        </c:ser>
        <c:ser>
          <c:idx val="3"/>
          <c:order val="3"/>
          <c:tx>
            <c:strRef>
              <c:f>'5比5'!$A$5</c:f>
              <c:strCache>
                <c:ptCount val="1"/>
                <c:pt idx="0">
                  <c:v>0.5</c:v>
                </c:pt>
              </c:strCache>
            </c:strRef>
          </c:tx>
          <c:spPr>
            <a:solidFill>
              <a:schemeClr val="accent4"/>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'5比5'!$B$5:$F$5</c:f>
              <c:numCache>
                <c:formatCode>General</c:formatCode>
                <c:ptCount val="5"/>
                <c:pt idx="0">
                  <c:v>0.9</c:v>
                </c:pt>
                <c:pt idx="1">
                  <c:v>0.63</c:v>
                </c:pt>
                <c:pt idx="2">
                  <c:v>0.74</c:v>
                </c:pt>
                <c:pt idx="3">
                  <c:v>0.62</c:v>
                </c:pt>
                <c:pt idx="4">
                  <c:v>0.41</c:v>
                </c:pt>
              </c:numCache>
            </c:numRef>
          </c:val>
          <c:extLst xmlns:c16r2="http://schemas.microsoft.com/office/drawing/2015/06/chart">
            <c:ext xmlns:c16="http://schemas.microsoft.com/office/drawing/2014/chart" uri="{C3380CC4-5D6E-409C-BE32-E72D297353CC}">
              <c16:uniqueId val="{00000002-4C43-45E0-95D0-D8BE79FBDF83}"/>
            </c:ext>
          </c:extLst>
        </c:ser>
        <c:ser>
          <c:idx val="4"/>
          <c:order val="4"/>
          <c:tx>
            <c:strRef>
              <c:f>'5比5'!$A$6</c:f>
              <c:strCache>
                <c:ptCount val="1"/>
                <c:pt idx="0">
                  <c:v>0.55</c:v>
                </c:pt>
              </c:strCache>
            </c:strRef>
          </c:tx>
          <c:spPr>
            <a:solidFill>
              <a:schemeClr val="accent5"/>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'5比5'!$B$6:$F$6</c:f>
              <c:numCache>
                <c:formatCode>General</c:formatCode>
                <c:ptCount val="5"/>
                <c:pt idx="0">
                  <c:v>0.9</c:v>
                </c:pt>
                <c:pt idx="1">
                  <c:v>0.8</c:v>
                </c:pt>
                <c:pt idx="2">
                  <c:v>0.85</c:v>
                </c:pt>
                <c:pt idx="3">
                  <c:v>0.79</c:v>
                </c:pt>
                <c:pt idx="4">
                  <c:v>0.67</c:v>
                </c:pt>
              </c:numCache>
            </c:numRef>
          </c:val>
          <c:extLst xmlns:c16r2="http://schemas.microsoft.com/office/drawing/2015/06/chart">
            <c:ext xmlns:c16="http://schemas.microsoft.com/office/drawing/2014/chart" uri="{C3380CC4-5D6E-409C-BE32-E72D297353CC}">
              <c16:uniqueId val="{00000003-4C43-45E0-95D0-D8BE79FBDF83}"/>
            </c:ext>
          </c:extLst>
        </c:ser>
        <c:ser>
          <c:idx val="5"/>
          <c:order val="5"/>
          <c:tx>
            <c:strRef>
              <c:f>'5比5'!$A$7</c:f>
              <c:strCache>
                <c:ptCount val="1"/>
                <c:pt idx="0">
                  <c:v>0.6</c:v>
                </c:pt>
              </c:strCache>
            </c:strRef>
          </c:tx>
          <c:spPr>
            <a:solidFill>
              <a:schemeClr val="accent6"/>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'5比5'!$B$7:$F$7</c:f>
              <c:numCache>
                <c:formatCode>General</c:formatCode>
                <c:ptCount val="5"/>
                <c:pt idx="0">
                  <c:v>0.89</c:v>
                </c:pt>
                <c:pt idx="1">
                  <c:v>0.91</c:v>
                </c:pt>
                <c:pt idx="2">
                  <c:v>0.9</c:v>
                </c:pt>
                <c:pt idx="3">
                  <c:v>0.87</c:v>
                </c:pt>
                <c:pt idx="4">
                  <c:v>0.82</c:v>
                </c:pt>
              </c:numCache>
            </c:numRef>
          </c:val>
          <c:extLst xmlns:c16r2="http://schemas.microsoft.com/office/drawing/2015/06/chart">
            <c:ext xmlns:c16="http://schemas.microsoft.com/office/drawing/2014/chart" uri="{C3380CC4-5D6E-409C-BE32-E72D297353CC}">
              <c16:uniqueId val="{00000004-4C43-45E0-95D0-D8BE79FBDF83}"/>
            </c:ext>
          </c:extLst>
        </c:ser>
        <c:ser>
          <c:idx val="6"/>
          <c:order val="6"/>
          <c:tx>
            <c:strRef>
              <c:f>'5比5'!$A$8</c:f>
              <c:strCache>
                <c:ptCount val="1"/>
                <c:pt idx="0">
                  <c:v>0.65</c:v>
                </c:pt>
              </c:strCache>
            </c:strRef>
          </c:tx>
          <c:spPr>
            <a:solidFill>
              <a:schemeClr val="accent1">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'5比5'!$B$8:$F$8</c:f>
              <c:numCache>
                <c:formatCode>General</c:formatCode>
                <c:ptCount val="5"/>
                <c:pt idx="0">
                  <c:v>0.83</c:v>
                </c:pt>
                <c:pt idx="1">
                  <c:v>0.96</c:v>
                </c:pt>
                <c:pt idx="2">
                  <c:v>0.89</c:v>
                </c:pt>
                <c:pt idx="3">
                  <c:v>0.81</c:v>
                </c:pt>
                <c:pt idx="4">
                  <c:v>0.83</c:v>
                </c:pt>
              </c:numCache>
            </c:numRef>
          </c:val>
          <c:extLst xmlns:c16r2="http://schemas.microsoft.com/office/drawing/2015/06/chart">
            <c:ext xmlns:c16="http://schemas.microsoft.com/office/drawing/2014/chart" uri="{C3380CC4-5D6E-409C-BE32-E72D297353CC}">
              <c16:uniqueId val="{00000005-4C43-45E0-95D0-D8BE79FBDF83}"/>
            </c:ext>
          </c:extLst>
        </c:ser>
        <c:ser>
          <c:idx val="7"/>
          <c:order val="7"/>
          <c:tx>
            <c:strRef>
              <c:f>'5比5'!$A$9</c:f>
              <c:strCache>
                <c:ptCount val="1"/>
                <c:pt idx="0">
                  <c:v>0.7</c:v>
                </c:pt>
              </c:strCache>
            </c:strRef>
          </c:tx>
          <c:spPr>
            <a:solidFill>
              <a:schemeClr val="accent2">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'5比5'!$B$9:$F$9</c:f>
              <c:numCache>
                <c:formatCode>General</c:formatCode>
                <c:ptCount val="5"/>
                <c:pt idx="0">
                  <c:v>0.72</c:v>
                </c:pt>
                <c:pt idx="1">
                  <c:v>0.99</c:v>
                </c:pt>
                <c:pt idx="2">
                  <c:v>0.84</c:v>
                </c:pt>
                <c:pt idx="3">
                  <c:v>0.66</c:v>
                </c:pt>
                <c:pt idx="4">
                  <c:v>0.69</c:v>
                </c:pt>
              </c:numCache>
            </c:numRef>
          </c:val>
          <c:extLst xmlns:c16r2="http://schemas.microsoft.com/office/drawing/2015/06/chart">
            <c:ext xmlns:c16="http://schemas.microsoft.com/office/drawing/2014/chart" uri="{C3380CC4-5D6E-409C-BE32-E72D297353CC}">
              <c16:uniqueId val="{00000006-4C43-45E0-95D0-D8BE79FBDF83}"/>
            </c:ext>
          </c:extLst>
        </c:ser>
        <c:ser>
          <c:idx val="8"/>
          <c:order val="8"/>
          <c:tx>
            <c:strRef>
              <c:f>'5比5'!$A$10</c:f>
              <c:strCache>
                <c:ptCount val="1"/>
                <c:pt idx="0">
                  <c:v>0.75</c:v>
                </c:pt>
              </c:strCache>
            </c:strRef>
          </c:tx>
          <c:spPr>
            <a:solidFill>
              <a:schemeClr val="accent3">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'5比5'!$B$10:$F$10</c:f>
              <c:numCache>
                <c:formatCode>General</c:formatCode>
                <c:ptCount val="5"/>
                <c:pt idx="0">
                  <c:v>0.61</c:v>
                </c:pt>
                <c:pt idx="1">
                  <c:v>1</c:v>
                </c:pt>
                <c:pt idx="2">
                  <c:v>0.76</c:v>
                </c:pt>
                <c:pt idx="3">
                  <c:v>0.48</c:v>
                </c:pt>
                <c:pt idx="4">
                  <c:v>0.48</c:v>
                </c:pt>
              </c:numCache>
            </c:numRef>
          </c:val>
          <c:extLst xmlns:c16r2="http://schemas.microsoft.com/office/drawing/2015/06/chart">
            <c:ext xmlns:c16="http://schemas.microsoft.com/office/drawing/2014/chart" uri="{C3380CC4-5D6E-409C-BE32-E72D297353CC}">
              <c16:uniqueId val="{00000007-4C43-45E0-95D0-D8BE79FBDF83}"/>
            </c:ext>
          </c:extLst>
        </c:ser>
        <c:dLbls>
          <c:showLegendKey val="0"/>
          <c:showVal val="0"/>
          <c:showCatName val="0"/>
          <c:showSerName val="0"/>
          <c:showPercent val="0"/>
          <c:showBubbleSize val="0"/>
        </c:dLbls>
        <c:gapWidth val="219"/>
        <c:overlap val="-27"/>
        <c:axId val="188478000"/>
        <c:axId val="18848398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'5比5'!$A$2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'5比5'!$B$1:$F$1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'5比5'!$B$2:$F$2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4C43-45E0-95D0-D8BE79FBDF83}"/>
                  </c:ext>
                </c:extLst>
              </c15:ser>
            </c15:filteredBarSeries>
          </c:ext>
        </c:extLst>
      </c:barChart>
      <c:catAx>
        <c:axId val="18847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83984"/>
        <c:crosses val="autoZero"/>
        <c:auto val="1"/>
        <c:lblAlgn val="ctr"/>
        <c:lblOffset val="100"/>
        <c:noMultiLvlLbl val="0"/>
      </c:catAx>
      <c:valAx>
        <c:axId val="1884839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7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0.55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'0.55'!$A$3</c:f>
              <c:strCache>
                <c:ptCount val="1"/>
                <c:pt idx="0">
                  <c:v>3:7-0.45</c:v>
                </c:pt>
              </c:strCache>
            </c:strRef>
          </c:tx>
          <c:spPr>
            <a:solidFill>
              <a:schemeClr val="accent2"/>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'0.55'!$B$3:$F$3</c:f>
              <c:numCache>
                <c:formatCode>General</c:formatCode>
                <c:ptCount val="3"/>
                <c:pt idx="0">
                  <c:v>0.17</c:v>
                </c:pt>
                <c:pt idx="1">
                  <c:v>0.1</c:v>
                </c:pt>
                <c:pt idx="2">
                  <c:v>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891D-457F-9BDC-55E1B90691BE}"/>
            </c:ext>
          </c:extLst>
        </c:ser>
        <c:ser>
          <c:idx val="2"/>
          <c:order val="2"/>
          <c:tx>
            <c:strRef>
              <c:f>'0.55'!$A$4</c:f>
              <c:strCache>
                <c:ptCount val="1"/>
                <c:pt idx="0">
                  <c:v>3:7-0.5</c:v>
                </c:pt>
              </c:strCache>
            </c:strRef>
          </c:tx>
          <c:spPr>
            <a:solidFill>
              <a:schemeClr val="accent3"/>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'0.55'!$B$4:$F$4</c:f>
              <c:numCache>
                <c:formatCode>General</c:formatCode>
                <c:ptCount val="3"/>
                <c:pt idx="0">
                  <c:v>0.77</c:v>
                </c:pt>
                <c:pt idx="1">
                  <c:v>0.65</c:v>
                </c:pt>
                <c:pt idx="2">
                  <c:v>0.48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891D-457F-9BDC-55E1B90691BE}"/>
            </c:ext>
          </c:extLst>
        </c:ser>
        <c:ser>
          <c:idx val="3"/>
          <c:order val="3"/>
          <c:tx>
            <c:strRef>
              <c:f>'0.55'!$A$5</c:f>
              <c:strCache>
                <c:ptCount val="1"/>
                <c:pt idx="0">
                  <c:v>3:7-0.55</c:v>
                </c:pt>
              </c:strCache>
            </c:strRef>
          </c:tx>
          <c:spPr>
            <a:solidFill>
              <a:schemeClr val="accent4"/>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'0.55'!$B$5:$F$5</c:f>
              <c:numCache>
                <c:formatCode>General</c:formatCode>
                <c:ptCount val="3"/>
                <c:pt idx="0">
                  <c:v>0.91</c:v>
                </c:pt>
                <c:pt idx="1">
                  <c:v>0.9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891D-457F-9BDC-55E1B90691BE}"/>
            </c:ext>
          </c:extLst>
        </c:ser>
        <c:ser>
          <c:idx val="4"/>
          <c:order val="4"/>
          <c:tx>
            <c:strRef>
              <c:f>'0.55'!$A$6</c:f>
              <c:strCache>
                <c:ptCount val="1"/>
                <c:pt idx="0">
                  <c:v>3:7-0.6</c:v>
                </c:pt>
              </c:strCache>
            </c:strRef>
          </c:tx>
          <c:spPr>
            <a:solidFill>
              <a:schemeClr val="accent5"/>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'0.55'!$B$6:$F$6</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891D-457F-9BDC-55E1B90691BE}"/>
            </c:ext>
          </c:extLst>
        </c:ser>
        <c:ser>
          <c:idx val="5"/>
          <c:order val="5"/>
          <c:tx>
            <c:strRef>
              <c:f>'0.55'!$A$7</c:f>
              <c:strCache>
                <c:ptCount val="1"/>
                <c:pt idx="0">
                  <c:v>3:7-0.65</c:v>
                </c:pt>
              </c:strCache>
            </c:strRef>
          </c:tx>
          <c:spPr>
            <a:solidFill>
              <a:schemeClr val="accent6"/>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'0.55'!$B$7:$F$7</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891D-457F-9BDC-55E1B90691BE}"/>
            </c:ext>
          </c:extLst>
        </c:ser>
        <c:ser>
          <c:idx val="6"/>
          <c:order val="6"/>
          <c:tx>
            <c:strRef>
              <c:f>'0.55'!$A$8</c:f>
              <c:strCache>
                <c:ptCount val="1"/>
                <c:pt idx="0">
                  <c:v>4:6-0.45</c:v>
                </c:pt>
              </c:strCache>
            </c:strRef>
          </c:tx>
          <c:spPr>
            <a:solidFill>
              <a:schemeClr val="accent1">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'0.55'!$B$8:$F$8</c:f>
              <c:numCache>
                <c:formatCode>General</c:formatCode>
                <c:ptCount val="3"/>
                <c:pt idx="0">
                  <c:v>0.45</c:v>
                </c:pt>
                <c:pt idx="1">
                  <c:v>0.3</c:v>
                </c:pt>
                <c:pt idx="2">
                  <c:v>0.14000000000000001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891D-457F-9BDC-55E1B90691BE}"/>
            </c:ext>
          </c:extLst>
        </c:ser>
        <c:ser>
          <c:idx val="7"/>
          <c:order val="7"/>
          <c:tx>
            <c:strRef>
              <c:f>'0.55'!$A$9</c:f>
              <c:strCache>
                <c:ptCount val="1"/>
                <c:pt idx="0">
                  <c:v>4:6-0.5</c:v>
                </c:pt>
              </c:strCache>
            </c:strRef>
          </c:tx>
          <c:spPr>
            <a:solidFill>
              <a:schemeClr val="accent2">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'0.55'!$B$9:$F$9</c:f>
              <c:numCache>
                <c:formatCode>General</c:formatCode>
                <c:ptCount val="3"/>
                <c:pt idx="0">
                  <c:v>0.83</c:v>
                </c:pt>
                <c:pt idx="1">
                  <c:v>0.75</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891D-457F-9BDC-55E1B90691BE}"/>
            </c:ext>
          </c:extLst>
        </c:ser>
        <c:ser>
          <c:idx val="8"/>
          <c:order val="8"/>
          <c:tx>
            <c:strRef>
              <c:f>'0.55'!$A$10</c:f>
              <c:strCache>
                <c:ptCount val="1"/>
                <c:pt idx="0">
                  <c:v>4:6-0.55</c:v>
                </c:pt>
              </c:strCache>
            </c:strRef>
          </c:tx>
          <c:spPr>
            <a:solidFill>
              <a:schemeClr val="accent3">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'0.55'!$B$10:$F$10</c:f>
              <c:numCache>
                <c:formatCode>General</c:formatCode>
                <c:ptCount val="3"/>
                <c:pt idx="0">
                  <c:v>0.92</c:v>
                </c:pt>
                <c:pt idx="1">
                  <c:v>0.9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891D-457F-9BDC-55E1B90691BE}"/>
            </c:ext>
          </c:extLst>
        </c:ser>
        <c:ser>
          <c:idx val="9"/>
          <c:order val="9"/>
          <c:tx>
            <c:strRef>
              <c:f>'0.55'!$A$11</c:f>
              <c:strCache>
                <c:ptCount val="1"/>
                <c:pt idx="0">
                  <c:v>4:6-0.6</c:v>
                </c:pt>
              </c:strCache>
            </c:strRef>
          </c:tx>
          <c:spPr>
            <a:solidFill>
              <a:schemeClr val="accent4">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'0.55'!$B$11:$F$11</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891D-457F-9BDC-55E1B90691BE}"/>
            </c:ext>
          </c:extLst>
        </c:ser>
        <c:ser>
          <c:idx val="10"/>
          <c:order val="10"/>
          <c:tx>
            <c:strRef>
              <c:f>'0.55'!$A$12</c:f>
              <c:strCache>
                <c:ptCount val="1"/>
                <c:pt idx="0">
                  <c:v>4:6-0.65</c:v>
                </c:pt>
              </c:strCache>
            </c:strRef>
          </c:tx>
          <c:spPr>
            <a:solidFill>
              <a:schemeClr val="accent5">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'0.55'!$B$12:$F$12</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891D-457F-9BDC-55E1B90691BE}"/>
            </c:ext>
          </c:extLst>
        </c:ser>
        <c:ser>
          <c:idx val="11"/>
          <c:order val="11"/>
          <c:tx>
            <c:strRef>
              <c:f>'0.55'!$A$13</c:f>
              <c:strCache>
                <c:ptCount val="1"/>
                <c:pt idx="0">
                  <c:v>5:5-0.45</c:v>
                </c:pt>
              </c:strCache>
            </c:strRef>
          </c:tx>
          <c:spPr>
            <a:solidFill>
              <a:schemeClr val="accent6">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'0.55'!$B$13:$F$13</c:f>
              <c:numCache>
                <c:formatCode>General</c:formatCode>
                <c:ptCount val="3"/>
                <c:pt idx="0">
                  <c:v>0.59</c:v>
                </c:pt>
                <c:pt idx="1">
                  <c:v>0.43</c:v>
                </c:pt>
                <c:pt idx="2">
                  <c:v>0.22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891D-457F-9BDC-55E1B90691BE}"/>
            </c:ext>
          </c:extLst>
        </c:ser>
        <c:ser>
          <c:idx val="12"/>
          <c:order val="12"/>
          <c:tx>
            <c:strRef>
              <c:f>'0.55'!$A$14</c:f>
              <c:strCache>
                <c:ptCount val="1"/>
                <c:pt idx="0">
                  <c:v>5:5-0.5</c:v>
                </c:pt>
              </c:strCache>
            </c:strRef>
          </c:tx>
          <c:spPr>
            <a:solidFill>
              <a:schemeClr val="accent1">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'0.55'!$B$14:$F$14</c:f>
              <c:numCache>
                <c:formatCode>General</c:formatCode>
                <c:ptCount val="3"/>
                <c:pt idx="0">
                  <c:v>0.86</c:v>
                </c:pt>
                <c:pt idx="1">
                  <c:v>0.79</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891D-457F-9BDC-55E1B90691BE}"/>
            </c:ext>
          </c:extLst>
        </c:ser>
        <c:ser>
          <c:idx val="13"/>
          <c:order val="13"/>
          <c:tx>
            <c:strRef>
              <c:f>'0.55'!$A$15</c:f>
              <c:strCache>
                <c:ptCount val="1"/>
                <c:pt idx="0">
                  <c:v>5:5-0.55</c:v>
                </c:pt>
              </c:strCache>
            </c:strRef>
          </c:tx>
          <c:spPr>
            <a:solidFill>
              <a:schemeClr val="accent2">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'0.55'!$B$15:$F$15</c:f>
              <c:numCache>
                <c:formatCode>General</c:formatCode>
                <c:ptCount val="3"/>
                <c:pt idx="0">
                  <c:v>0.92</c:v>
                </c:pt>
                <c:pt idx="1">
                  <c:v>0.9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891D-457F-9BDC-55E1B90691BE}"/>
            </c:ext>
          </c:extLst>
        </c:ser>
        <c:ser>
          <c:idx val="14"/>
          <c:order val="14"/>
          <c:tx>
            <c:strRef>
              <c:f>'0.55'!$A$16</c:f>
              <c:strCache>
                <c:ptCount val="1"/>
                <c:pt idx="0">
                  <c:v>5:5-0.6</c:v>
                </c:pt>
              </c:strCache>
            </c:strRef>
          </c:tx>
          <c:spPr>
            <a:solidFill>
              <a:schemeClr val="accent3">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'0.55'!$B$16:$F$16</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891D-457F-9BDC-55E1B90691BE}"/>
            </c:ext>
          </c:extLst>
        </c:ser>
        <c:ser>
          <c:idx val="15"/>
          <c:order val="15"/>
          <c:tx>
            <c:strRef>
              <c:f>'0.55'!$A$17</c:f>
              <c:strCache>
                <c:ptCount val="1"/>
                <c:pt idx="0">
                  <c:v>5:5-0.65</c:v>
                </c:pt>
              </c:strCache>
            </c:strRef>
          </c:tx>
          <c:spPr>
            <a:solidFill>
              <a:schemeClr val="accent4">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'0.55'!$B$17:$F$17</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891D-457F-9BDC-55E1B90691BE}"/>
            </c:ext>
          </c:extLst>
        </c:ser>
        <c:ser>
          <c:idx val="16"/>
          <c:order val="16"/>
          <c:tx>
            <c:strRef>
              <c:f>'0.55'!$A$18</c:f>
              <c:strCache>
                <c:ptCount val="1"/>
                <c:pt idx="0">
                  <c:v>6:4-0.45</c:v>
                </c:pt>
              </c:strCache>
            </c:strRef>
          </c:tx>
          <c:spPr>
            <a:solidFill>
              <a:schemeClr val="accent5">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'0.55'!$B$18:$F$18</c:f>
              <c:numCache>
                <c:formatCode>General</c:formatCode>
                <c:ptCount val="3"/>
                <c:pt idx="0">
                  <c:v>0.68</c:v>
                </c:pt>
                <c:pt idx="1">
                  <c:v>0.52</c:v>
                </c:pt>
                <c:pt idx="2">
                  <c:v>0.31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891D-457F-9BDC-55E1B90691BE}"/>
            </c:ext>
          </c:extLst>
        </c:ser>
        <c:ser>
          <c:idx val="17"/>
          <c:order val="17"/>
          <c:tx>
            <c:strRef>
              <c:f>'0.55'!$A$19</c:f>
              <c:strCache>
                <c:ptCount val="1"/>
                <c:pt idx="0">
                  <c:v>6:4-0.5</c:v>
                </c:pt>
              </c:strCache>
            </c:strRef>
          </c:tx>
          <c:spPr>
            <a:solidFill>
              <a:schemeClr val="accent6">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'0.55'!$B$19:$F$19</c:f>
              <c:numCache>
                <c:formatCode>General</c:formatCode>
                <c:ptCount val="3"/>
                <c:pt idx="0">
                  <c:v>0.88</c:v>
                </c:pt>
                <c:pt idx="1">
                  <c:v>0.84</c:v>
                </c:pt>
                <c:pt idx="2">
                  <c:v>0.76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891D-457F-9BDC-55E1B90691BE}"/>
            </c:ext>
          </c:extLst>
        </c:ser>
        <c:ser>
          <c:idx val="18"/>
          <c:order val="18"/>
          <c:tx>
            <c:strRef>
              <c:f>'0.55'!$A$20</c:f>
              <c:strCache>
                <c:ptCount val="1"/>
                <c:pt idx="0">
                  <c:v>6:4-0.55</c:v>
                </c:pt>
              </c:strCache>
            </c:strRef>
          </c:tx>
          <c:spPr>
            <a:solidFill>
              <a:schemeClr val="accent1">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'0.55'!$B$20:$F$20</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891D-457F-9BDC-55E1B90691BE}"/>
            </c:ext>
          </c:extLst>
        </c:ser>
        <c:ser>
          <c:idx val="19"/>
          <c:order val="19"/>
          <c:tx>
            <c:strRef>
              <c:f>'0.55'!$A$21</c:f>
              <c:strCache>
                <c:ptCount val="1"/>
                <c:pt idx="0">
                  <c:v>6:4-0.6</c:v>
                </c:pt>
              </c:strCache>
            </c:strRef>
          </c:tx>
          <c:spPr>
            <a:solidFill>
              <a:schemeClr val="accent2">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'0.55'!$B$21:$F$21</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891D-457F-9BDC-55E1B90691BE}"/>
            </c:ext>
          </c:extLst>
        </c:ser>
        <c:ser>
          <c:idx val="20"/>
          <c:order val="20"/>
          <c:tx>
            <c:strRef>
              <c:f>'0.55'!$A$22</c:f>
              <c:strCache>
                <c:ptCount val="1"/>
                <c:pt idx="0">
                  <c:v>6:4-0.65</c:v>
                </c:pt>
              </c:strCache>
            </c:strRef>
          </c:tx>
          <c:spPr>
            <a:solidFill>
              <a:schemeClr val="accent3">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'0.55'!$B$22:$F$22</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891D-457F-9BDC-55E1B90691BE}"/>
            </c:ext>
          </c:extLst>
        </c:ser>
        <c:ser>
          <c:idx val="21"/>
          <c:order val="21"/>
          <c:tx>
            <c:strRef>
              <c:f>'0.55'!$A$23</c:f>
              <c:strCache>
                <c:ptCount val="1"/>
                <c:pt idx="0">
                  <c:v>7:3-0.45</c:v>
                </c:pt>
              </c:strCache>
            </c:strRef>
          </c:tx>
          <c:spPr>
            <a:solidFill>
              <a:schemeClr val="accent4">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'0.55'!$B$23:$F$23</c:f>
              <c:numCache>
                <c:formatCode>General</c:formatCode>
                <c:ptCount val="3"/>
                <c:pt idx="0">
                  <c:v>0.73</c:v>
                </c:pt>
                <c:pt idx="1">
                  <c:v>0.6</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891D-457F-9BDC-55E1B90691BE}"/>
            </c:ext>
          </c:extLst>
        </c:ser>
        <c:ser>
          <c:idx val="22"/>
          <c:order val="22"/>
          <c:tx>
            <c:strRef>
              <c:f>'0.55'!$A$24</c:f>
              <c:strCache>
                <c:ptCount val="1"/>
                <c:pt idx="0">
                  <c:v>7:3-0.5</c:v>
                </c:pt>
              </c:strCache>
            </c:strRef>
          </c:tx>
          <c:spPr>
            <a:solidFill>
              <a:schemeClr val="accent5">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'0.55'!$B$24:$F$24</c:f>
              <c:numCache>
                <c:formatCode>General</c:formatCode>
                <c:ptCount val="3"/>
                <c:pt idx="0">
                  <c:v>0.89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891D-457F-9BDC-55E1B90691BE}"/>
            </c:ext>
          </c:extLst>
        </c:ser>
        <c:ser>
          <c:idx val="23"/>
          <c:order val="23"/>
          <c:tx>
            <c:strRef>
              <c:f>'0.55'!$A$25</c:f>
              <c:strCache>
                <c:ptCount val="1"/>
                <c:pt idx="0">
                  <c:v>7:3-0.55</c:v>
                </c:pt>
              </c:strCache>
            </c:strRef>
          </c:tx>
          <c:spPr>
            <a:solidFill>
              <a:schemeClr val="accent6">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'0.55'!$B$25:$F$25</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891D-457F-9BDC-55E1B90691BE}"/>
            </c:ext>
          </c:extLst>
        </c:ser>
        <c:ser>
          <c:idx val="24"/>
          <c:order val="24"/>
          <c:tx>
            <c:strRef>
              <c:f>'0.55'!$A$26</c:f>
              <c:strCache>
                <c:ptCount val="1"/>
                <c:pt idx="0">
                  <c:v>7:3-0.6</c:v>
                </c:pt>
              </c:strCache>
            </c:strRef>
          </c:tx>
          <c:spPr>
            <a:solidFill>
              <a:schemeClr val="accent1">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'0.55'!$B$26:$F$26</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891D-457F-9BDC-55E1B90691BE}"/>
            </c:ext>
          </c:extLst>
        </c:ser>
        <c:ser>
          <c:idx val="25"/>
          <c:order val="25"/>
          <c:tx>
            <c:strRef>
              <c:f>'0.55'!$A$27</c:f>
              <c:strCache>
                <c:ptCount val="1"/>
                <c:pt idx="0">
                  <c:v>7:3-0.65</c:v>
                </c:pt>
              </c:strCache>
            </c:strRef>
          </c:tx>
          <c:spPr>
            <a:solidFill>
              <a:schemeClr val="accent2">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'0.55'!$B$27:$F$27</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891D-457F-9BDC-55E1B90691BE}"/>
            </c:ext>
          </c:extLst>
        </c:ser>
        <c:ser>
          <c:idx val="26"/>
          <c:order val="26"/>
          <c:tx>
            <c:strRef>
              <c:f>'0.55'!$A$28</c:f>
              <c:strCache>
                <c:ptCount val="1"/>
                <c:pt idx="0">
                  <c:v>8:2-0.45</c:v>
                </c:pt>
              </c:strCache>
            </c:strRef>
          </c:tx>
          <c:spPr>
            <a:solidFill>
              <a:schemeClr val="accent3">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'0.55'!$B$28:$F$28</c:f>
              <c:numCache>
                <c:formatCode>General</c:formatCode>
                <c:ptCount val="3"/>
                <c:pt idx="0">
                  <c:v>0.77</c:v>
                </c:pt>
                <c:pt idx="1">
                  <c:v>0.65</c:v>
                </c:pt>
                <c:pt idx="2">
                  <c:v>0.47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891D-457F-9BDC-55E1B90691BE}"/>
            </c:ext>
          </c:extLst>
        </c:ser>
        <c:ser>
          <c:idx val="27"/>
          <c:order val="27"/>
          <c:tx>
            <c:strRef>
              <c:f>'0.55'!$A$29</c:f>
              <c:strCache>
                <c:ptCount val="1"/>
                <c:pt idx="0">
                  <c:v>8:2-0.5</c:v>
                </c:pt>
              </c:strCache>
            </c:strRef>
          </c:tx>
          <c:spPr>
            <a:solidFill>
              <a:schemeClr val="accent4">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'0.55'!$B$29:$F$29</c:f>
              <c:numCache>
                <c:formatCode>General</c:formatCode>
                <c:ptCount val="3"/>
                <c:pt idx="0">
                  <c:v>0.9</c:v>
                </c:pt>
                <c:pt idx="1">
                  <c:v>0.87</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891D-457F-9BDC-55E1B90691BE}"/>
            </c:ext>
          </c:extLst>
        </c:ser>
        <c:ser>
          <c:idx val="28"/>
          <c:order val="28"/>
          <c:tx>
            <c:strRef>
              <c:f>'0.55'!$A$30</c:f>
              <c:strCache>
                <c:ptCount val="1"/>
                <c:pt idx="0">
                  <c:v>8:2-0.55</c:v>
                </c:pt>
              </c:strCache>
            </c:strRef>
          </c:tx>
          <c:spPr>
            <a:solidFill>
              <a:schemeClr val="accent5">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'0.55'!$B$30:$F$30</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891D-457F-9BDC-55E1B90691BE}"/>
            </c:ext>
          </c:extLst>
        </c:ser>
        <c:ser>
          <c:idx val="29"/>
          <c:order val="29"/>
          <c:tx>
            <c:strRef>
              <c:f>'0.55'!$A$31</c:f>
              <c:strCache>
                <c:ptCount val="1"/>
                <c:pt idx="0">
                  <c:v>8:2-0.6</c:v>
                </c:pt>
              </c:strCache>
            </c:strRef>
          </c:tx>
          <c:spPr>
            <a:solidFill>
              <a:schemeClr val="accent6">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'0.55'!$B$31:$F$31</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891D-457F-9BDC-55E1B90691BE}"/>
            </c:ext>
          </c:extLst>
        </c:ser>
        <c:ser>
          <c:idx val="30"/>
          <c:order val="30"/>
          <c:tx>
            <c:strRef>
              <c:f>'0.55'!$A$32</c:f>
              <c:strCache>
                <c:ptCount val="1"/>
                <c:pt idx="0">
                  <c:v>8:2-0.65</c:v>
                </c:pt>
              </c:strCache>
            </c:strRef>
          </c:tx>
          <c:spPr>
            <a:solidFill>
              <a:schemeClr val="accent1">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'0.55'!$B$32:$F$32</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891D-457F-9BDC-55E1B90691BE}"/>
            </c:ext>
          </c:extLst>
        </c:ser>
        <c:ser>
          <c:idx val="31"/>
          <c:order val="31"/>
          <c:tx>
            <c:strRef>
              <c:f>'0.55'!$A$33</c:f>
              <c:strCache>
                <c:ptCount val="1"/>
                <c:pt idx="0">
                  <c:v>9:1-0.45</c:v>
                </c:pt>
              </c:strCache>
            </c:strRef>
          </c:tx>
          <c:spPr>
            <a:solidFill>
              <a:schemeClr val="accent2">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'0.55'!$B$33:$F$33</c:f>
              <c:numCache>
                <c:formatCode>General</c:formatCode>
                <c:ptCount val="3"/>
                <c:pt idx="0">
                  <c:v>0.8</c:v>
                </c:pt>
                <c:pt idx="1">
                  <c:v>0.7</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891D-457F-9BDC-55E1B90691BE}"/>
            </c:ext>
          </c:extLst>
        </c:ser>
        <c:ser>
          <c:idx val="32"/>
          <c:order val="32"/>
          <c:tx>
            <c:strRef>
              <c:f>'0.55'!$A$34</c:f>
              <c:strCache>
                <c:ptCount val="1"/>
                <c:pt idx="0">
                  <c:v>9:1-0.5</c:v>
                </c:pt>
              </c:strCache>
            </c:strRef>
          </c:tx>
          <c:spPr>
            <a:solidFill>
              <a:schemeClr val="accent3">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'0.55'!$B$34:$F$34</c:f>
              <c:numCache>
                <c:formatCode>General</c:formatCode>
                <c:ptCount val="3"/>
                <c:pt idx="0">
                  <c:v>0.9</c:v>
                </c:pt>
                <c:pt idx="1">
                  <c:v>0.88</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891D-457F-9BDC-55E1B90691BE}"/>
            </c:ext>
          </c:extLst>
        </c:ser>
        <c:ser>
          <c:idx val="33"/>
          <c:order val="33"/>
          <c:tx>
            <c:strRef>
              <c:f>'0.55'!$A$35</c:f>
              <c:strCache>
                <c:ptCount val="1"/>
                <c:pt idx="0">
                  <c:v>9:1-0.55</c:v>
                </c:pt>
              </c:strCache>
            </c:strRef>
          </c:tx>
          <c:spPr>
            <a:solidFill>
              <a:schemeClr val="accent4">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'0.55'!$B$35:$F$35</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891D-457F-9BDC-55E1B90691BE}"/>
            </c:ext>
          </c:extLst>
        </c:ser>
        <c:ser>
          <c:idx val="34"/>
          <c:order val="34"/>
          <c:tx>
            <c:strRef>
              <c:f>'0.55'!$A$36</c:f>
              <c:strCache>
                <c:ptCount val="1"/>
                <c:pt idx="0">
                  <c:v>9:1-0.6</c:v>
                </c:pt>
              </c:strCache>
            </c:strRef>
          </c:tx>
          <c:spPr>
            <a:solidFill>
              <a:schemeClr val="accent5">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'0.55'!$B$36:$F$36</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891D-457F-9BDC-55E1B90691BE}"/>
            </c:ext>
          </c:extLst>
        </c:ser>
        <c:ser>
          <c:idx val="35"/>
          <c:order val="35"/>
          <c:tx>
            <c:strRef>
              <c:f>'0.55'!$A$37</c:f>
              <c:strCache>
                <c:ptCount val="1"/>
                <c:pt idx="0">
                  <c:v>9:1-0.65</c:v>
                </c:pt>
              </c:strCache>
            </c:strRef>
          </c:tx>
          <c:spPr>
            <a:solidFill>
              <a:schemeClr val="accent6">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'0.55'!$B$37:$F$37</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891D-457F-9BDC-55E1B90691BE}"/>
            </c:ext>
          </c:extLst>
        </c:ser>
        <c:dLbls>
          <c:showLegendKey val="0"/>
          <c:showVal val="0"/>
          <c:showCatName val="0"/>
          <c:showSerName val="0"/>
          <c:showPercent val="0"/>
          <c:showBubbleSize val="0"/>
        </c:dLbls>
        <c:gapWidth val="219"/>
        <c:overlap val="-27"/>
        <c:axId val="264771648"/>
        <c:axId val="26476348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'0.55'!$A$2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'0.55'!$B$1:$F$1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'0.55'!$B$2:$F$2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891D-457F-9BDC-55E1B90691BE}"/>
                  </c:ext>
                </c:extLst>
              </c15:ser>
            </c15:filteredBarSeries>
          </c:ext>
        </c:extLst>
      </c:barChart>
      <c:catAx>
        <c:axId val="26477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63488"/>
        <c:crosses val="autoZero"/>
        <c:auto val="1"/>
        <c:lblAlgn val="ctr"/>
        <c:lblOffset val="100"/>
        <c:noMultiLvlLbl val="0"/>
      </c:catAx>
      <c:valAx>
        <c:axId val="26476348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71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'0.6'!$A$3</c:f>
              <c:strCache>
                <c:ptCount val="1"/>
                <c:pt idx="0">
                  <c:v>3:7-0.45</c:v>
                </c:pt>
              </c:strCache>
            </c:strRef>
          </c:tx>
          <c:spPr>
            <a:solidFill>
              <a:schemeClr val="accent2"/>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'0.6'!$B$3:$F$3</c:f>
              <c:numCache>
                <c:formatCode>General</c:formatCode>
                <c:ptCount val="3"/>
                <c:pt idx="0">
                  <c:v>0.16</c:v>
                </c:pt>
                <c:pt idx="1">
                  <c:v>0.09</c:v>
                </c:pt>
                <c:pt idx="2">
                  <c:v>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A6E6-4EE6-ADE5-A457869A9B46}"/>
            </c:ext>
          </c:extLst>
        </c:ser>
        <c:ser>
          <c:idx val="2"/>
          <c:order val="2"/>
          <c:tx>
            <c:strRef>
              <c:f>'0.6'!$A$4</c:f>
              <c:strCache>
                <c:ptCount val="1"/>
                <c:pt idx="0">
                  <c:v>3:7-0.5</c:v>
                </c:pt>
              </c:strCache>
            </c:strRef>
          </c:tx>
          <c:spPr>
            <a:solidFill>
              <a:schemeClr val="accent3"/>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'0.6'!$B$4:$F$4</c:f>
              <c:numCache>
                <c:formatCode>General</c:formatCode>
                <c:ptCount val="3"/>
                <c:pt idx="0">
                  <c:v>0.77</c:v>
                </c:pt>
                <c:pt idx="1">
                  <c:v>0.66</c:v>
                </c:pt>
                <c:pt idx="2">
                  <c:v>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A6E6-4EE6-ADE5-A457869A9B46}"/>
            </c:ext>
          </c:extLst>
        </c:ser>
        <c:ser>
          <c:idx val="3"/>
          <c:order val="3"/>
          <c:tx>
            <c:strRef>
              <c:f>'0.6'!$A$5</c:f>
              <c:strCache>
                <c:ptCount val="1"/>
                <c:pt idx="0">
                  <c:v>3:7-0.55</c:v>
                </c:pt>
              </c:strCache>
            </c:strRef>
          </c:tx>
          <c:spPr>
            <a:solidFill>
              <a:schemeClr val="accent4"/>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'0.6'!$B$5:$F$5</c:f>
              <c:numCache>
                <c:formatCode>General</c:formatCode>
                <c:ptCount val="3"/>
                <c:pt idx="0">
                  <c:v>0.92</c:v>
                </c:pt>
                <c:pt idx="1">
                  <c:v>0.9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A6E6-4EE6-ADE5-A457869A9B46}"/>
            </c:ext>
          </c:extLst>
        </c:ser>
        <c:ser>
          <c:idx val="4"/>
          <c:order val="4"/>
          <c:tx>
            <c:strRef>
              <c:f>'0.6'!$A$6</c:f>
              <c:strCache>
                <c:ptCount val="1"/>
                <c:pt idx="0">
                  <c:v>3:7-0.6</c:v>
                </c:pt>
              </c:strCache>
            </c:strRef>
          </c:tx>
          <c:spPr>
            <a:solidFill>
              <a:schemeClr val="accent5"/>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'0.6'!$B$6:$F$6</c:f>
              <c:numCache>
                <c:formatCode>General</c:formatCode>
                <c:ptCount val="3"/>
                <c:pt idx="0">
                  <c:v>0.91</c:v>
                </c:pt>
                <c:pt idx="1">
                  <c:v>0.85</c:v>
                </c:pt>
                <c:pt idx="2">
                  <c:v>0.86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A6E6-4EE6-ADE5-A457869A9B46}"/>
            </c:ext>
          </c:extLst>
        </c:ser>
        <c:ser>
          <c:idx val="5"/>
          <c:order val="5"/>
          <c:tx>
            <c:strRef>
              <c:f>'0.6'!$A$7</c:f>
              <c:strCache>
                <c:ptCount val="1"/>
                <c:pt idx="0">
                  <c:v>3:7-0.65</c:v>
                </c:pt>
              </c:strCache>
            </c:strRef>
          </c:tx>
          <c:spPr>
            <a:solidFill>
              <a:schemeClr val="accent6"/>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'0.6'!$B$7:$F$7</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A6E6-4EE6-ADE5-A457869A9B46}"/>
            </c:ext>
          </c:extLst>
        </c:ser>
        <c:ser>
          <c:idx val="6"/>
          <c:order val="6"/>
          <c:tx>
            <c:strRef>
              <c:f>'0.6'!$A$8</c:f>
              <c:strCache>
                <c:ptCount val="1"/>
                <c:pt idx="0">
                  <c:v>4:6-0.45</c:v>
                </c:pt>
              </c:strCache>
            </c:strRef>
          </c:tx>
          <c:spPr>
            <a:solidFill>
              <a:schemeClr val="accent1">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'0.6'!$B$8:$F$8</c:f>
              <c:numCache>
                <c:formatCode>General</c:formatCode>
                <c:ptCount val="3"/>
                <c:pt idx="0">
                  <c:v>0.43</c:v>
                </c:pt>
                <c:pt idx="1">
                  <c:v>0.28000000000000003</c:v>
                </c:pt>
                <c:pt idx="2">
                  <c:v>0.13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A6E6-4EE6-ADE5-A457869A9B46}"/>
            </c:ext>
          </c:extLst>
        </c:ser>
        <c:ser>
          <c:idx val="7"/>
          <c:order val="7"/>
          <c:tx>
            <c:strRef>
              <c:f>'0.6'!$A$9</c:f>
              <c:strCache>
                <c:ptCount val="1"/>
                <c:pt idx="0">
                  <c:v>4:6-0.5</c:v>
                </c:pt>
              </c:strCache>
            </c:strRef>
          </c:tx>
          <c:spPr>
            <a:solidFill>
              <a:schemeClr val="accent2">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'0.6'!$B$9:$F$9</c:f>
              <c:numCache>
                <c:formatCode>General</c:formatCode>
                <c:ptCount val="3"/>
                <c:pt idx="0">
                  <c:v>0.83</c:v>
                </c:pt>
                <c:pt idx="1">
                  <c:v>0.75</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A6E6-4EE6-ADE5-A457869A9B46}"/>
            </c:ext>
          </c:extLst>
        </c:ser>
        <c:ser>
          <c:idx val="8"/>
          <c:order val="8"/>
          <c:tx>
            <c:strRef>
              <c:f>'0.6'!$A$10</c:f>
              <c:strCache>
                <c:ptCount val="1"/>
                <c:pt idx="0">
                  <c:v>4:6-0.55</c:v>
                </c:pt>
              </c:strCache>
            </c:strRef>
          </c:tx>
          <c:spPr>
            <a:solidFill>
              <a:schemeClr val="accent3">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'0.6'!$B$10:$F$10</c:f>
              <c:numCache>
                <c:formatCode>General</c:formatCode>
                <c:ptCount val="3"/>
                <c:pt idx="0">
                  <c:v>0.92</c:v>
                </c:pt>
                <c:pt idx="1">
                  <c:v>0.9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A6E6-4EE6-ADE5-A457869A9B46}"/>
            </c:ext>
          </c:extLst>
        </c:ser>
        <c:ser>
          <c:idx val="9"/>
          <c:order val="9"/>
          <c:tx>
            <c:strRef>
              <c:f>'0.6'!$A$11</c:f>
              <c:strCache>
                <c:ptCount val="1"/>
                <c:pt idx="0">
                  <c:v>4:6-0.6</c:v>
                </c:pt>
              </c:strCache>
            </c:strRef>
          </c:tx>
          <c:spPr>
            <a:solidFill>
              <a:schemeClr val="accent4">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'0.6'!$B$11:$F$11</c:f>
              <c:numCache>
                <c:formatCode>General</c:formatCode>
                <c:ptCount val="3"/>
                <c:pt idx="0">
                  <c:v>0.9</c:v>
                </c:pt>
                <c:pt idx="1">
                  <c:v>0.84</c:v>
                </c:pt>
                <c:pt idx="2">
                  <c:v>0.85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A6E6-4EE6-ADE5-A457869A9B46}"/>
            </c:ext>
          </c:extLst>
        </c:ser>
        <c:ser>
          <c:idx val="10"/>
          <c:order val="10"/>
          <c:tx>
            <c:strRef>
              <c:f>'0.6'!$A$12</c:f>
              <c:strCache>
                <c:ptCount val="1"/>
                <c:pt idx="0">
                  <c:v>4:6-0.65</c:v>
                </c:pt>
              </c:strCache>
            </c:strRef>
          </c:tx>
          <c:spPr>
            <a:solidFill>
              <a:schemeClr val="accent5">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'0.6'!$B$12:$F$12</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A6E6-4EE6-ADE5-A457869A9B46}"/>
            </c:ext>
          </c:extLst>
        </c:ser>
        <c:ser>
          <c:idx val="11"/>
          <c:order val="11"/>
          <c:tx>
            <c:strRef>
              <c:f>'0.6'!$A$13</c:f>
              <c:strCache>
                <c:ptCount val="1"/>
                <c:pt idx="0">
                  <c:v>5:5-0.45</c:v>
                </c:pt>
              </c:strCache>
            </c:strRef>
          </c:tx>
          <c:spPr>
            <a:solidFill>
              <a:schemeClr val="accent6">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'0.6'!$B$13:$F$13</c:f>
              <c:numCache>
                <c:formatCode>General</c:formatCode>
                <c:ptCount val="3"/>
                <c:pt idx="0">
                  <c:v>0.59</c:v>
                </c:pt>
                <c:pt idx="1">
                  <c:v>0.43</c:v>
                </c:pt>
                <c:pt idx="2">
                  <c:v>0.24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A6E6-4EE6-ADE5-A457869A9B46}"/>
            </c:ext>
          </c:extLst>
        </c:ser>
        <c:ser>
          <c:idx val="12"/>
          <c:order val="12"/>
          <c:tx>
            <c:strRef>
              <c:f>'0.6'!$A$14</c:f>
              <c:strCache>
                <c:ptCount val="1"/>
                <c:pt idx="0">
                  <c:v>5:5-0.5</c:v>
                </c:pt>
              </c:strCache>
            </c:strRef>
          </c:tx>
          <c:spPr>
            <a:solidFill>
              <a:schemeClr val="accent1">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'0.6'!$B$14:$F$14</c:f>
              <c:numCache>
                <c:formatCode>General</c:formatCode>
                <c:ptCount val="3"/>
                <c:pt idx="0">
                  <c:v>0.86</c:v>
                </c:pt>
                <c:pt idx="1">
                  <c:v>0.79</c:v>
                </c:pt>
                <c:pt idx="2">
                  <c:v>0.69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A6E6-4EE6-ADE5-A457869A9B46}"/>
            </c:ext>
          </c:extLst>
        </c:ser>
        <c:ser>
          <c:idx val="13"/>
          <c:order val="13"/>
          <c:tx>
            <c:strRef>
              <c:f>'0.6'!$A$15</c:f>
              <c:strCache>
                <c:ptCount val="1"/>
                <c:pt idx="0">
                  <c:v>5:5-0.55</c:v>
                </c:pt>
              </c:strCache>
            </c:strRef>
          </c:tx>
          <c:spPr>
            <a:solidFill>
              <a:schemeClr val="accent2">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'0.6'!$B$15:$F$15</c:f>
              <c:numCache>
                <c:formatCode>General</c:formatCode>
                <c:ptCount val="3"/>
                <c:pt idx="0">
                  <c:v>0.92</c:v>
                </c:pt>
                <c:pt idx="1">
                  <c:v>0.9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A6E6-4EE6-ADE5-A457869A9B46}"/>
            </c:ext>
          </c:extLst>
        </c:ser>
        <c:ser>
          <c:idx val="14"/>
          <c:order val="14"/>
          <c:tx>
            <c:strRef>
              <c:f>'0.6'!$A$16</c:f>
              <c:strCache>
                <c:ptCount val="1"/>
                <c:pt idx="0">
                  <c:v>5:5-0.6</c:v>
                </c:pt>
              </c:strCache>
            </c:strRef>
          </c:tx>
          <c:spPr>
            <a:solidFill>
              <a:schemeClr val="accent3">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'0.6'!$B$16:$F$16</c:f>
              <c:numCache>
                <c:formatCode>General</c:formatCode>
                <c:ptCount val="3"/>
                <c:pt idx="0">
                  <c:v>0.9</c:v>
                </c:pt>
                <c:pt idx="1">
                  <c:v>0.83</c:v>
                </c:pt>
                <c:pt idx="2">
                  <c:v>0.85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A6E6-4EE6-ADE5-A457869A9B46}"/>
            </c:ext>
          </c:extLst>
        </c:ser>
        <c:ser>
          <c:idx val="15"/>
          <c:order val="15"/>
          <c:tx>
            <c:strRef>
              <c:f>'0.6'!$A$17</c:f>
              <c:strCache>
                <c:ptCount val="1"/>
                <c:pt idx="0">
                  <c:v>5:5-0.65</c:v>
                </c:pt>
              </c:strCache>
            </c:strRef>
          </c:tx>
          <c:spPr>
            <a:solidFill>
              <a:schemeClr val="accent4">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'0.6'!$B$17:$F$17</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A6E6-4EE6-ADE5-A457869A9B46}"/>
            </c:ext>
          </c:extLst>
        </c:ser>
        <c:ser>
          <c:idx val="16"/>
          <c:order val="16"/>
          <c:tx>
            <c:strRef>
              <c:f>'0.6'!$A$18</c:f>
              <c:strCache>
                <c:ptCount val="1"/>
                <c:pt idx="0">
                  <c:v>6:4-0.45</c:v>
                </c:pt>
              </c:strCache>
            </c:strRef>
          </c:tx>
          <c:spPr>
            <a:solidFill>
              <a:schemeClr val="accent5">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'0.6'!$B$18:$F$18</c:f>
              <c:numCache>
                <c:formatCode>General</c:formatCode>
                <c:ptCount val="3"/>
                <c:pt idx="0">
                  <c:v>0.68</c:v>
                </c:pt>
                <c:pt idx="1">
                  <c:v>0.52</c:v>
                </c:pt>
                <c:pt idx="2">
                  <c:v>0.32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A6E6-4EE6-ADE5-A457869A9B46}"/>
            </c:ext>
          </c:extLst>
        </c:ser>
        <c:ser>
          <c:idx val="17"/>
          <c:order val="17"/>
          <c:tx>
            <c:strRef>
              <c:f>'0.6'!$A$19</c:f>
              <c:strCache>
                <c:ptCount val="1"/>
                <c:pt idx="0">
                  <c:v>6:4-0.5</c:v>
                </c:pt>
              </c:strCache>
            </c:strRef>
          </c:tx>
          <c:spPr>
            <a:solidFill>
              <a:schemeClr val="accent6">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'0.6'!$B$19:$F$19</c:f>
              <c:numCache>
                <c:formatCode>General</c:formatCode>
                <c:ptCount val="3"/>
                <c:pt idx="0">
                  <c:v>0.88</c:v>
                </c:pt>
                <c:pt idx="1">
                  <c:v>0.84</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A6E6-4EE6-ADE5-A457869A9B46}"/>
            </c:ext>
          </c:extLst>
        </c:ser>
        <c:ser>
          <c:idx val="18"/>
          <c:order val="18"/>
          <c:tx>
            <c:strRef>
              <c:f>'0.6'!$A$20</c:f>
              <c:strCache>
                <c:ptCount val="1"/>
                <c:pt idx="0">
                  <c:v>6:4-0.55</c:v>
                </c:pt>
              </c:strCache>
            </c:strRef>
          </c:tx>
          <c:spPr>
            <a:solidFill>
              <a:schemeClr val="accent1">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'0.6'!$B$20:$F$20</c:f>
              <c:numCache>
                <c:formatCode>General</c:formatCode>
                <c:ptCount val="3"/>
                <c:pt idx="0">
                  <c:v>0.92</c:v>
                </c:pt>
                <c:pt idx="1">
                  <c:v>0.89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A6E6-4EE6-ADE5-A457869A9B46}"/>
            </c:ext>
          </c:extLst>
        </c:ser>
        <c:ser>
          <c:idx val="19"/>
          <c:order val="19"/>
          <c:tx>
            <c:strRef>
              <c:f>'0.6'!$A$21</c:f>
              <c:strCache>
                <c:ptCount val="1"/>
                <c:pt idx="0">
                  <c:v>6:4-0.6</c:v>
                </c:pt>
              </c:strCache>
            </c:strRef>
          </c:tx>
          <c:spPr>
            <a:solidFill>
              <a:schemeClr val="accent2">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'0.6'!$B$21:$F$21</c:f>
              <c:numCache>
                <c:formatCode>General</c:formatCode>
                <c:ptCount val="3"/>
                <c:pt idx="0">
                  <c:v>0.9</c:v>
                </c:pt>
                <c:pt idx="1">
                  <c:v>0.83</c:v>
                </c:pt>
                <c:pt idx="2">
                  <c:v>0.85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A6E6-4EE6-ADE5-A457869A9B46}"/>
            </c:ext>
          </c:extLst>
        </c:ser>
        <c:ser>
          <c:idx val="20"/>
          <c:order val="20"/>
          <c:tx>
            <c:strRef>
              <c:f>'0.6'!$A$22</c:f>
              <c:strCache>
                <c:ptCount val="1"/>
                <c:pt idx="0">
                  <c:v>6:4-0.65</c:v>
                </c:pt>
              </c:strCache>
            </c:strRef>
          </c:tx>
          <c:spPr>
            <a:solidFill>
              <a:schemeClr val="accent3">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'0.6'!$B$22:$F$22</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A6E6-4EE6-ADE5-A457869A9B46}"/>
            </c:ext>
          </c:extLst>
        </c:ser>
        <c:ser>
          <c:idx val="21"/>
          <c:order val="21"/>
          <c:tx>
            <c:strRef>
              <c:f>'0.6'!$A$23</c:f>
              <c:strCache>
                <c:ptCount val="1"/>
                <c:pt idx="0">
                  <c:v>7:3-0.45</c:v>
                </c:pt>
              </c:strCache>
            </c:strRef>
          </c:tx>
          <c:spPr>
            <a:solidFill>
              <a:schemeClr val="accent4">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'0.6'!$B$23:$F$23</c:f>
              <c:numCache>
                <c:formatCode>General</c:formatCode>
                <c:ptCount val="3"/>
                <c:pt idx="0">
                  <c:v>0.74</c:v>
                </c:pt>
                <c:pt idx="1">
                  <c:v>0.61</c:v>
                </c:pt>
                <c:pt idx="2">
                  <c:v>0.41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A6E6-4EE6-ADE5-A457869A9B46}"/>
            </c:ext>
          </c:extLst>
        </c:ser>
        <c:ser>
          <c:idx val="22"/>
          <c:order val="22"/>
          <c:tx>
            <c:strRef>
              <c:f>'0.6'!$A$24</c:f>
              <c:strCache>
                <c:ptCount val="1"/>
                <c:pt idx="0">
                  <c:v>7:3-0.5</c:v>
                </c:pt>
              </c:strCache>
            </c:strRef>
          </c:tx>
          <c:spPr>
            <a:solidFill>
              <a:schemeClr val="accent5">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'0.6'!$B$24:$F$24</c:f>
              <c:numCache>
                <c:formatCode>General</c:formatCode>
                <c:ptCount val="3"/>
                <c:pt idx="0">
                  <c:v>0.89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A6E6-4EE6-ADE5-A457869A9B46}"/>
            </c:ext>
          </c:extLst>
        </c:ser>
        <c:ser>
          <c:idx val="23"/>
          <c:order val="23"/>
          <c:tx>
            <c:strRef>
              <c:f>'0.6'!$A$25</c:f>
              <c:strCache>
                <c:ptCount val="1"/>
                <c:pt idx="0">
                  <c:v>7:3-0.55</c:v>
                </c:pt>
              </c:strCache>
            </c:strRef>
          </c:tx>
          <c:spPr>
            <a:solidFill>
              <a:schemeClr val="accent6">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'0.6'!$B$25:$F$25</c:f>
              <c:numCache>
                <c:formatCode>General</c:formatCode>
                <c:ptCount val="3"/>
                <c:pt idx="0">
                  <c:v>0.92</c:v>
                </c:pt>
                <c:pt idx="1">
                  <c:v>0.89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A6E6-4EE6-ADE5-A457869A9B46}"/>
            </c:ext>
          </c:extLst>
        </c:ser>
        <c:ser>
          <c:idx val="24"/>
          <c:order val="24"/>
          <c:tx>
            <c:strRef>
              <c:f>'0.6'!$A$26</c:f>
              <c:strCache>
                <c:ptCount val="1"/>
                <c:pt idx="0">
                  <c:v>7:3-0.6</c:v>
                </c:pt>
              </c:strCache>
            </c:strRef>
          </c:tx>
          <c:spPr>
            <a:solidFill>
              <a:schemeClr val="accent1">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'0.6'!$B$26:$F$26</c:f>
              <c:numCache>
                <c:formatCode>General</c:formatCode>
                <c:ptCount val="3"/>
                <c:pt idx="0">
                  <c:v>0.9</c:v>
                </c:pt>
                <c:pt idx="1">
                  <c:v>0.83</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A6E6-4EE6-ADE5-A457869A9B46}"/>
            </c:ext>
          </c:extLst>
        </c:ser>
        <c:ser>
          <c:idx val="25"/>
          <c:order val="25"/>
          <c:tx>
            <c:strRef>
              <c:f>'0.6'!$A$27</c:f>
              <c:strCache>
                <c:ptCount val="1"/>
                <c:pt idx="0">
                  <c:v>7:3-0.65</c:v>
                </c:pt>
              </c:strCache>
            </c:strRef>
          </c:tx>
          <c:spPr>
            <a:solidFill>
              <a:schemeClr val="accent2">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'0.6'!$B$27:$F$27</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A6E6-4EE6-ADE5-A457869A9B46}"/>
            </c:ext>
          </c:extLst>
        </c:ser>
        <c:ser>
          <c:idx val="26"/>
          <c:order val="26"/>
          <c:tx>
            <c:strRef>
              <c:f>'0.6'!$A$28</c:f>
              <c:strCache>
                <c:ptCount val="1"/>
                <c:pt idx="0">
                  <c:v>8:2-0.45</c:v>
                </c:pt>
              </c:strCache>
            </c:strRef>
          </c:tx>
          <c:spPr>
            <a:solidFill>
              <a:schemeClr val="accent3">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'0.6'!$B$28:$F$28</c:f>
              <c:numCache>
                <c:formatCode>General</c:formatCode>
                <c:ptCount val="3"/>
                <c:pt idx="0">
                  <c:v>0.77</c:v>
                </c:pt>
                <c:pt idx="1">
                  <c:v>0.65</c:v>
                </c:pt>
                <c:pt idx="2">
                  <c:v>0.46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A6E6-4EE6-ADE5-A457869A9B46}"/>
            </c:ext>
          </c:extLst>
        </c:ser>
        <c:ser>
          <c:idx val="27"/>
          <c:order val="27"/>
          <c:tx>
            <c:strRef>
              <c:f>'0.6'!$A$29</c:f>
              <c:strCache>
                <c:ptCount val="1"/>
                <c:pt idx="0">
                  <c:v>8:2-0.5</c:v>
                </c:pt>
              </c:strCache>
            </c:strRef>
          </c:tx>
          <c:spPr>
            <a:solidFill>
              <a:schemeClr val="accent4">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'0.6'!$B$29:$F$29</c:f>
              <c:numCache>
                <c:formatCode>General</c:formatCode>
                <c:ptCount val="3"/>
                <c:pt idx="0">
                  <c:v>0.9</c:v>
                </c:pt>
                <c:pt idx="1">
                  <c:v>0.87</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A6E6-4EE6-ADE5-A457869A9B46}"/>
            </c:ext>
          </c:extLst>
        </c:ser>
        <c:ser>
          <c:idx val="28"/>
          <c:order val="28"/>
          <c:tx>
            <c:strRef>
              <c:f>'0.6'!$A$30</c:f>
              <c:strCache>
                <c:ptCount val="1"/>
                <c:pt idx="0">
                  <c:v>8:2-0.55</c:v>
                </c:pt>
              </c:strCache>
            </c:strRef>
          </c:tx>
          <c:spPr>
            <a:solidFill>
              <a:schemeClr val="accent5">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'0.6'!$B$30:$F$30</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A6E6-4EE6-ADE5-A457869A9B46}"/>
            </c:ext>
          </c:extLst>
        </c:ser>
        <c:ser>
          <c:idx val="29"/>
          <c:order val="29"/>
          <c:tx>
            <c:strRef>
              <c:f>'0.6'!$A$31</c:f>
              <c:strCache>
                <c:ptCount val="1"/>
                <c:pt idx="0">
                  <c:v>8:2-0.6</c:v>
                </c:pt>
              </c:strCache>
            </c:strRef>
          </c:tx>
          <c:spPr>
            <a:solidFill>
              <a:schemeClr val="accent6">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'0.6'!$B$31:$F$31</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A6E6-4EE6-ADE5-A457869A9B46}"/>
            </c:ext>
          </c:extLst>
        </c:ser>
        <c:ser>
          <c:idx val="30"/>
          <c:order val="30"/>
          <c:tx>
            <c:strRef>
              <c:f>'0.6'!$A$32</c:f>
              <c:strCache>
                <c:ptCount val="1"/>
                <c:pt idx="0">
                  <c:v>8:2-0.65</c:v>
                </c:pt>
              </c:strCache>
            </c:strRef>
          </c:tx>
          <c:spPr>
            <a:solidFill>
              <a:schemeClr val="accent1">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'0.6'!$B$32:$F$32</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A6E6-4EE6-ADE5-A457869A9B46}"/>
            </c:ext>
          </c:extLst>
        </c:ser>
        <c:ser>
          <c:idx val="31"/>
          <c:order val="31"/>
          <c:tx>
            <c:strRef>
              <c:f>'0.6'!$A$33</c:f>
              <c:strCache>
                <c:ptCount val="1"/>
                <c:pt idx="0">
                  <c:v>9:1-0.45</c:v>
                </c:pt>
              </c:strCache>
            </c:strRef>
          </c:tx>
          <c:spPr>
            <a:solidFill>
              <a:schemeClr val="accent2">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'0.6'!$B$33:$F$33</c:f>
              <c:numCache>
                <c:formatCode>General</c:formatCode>
                <c:ptCount val="3"/>
                <c:pt idx="0">
                  <c:v>0.8</c:v>
                </c:pt>
                <c:pt idx="1">
                  <c:v>0.7</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A6E6-4EE6-ADE5-A457869A9B46}"/>
            </c:ext>
          </c:extLst>
        </c:ser>
        <c:ser>
          <c:idx val="32"/>
          <c:order val="32"/>
          <c:tx>
            <c:strRef>
              <c:f>'0.6'!$A$34</c:f>
              <c:strCache>
                <c:ptCount val="1"/>
                <c:pt idx="0">
                  <c:v>9:1-0.5</c:v>
                </c:pt>
              </c:strCache>
            </c:strRef>
          </c:tx>
          <c:spPr>
            <a:solidFill>
              <a:schemeClr val="accent3">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'0.6'!$B$34:$F$34</c:f>
              <c:numCache>
                <c:formatCode>General</c:formatCode>
                <c:ptCount val="3"/>
                <c:pt idx="0">
                  <c:v>0.9</c:v>
                </c:pt>
                <c:pt idx="1">
                  <c:v>0.88</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A6E6-4EE6-ADE5-A457869A9B46}"/>
            </c:ext>
          </c:extLst>
        </c:ser>
        <c:ser>
          <c:idx val="33"/>
          <c:order val="33"/>
          <c:tx>
            <c:strRef>
              <c:f>'0.6'!$A$35</c:f>
              <c:strCache>
                <c:ptCount val="1"/>
                <c:pt idx="0">
                  <c:v>9:1-0.55</c:v>
                </c:pt>
              </c:strCache>
            </c:strRef>
          </c:tx>
          <c:spPr>
            <a:solidFill>
              <a:schemeClr val="accent4">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'0.6'!$B$35:$F$35</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A6E6-4EE6-ADE5-A457869A9B46}"/>
            </c:ext>
          </c:extLst>
        </c:ser>
        <c:ser>
          <c:idx val="34"/>
          <c:order val="34"/>
          <c:tx>
            <c:strRef>
              <c:f>'0.6'!$A$36</c:f>
              <c:strCache>
                <c:ptCount val="1"/>
                <c:pt idx="0">
                  <c:v>9:1-0.6</c:v>
                </c:pt>
              </c:strCache>
            </c:strRef>
          </c:tx>
          <c:spPr>
            <a:solidFill>
              <a:schemeClr val="accent5">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'0.6'!$B$36:$F$36</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A6E6-4EE6-ADE5-A457869A9B46}"/>
            </c:ext>
          </c:extLst>
        </c:ser>
        <c:ser>
          <c:idx val="35"/>
          <c:order val="35"/>
          <c:tx>
            <c:strRef>
              <c:f>'0.6'!$A$37</c:f>
              <c:strCache>
                <c:ptCount val="1"/>
                <c:pt idx="0">
                  <c:v>9:1-0.65</c:v>
                </c:pt>
              </c:strCache>
            </c:strRef>
          </c:tx>
          <c:spPr>
            <a:solidFill>
              <a:schemeClr val="accent6">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'0.6'!$B$37:$F$37</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A6E6-4EE6-ADE5-A457869A9B46}"/>
            </c:ext>
          </c:extLst>
        </c:ser>
        <c:dLbls>
          <c:showLegendKey val="0"/>
          <c:showVal val="0"/>
          <c:showCatName val="0"/>
          <c:showSerName val="0"/>
          <c:showPercent val="0"/>
          <c:showBubbleSize val="0"/>
        </c:dLbls>
        <c:gapWidth val="219"/>
        <c:overlap val="-27"/>
        <c:axId val="264772192"/>
        <c:axId val="26476240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'0.6'!$A$2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'0.6'!$B$1:$F$1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'0.6'!$B$2:$F$2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A6E6-4EE6-ADE5-A457869A9B46}"/>
                  </c:ext>
                </c:extLst>
              </c15:ser>
            </c15:filteredBarSeries>
          </c:ext>
        </c:extLst>
      </c:barChart>
      <c:catAx>
        <c:axId val="26477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62400"/>
        <c:crosses val="autoZero"/>
        <c:auto val="1"/>
        <c:lblAlgn val="ctr"/>
        <c:lblOffset val="100"/>
        <c:noMultiLvlLbl val="0"/>
      </c:catAx>
      <c:valAx>
        <c:axId val="26476240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7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0.65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'0.65'!$A$3</c:f>
              <c:strCache>
                <c:ptCount val="1"/>
                <c:pt idx="0">
                  <c:v>3:7-0.45</c:v>
                </c:pt>
              </c:strCache>
            </c:strRef>
          </c:tx>
          <c:spPr>
            <a:solidFill>
              <a:schemeClr val="accent2"/>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'0.65'!$B$3:$F$3</c:f>
              <c:numCache>
                <c:formatCode>General</c:formatCode>
                <c:ptCount val="3"/>
                <c:pt idx="0">
                  <c:v>0.21</c:v>
                </c:pt>
                <c:pt idx="1">
                  <c:v>0.12</c:v>
                </c:pt>
                <c:pt idx="2">
                  <c:v>0.05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DC9D-449D-91A7-2187889AB547}"/>
            </c:ext>
          </c:extLst>
        </c:ser>
        <c:ser>
          <c:idx val="2"/>
          <c:order val="2"/>
          <c:tx>
            <c:strRef>
              <c:f>'0.65'!$A$4</c:f>
              <c:strCache>
                <c:ptCount val="1"/>
                <c:pt idx="0">
                  <c:v>3:7-0.5</c:v>
                </c:pt>
              </c:strCache>
            </c:strRef>
          </c:tx>
          <c:spPr>
            <a:solidFill>
              <a:schemeClr val="accent3"/>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'0.65'!$B$4:$F$4</c:f>
              <c:numCache>
                <c:formatCode>General</c:formatCode>
                <c:ptCount val="3"/>
                <c:pt idx="0">
                  <c:v>0.78</c:v>
                </c:pt>
                <c:pt idx="1">
                  <c:v>0.66</c:v>
                </c:pt>
                <c:pt idx="2">
                  <c:v>0.51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DC9D-449D-91A7-2187889AB547}"/>
            </c:ext>
          </c:extLst>
        </c:ser>
        <c:ser>
          <c:idx val="3"/>
          <c:order val="3"/>
          <c:tx>
            <c:strRef>
              <c:f>'0.65'!$A$5</c:f>
              <c:strCache>
                <c:ptCount val="1"/>
                <c:pt idx="0">
                  <c:v>3:7-0.55</c:v>
                </c:pt>
              </c:strCache>
            </c:strRef>
          </c:tx>
          <c:spPr>
            <a:solidFill>
              <a:schemeClr val="accent4"/>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'0.65'!$B$5:$F$5</c:f>
              <c:numCache>
                <c:formatCode>General</c:formatCode>
                <c:ptCount val="3"/>
                <c:pt idx="0">
                  <c:v>0.91</c:v>
                </c:pt>
                <c:pt idx="1">
                  <c:v>0.9</c:v>
                </c:pt>
                <c:pt idx="2">
                  <c:v>0.87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DC9D-449D-91A7-2187889AB547}"/>
            </c:ext>
          </c:extLst>
        </c:ser>
        <c:ser>
          <c:idx val="4"/>
          <c:order val="4"/>
          <c:tx>
            <c:strRef>
              <c:f>'0.65'!$A$6</c:f>
              <c:strCache>
                <c:ptCount val="1"/>
                <c:pt idx="0">
                  <c:v>3:7-0.6</c:v>
                </c:pt>
              </c:strCache>
            </c:strRef>
          </c:tx>
          <c:spPr>
            <a:solidFill>
              <a:schemeClr val="accent5"/>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'0.65'!$B$6:$F$6</c:f>
              <c:numCache>
                <c:formatCode>General</c:formatCode>
                <c:ptCount val="3"/>
                <c:pt idx="0">
                  <c:v>0.9</c:v>
                </c:pt>
                <c:pt idx="1">
                  <c:v>0.81</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DC9D-449D-91A7-2187889AB547}"/>
            </c:ext>
          </c:extLst>
        </c:ser>
        <c:ser>
          <c:idx val="5"/>
          <c:order val="5"/>
          <c:tx>
            <c:strRef>
              <c:f>'0.65'!$A$7</c:f>
              <c:strCache>
                <c:ptCount val="1"/>
                <c:pt idx="0">
                  <c:v>3:7-0.65</c:v>
                </c:pt>
              </c:strCache>
            </c:strRef>
          </c:tx>
          <c:spPr>
            <a:solidFill>
              <a:schemeClr val="accent6"/>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'0.65'!$B$7:$F$7</c:f>
              <c:numCache>
                <c:formatCode>General</c:formatCode>
                <c:ptCount val="3"/>
                <c:pt idx="0">
                  <c:v>0.86</c:v>
                </c:pt>
                <c:pt idx="1">
                  <c:v>0.72</c:v>
                </c:pt>
                <c:pt idx="2">
                  <c:v>0.72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DC9D-449D-91A7-2187889AB547}"/>
            </c:ext>
          </c:extLst>
        </c:ser>
        <c:ser>
          <c:idx val="6"/>
          <c:order val="6"/>
          <c:tx>
            <c:strRef>
              <c:f>'0.65'!$A$8</c:f>
              <c:strCache>
                <c:ptCount val="1"/>
                <c:pt idx="0">
                  <c:v>4:6-0.45</c:v>
                </c:pt>
              </c:strCache>
            </c:strRef>
          </c:tx>
          <c:spPr>
            <a:solidFill>
              <a:schemeClr val="accent1">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'0.65'!$B$8:$F$8</c:f>
              <c:numCache>
                <c:formatCode>General</c:formatCode>
                <c:ptCount val="3"/>
                <c:pt idx="0">
                  <c:v>0.46</c:v>
                </c:pt>
                <c:pt idx="1">
                  <c:v>0.31</c:v>
                </c:pt>
                <c:pt idx="2">
                  <c:v>0.15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DC9D-449D-91A7-2187889AB547}"/>
            </c:ext>
          </c:extLst>
        </c:ser>
        <c:ser>
          <c:idx val="7"/>
          <c:order val="7"/>
          <c:tx>
            <c:strRef>
              <c:f>'0.65'!$A$9</c:f>
              <c:strCache>
                <c:ptCount val="1"/>
                <c:pt idx="0">
                  <c:v>4:6-0.5</c:v>
                </c:pt>
              </c:strCache>
            </c:strRef>
          </c:tx>
          <c:spPr>
            <a:solidFill>
              <a:schemeClr val="accent2">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'0.65'!$B$9:$F$9</c:f>
              <c:numCache>
                <c:formatCode>General</c:formatCode>
                <c:ptCount val="3"/>
                <c:pt idx="0">
                  <c:v>0.83</c:v>
                </c:pt>
                <c:pt idx="1">
                  <c:v>0.74</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DC9D-449D-91A7-2187889AB547}"/>
            </c:ext>
          </c:extLst>
        </c:ser>
        <c:ser>
          <c:idx val="8"/>
          <c:order val="8"/>
          <c:tx>
            <c:strRef>
              <c:f>'0.65'!$A$10</c:f>
              <c:strCache>
                <c:ptCount val="1"/>
                <c:pt idx="0">
                  <c:v>4:6-0.55</c:v>
                </c:pt>
              </c:strCache>
            </c:strRef>
          </c:tx>
          <c:spPr>
            <a:solidFill>
              <a:schemeClr val="accent3">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'0.65'!$B$10:$F$10</c:f>
              <c:numCache>
                <c:formatCode>General</c:formatCode>
                <c:ptCount val="3"/>
                <c:pt idx="0">
                  <c:v>0.92</c:v>
                </c:pt>
                <c:pt idx="1">
                  <c:v>0.9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DC9D-449D-91A7-2187889AB547}"/>
            </c:ext>
          </c:extLst>
        </c:ser>
        <c:ser>
          <c:idx val="9"/>
          <c:order val="9"/>
          <c:tx>
            <c:strRef>
              <c:f>'0.65'!$A$11</c:f>
              <c:strCache>
                <c:ptCount val="1"/>
                <c:pt idx="0">
                  <c:v>4:6-0.6</c:v>
                </c:pt>
              </c:strCache>
            </c:strRef>
          </c:tx>
          <c:spPr>
            <a:solidFill>
              <a:schemeClr val="accent4">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'0.65'!$B$11:$F$11</c:f>
              <c:numCache>
                <c:formatCode>General</c:formatCode>
                <c:ptCount val="3"/>
                <c:pt idx="0">
                  <c:v>0.89</c:v>
                </c:pt>
                <c:pt idx="1">
                  <c:v>0.8</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DC9D-449D-91A7-2187889AB547}"/>
            </c:ext>
          </c:extLst>
        </c:ser>
        <c:ser>
          <c:idx val="10"/>
          <c:order val="10"/>
          <c:tx>
            <c:strRef>
              <c:f>'0.65'!$A$12</c:f>
              <c:strCache>
                <c:ptCount val="1"/>
                <c:pt idx="0">
                  <c:v>4:6-0.65</c:v>
                </c:pt>
              </c:strCache>
            </c:strRef>
          </c:tx>
          <c:spPr>
            <a:solidFill>
              <a:schemeClr val="accent5">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'0.65'!$B$12:$F$12</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DC9D-449D-91A7-2187889AB547}"/>
            </c:ext>
          </c:extLst>
        </c:ser>
        <c:ser>
          <c:idx val="11"/>
          <c:order val="11"/>
          <c:tx>
            <c:strRef>
              <c:f>'0.65'!$A$13</c:f>
              <c:strCache>
                <c:ptCount val="1"/>
                <c:pt idx="0">
                  <c:v>5:5-0.45</c:v>
                </c:pt>
              </c:strCache>
            </c:strRef>
          </c:tx>
          <c:spPr>
            <a:solidFill>
              <a:schemeClr val="accent6">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'0.65'!$B$13:$F$13</c:f>
              <c:numCache>
                <c:formatCode>General</c:formatCode>
                <c:ptCount val="3"/>
                <c:pt idx="0">
                  <c:v>0.6</c:v>
                </c:pt>
                <c:pt idx="1">
                  <c:v>0.44</c:v>
                </c:pt>
                <c:pt idx="2">
                  <c:v>0.26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DC9D-449D-91A7-2187889AB547}"/>
            </c:ext>
          </c:extLst>
        </c:ser>
        <c:ser>
          <c:idx val="12"/>
          <c:order val="12"/>
          <c:tx>
            <c:strRef>
              <c:f>'0.65'!$A$14</c:f>
              <c:strCache>
                <c:ptCount val="1"/>
                <c:pt idx="0">
                  <c:v>5:5-0.5</c:v>
                </c:pt>
              </c:strCache>
            </c:strRef>
          </c:tx>
          <c:spPr>
            <a:solidFill>
              <a:schemeClr val="accent1">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'0.65'!$B$14:$F$14</c:f>
              <c:numCache>
                <c:formatCode>General</c:formatCode>
                <c:ptCount val="3"/>
                <c:pt idx="0">
                  <c:v>0.86</c:v>
                </c:pt>
                <c:pt idx="1">
                  <c:v>0.79</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DC9D-449D-91A7-2187889AB547}"/>
            </c:ext>
          </c:extLst>
        </c:ser>
        <c:ser>
          <c:idx val="13"/>
          <c:order val="13"/>
          <c:tx>
            <c:strRef>
              <c:f>'0.65'!$A$15</c:f>
              <c:strCache>
                <c:ptCount val="1"/>
                <c:pt idx="0">
                  <c:v>5:5-0.55</c:v>
                </c:pt>
              </c:strCache>
            </c:strRef>
          </c:tx>
          <c:spPr>
            <a:solidFill>
              <a:schemeClr val="accent2">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'0.65'!$B$15:$F$15</c:f>
              <c:numCache>
                <c:formatCode>General</c:formatCode>
                <c:ptCount val="3"/>
                <c:pt idx="0">
                  <c:v>0.92</c:v>
                </c:pt>
                <c:pt idx="1">
                  <c:v>0.89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DC9D-449D-91A7-2187889AB547}"/>
            </c:ext>
          </c:extLst>
        </c:ser>
        <c:ser>
          <c:idx val="14"/>
          <c:order val="14"/>
          <c:tx>
            <c:strRef>
              <c:f>'0.65'!$A$16</c:f>
              <c:strCache>
                <c:ptCount val="1"/>
                <c:pt idx="0">
                  <c:v>5:5-0.6</c:v>
                </c:pt>
              </c:strCache>
            </c:strRef>
          </c:tx>
          <c:spPr>
            <a:solidFill>
              <a:schemeClr val="accent3">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'0.65'!$B$16:$F$16</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DC9D-449D-91A7-2187889AB547}"/>
            </c:ext>
          </c:extLst>
        </c:ser>
        <c:ser>
          <c:idx val="15"/>
          <c:order val="15"/>
          <c:tx>
            <c:strRef>
              <c:f>'0.65'!$A$17</c:f>
              <c:strCache>
                <c:ptCount val="1"/>
                <c:pt idx="0">
                  <c:v>5:5-0.65</c:v>
                </c:pt>
              </c:strCache>
            </c:strRef>
          </c:tx>
          <c:spPr>
            <a:solidFill>
              <a:schemeClr val="accent4">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'0.65'!$B$17:$F$17</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DC9D-449D-91A7-2187889AB547}"/>
            </c:ext>
          </c:extLst>
        </c:ser>
        <c:ser>
          <c:idx val="16"/>
          <c:order val="16"/>
          <c:tx>
            <c:strRef>
              <c:f>'0.65'!$A$18</c:f>
              <c:strCache>
                <c:ptCount val="1"/>
                <c:pt idx="0">
                  <c:v>6:4-0.45</c:v>
                </c:pt>
              </c:strCache>
            </c:strRef>
          </c:tx>
          <c:spPr>
            <a:solidFill>
              <a:schemeClr val="accent5">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'0.65'!$B$18:$F$18</c:f>
              <c:numCache>
                <c:formatCode>General</c:formatCode>
                <c:ptCount val="3"/>
                <c:pt idx="0">
                  <c:v>0.67</c:v>
                </c:pt>
                <c:pt idx="1">
                  <c:v>0.52</c:v>
                </c:pt>
                <c:pt idx="2">
                  <c:v>0.32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DC9D-449D-91A7-2187889AB547}"/>
            </c:ext>
          </c:extLst>
        </c:ser>
        <c:ser>
          <c:idx val="17"/>
          <c:order val="17"/>
          <c:tx>
            <c:strRef>
              <c:f>'0.65'!$A$19</c:f>
              <c:strCache>
                <c:ptCount val="1"/>
                <c:pt idx="0">
                  <c:v>6:4-0.5</c:v>
                </c:pt>
              </c:strCache>
            </c:strRef>
          </c:tx>
          <c:spPr>
            <a:solidFill>
              <a:schemeClr val="accent6">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'0.65'!$B$19:$F$19</c:f>
              <c:numCache>
                <c:formatCode>General</c:formatCode>
                <c:ptCount val="3"/>
                <c:pt idx="0">
                  <c:v>0.88</c:v>
                </c:pt>
                <c:pt idx="1">
                  <c:v>0.84</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DC9D-449D-91A7-2187889AB547}"/>
            </c:ext>
          </c:extLst>
        </c:ser>
        <c:ser>
          <c:idx val="18"/>
          <c:order val="18"/>
          <c:tx>
            <c:strRef>
              <c:f>'0.65'!$A$20</c:f>
              <c:strCache>
                <c:ptCount val="1"/>
                <c:pt idx="0">
                  <c:v>6:4-0.55</c:v>
                </c:pt>
              </c:strCache>
            </c:strRef>
          </c:tx>
          <c:spPr>
            <a:solidFill>
              <a:schemeClr val="accent1">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'0.65'!$B$20:$F$20</c:f>
              <c:numCache>
                <c:formatCode>General</c:formatCode>
                <c:ptCount val="3"/>
                <c:pt idx="0">
                  <c:v>0.93</c:v>
                </c:pt>
                <c:pt idx="1">
                  <c:v>0.89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DC9D-449D-91A7-2187889AB547}"/>
            </c:ext>
          </c:extLst>
        </c:ser>
        <c:ser>
          <c:idx val="19"/>
          <c:order val="19"/>
          <c:tx>
            <c:strRef>
              <c:f>'0.65'!$A$21</c:f>
              <c:strCache>
                <c:ptCount val="1"/>
                <c:pt idx="0">
                  <c:v>6:4-0.6</c:v>
                </c:pt>
              </c:strCache>
            </c:strRef>
          </c:tx>
          <c:spPr>
            <a:solidFill>
              <a:schemeClr val="accent2">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'0.65'!$B$21:$F$21</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DC9D-449D-91A7-2187889AB547}"/>
            </c:ext>
          </c:extLst>
        </c:ser>
        <c:ser>
          <c:idx val="20"/>
          <c:order val="20"/>
          <c:tx>
            <c:strRef>
              <c:f>'0.65'!$A$22</c:f>
              <c:strCache>
                <c:ptCount val="1"/>
                <c:pt idx="0">
                  <c:v>6:4-0.65</c:v>
                </c:pt>
              </c:strCache>
            </c:strRef>
          </c:tx>
          <c:spPr>
            <a:solidFill>
              <a:schemeClr val="accent3">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'0.65'!$B$22:$F$22</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DC9D-449D-91A7-2187889AB547}"/>
            </c:ext>
          </c:extLst>
        </c:ser>
        <c:ser>
          <c:idx val="21"/>
          <c:order val="21"/>
          <c:tx>
            <c:strRef>
              <c:f>'0.65'!$A$23</c:f>
              <c:strCache>
                <c:ptCount val="1"/>
                <c:pt idx="0">
                  <c:v>7:3-0.45</c:v>
                </c:pt>
              </c:strCache>
            </c:strRef>
          </c:tx>
          <c:spPr>
            <a:solidFill>
              <a:schemeClr val="accent4">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'0.65'!$B$23:$F$23</c:f>
              <c:numCache>
                <c:formatCode>General</c:formatCode>
                <c:ptCount val="3"/>
                <c:pt idx="0">
                  <c:v>0.73</c:v>
                </c:pt>
                <c:pt idx="1">
                  <c:v>0.59</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DC9D-449D-91A7-2187889AB547}"/>
            </c:ext>
          </c:extLst>
        </c:ser>
        <c:ser>
          <c:idx val="22"/>
          <c:order val="22"/>
          <c:tx>
            <c:strRef>
              <c:f>'0.65'!$A$24</c:f>
              <c:strCache>
                <c:ptCount val="1"/>
                <c:pt idx="0">
                  <c:v>7:3-0.5</c:v>
                </c:pt>
              </c:strCache>
            </c:strRef>
          </c:tx>
          <c:spPr>
            <a:solidFill>
              <a:schemeClr val="accent5">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'0.65'!$B$24:$F$24</c:f>
              <c:numCache>
                <c:formatCode>General</c:formatCode>
                <c:ptCount val="3"/>
                <c:pt idx="0">
                  <c:v>0.9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DC9D-449D-91A7-2187889AB547}"/>
            </c:ext>
          </c:extLst>
        </c:ser>
        <c:ser>
          <c:idx val="23"/>
          <c:order val="23"/>
          <c:tx>
            <c:strRef>
              <c:f>'0.65'!$A$25</c:f>
              <c:strCache>
                <c:ptCount val="1"/>
                <c:pt idx="0">
                  <c:v>7:3-0.55</c:v>
                </c:pt>
              </c:strCache>
            </c:strRef>
          </c:tx>
          <c:spPr>
            <a:solidFill>
              <a:schemeClr val="accent6">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'0.65'!$B$25:$F$25</c:f>
              <c:numCache>
                <c:formatCode>General</c:formatCode>
                <c:ptCount val="3"/>
                <c:pt idx="0">
                  <c:v>0.92</c:v>
                </c:pt>
                <c:pt idx="1">
                  <c:v>0.88</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DC9D-449D-91A7-2187889AB547}"/>
            </c:ext>
          </c:extLst>
        </c:ser>
        <c:ser>
          <c:idx val="24"/>
          <c:order val="24"/>
          <c:tx>
            <c:strRef>
              <c:f>'0.65'!$A$26</c:f>
              <c:strCache>
                <c:ptCount val="1"/>
                <c:pt idx="0">
                  <c:v>7:3-0.6</c:v>
                </c:pt>
              </c:strCache>
            </c:strRef>
          </c:tx>
          <c:spPr>
            <a:solidFill>
              <a:schemeClr val="accent1">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'0.65'!$B$26:$F$26</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DC9D-449D-91A7-2187889AB547}"/>
            </c:ext>
          </c:extLst>
        </c:ser>
        <c:ser>
          <c:idx val="25"/>
          <c:order val="25"/>
          <c:tx>
            <c:strRef>
              <c:f>'0.65'!$A$27</c:f>
              <c:strCache>
                <c:ptCount val="1"/>
                <c:pt idx="0">
                  <c:v>7:3-0.65</c:v>
                </c:pt>
              </c:strCache>
            </c:strRef>
          </c:tx>
          <c:spPr>
            <a:solidFill>
              <a:schemeClr val="accent2">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'0.65'!$B$27:$F$27</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DC9D-449D-91A7-2187889AB547}"/>
            </c:ext>
          </c:extLst>
        </c:ser>
        <c:ser>
          <c:idx val="26"/>
          <c:order val="26"/>
          <c:tx>
            <c:strRef>
              <c:f>'0.65'!$A$28</c:f>
              <c:strCache>
                <c:ptCount val="1"/>
                <c:pt idx="0">
                  <c:v>8:2-0.45</c:v>
                </c:pt>
              </c:strCache>
            </c:strRef>
          </c:tx>
          <c:spPr>
            <a:solidFill>
              <a:schemeClr val="accent3">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'0.65'!$B$28:$F$28</c:f>
              <c:numCache>
                <c:formatCode>General</c:formatCode>
                <c:ptCount val="3"/>
                <c:pt idx="0">
                  <c:v>0.77</c:v>
                </c:pt>
                <c:pt idx="1">
                  <c:v>0.65</c:v>
                </c:pt>
                <c:pt idx="2">
                  <c:v>0.47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DC9D-449D-91A7-2187889AB547}"/>
            </c:ext>
          </c:extLst>
        </c:ser>
        <c:ser>
          <c:idx val="27"/>
          <c:order val="27"/>
          <c:tx>
            <c:strRef>
              <c:f>'0.65'!$A$29</c:f>
              <c:strCache>
                <c:ptCount val="1"/>
                <c:pt idx="0">
                  <c:v>8:2-0.5</c:v>
                </c:pt>
              </c:strCache>
            </c:strRef>
          </c:tx>
          <c:spPr>
            <a:solidFill>
              <a:schemeClr val="accent4">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'0.65'!$B$29:$F$29</c:f>
              <c:numCache>
                <c:formatCode>General</c:formatCode>
                <c:ptCount val="3"/>
                <c:pt idx="0">
                  <c:v>0.9</c:v>
                </c:pt>
                <c:pt idx="1">
                  <c:v>0.88</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DC9D-449D-91A7-2187889AB547}"/>
            </c:ext>
          </c:extLst>
        </c:ser>
        <c:ser>
          <c:idx val="28"/>
          <c:order val="28"/>
          <c:tx>
            <c:strRef>
              <c:f>'0.65'!$A$30</c:f>
              <c:strCache>
                <c:ptCount val="1"/>
                <c:pt idx="0">
                  <c:v>8:2-0.55</c:v>
                </c:pt>
              </c:strCache>
            </c:strRef>
          </c:tx>
          <c:spPr>
            <a:solidFill>
              <a:schemeClr val="accent5">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'0.65'!$B$30:$F$30</c:f>
              <c:numCache>
                <c:formatCode>General</c:formatCode>
                <c:ptCount val="3"/>
                <c:pt idx="0">
                  <c:v>0.92</c:v>
                </c:pt>
                <c:pt idx="1">
                  <c:v>0.88</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DC9D-449D-91A7-2187889AB547}"/>
            </c:ext>
          </c:extLst>
        </c:ser>
        <c:ser>
          <c:idx val="29"/>
          <c:order val="29"/>
          <c:tx>
            <c:strRef>
              <c:f>'0.65'!$A$31</c:f>
              <c:strCache>
                <c:ptCount val="1"/>
                <c:pt idx="0">
                  <c:v>8:2-0.6</c:v>
                </c:pt>
              </c:strCache>
            </c:strRef>
          </c:tx>
          <c:spPr>
            <a:solidFill>
              <a:schemeClr val="accent6">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'0.65'!$B$31:$F$31</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DC9D-449D-91A7-2187889AB547}"/>
            </c:ext>
          </c:extLst>
        </c:ser>
        <c:ser>
          <c:idx val="30"/>
          <c:order val="30"/>
          <c:tx>
            <c:strRef>
              <c:f>'0.65'!$A$32</c:f>
              <c:strCache>
                <c:ptCount val="1"/>
                <c:pt idx="0">
                  <c:v>8:2-0.65</c:v>
                </c:pt>
              </c:strCache>
            </c:strRef>
          </c:tx>
          <c:spPr>
            <a:solidFill>
              <a:schemeClr val="accent1">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'0.65'!$B$32:$F$32</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DC9D-449D-91A7-2187889AB547}"/>
            </c:ext>
          </c:extLst>
        </c:ser>
        <c:ser>
          <c:idx val="31"/>
          <c:order val="31"/>
          <c:tx>
            <c:strRef>
              <c:f>'0.65'!$A$33</c:f>
              <c:strCache>
                <c:ptCount val="1"/>
                <c:pt idx="0">
                  <c:v>9:1-0.45</c:v>
                </c:pt>
              </c:strCache>
            </c:strRef>
          </c:tx>
          <c:spPr>
            <a:solidFill>
              <a:schemeClr val="accent2">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'0.65'!$B$33:$F$33</c:f>
              <c:numCache>
                <c:formatCode>General</c:formatCode>
                <c:ptCount val="3"/>
                <c:pt idx="0">
                  <c:v>0.8</c:v>
                </c:pt>
                <c:pt idx="1">
                  <c:v>0.7</c:v>
                </c:pt>
                <c:pt idx="2">
                  <c:v>0.54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DC9D-449D-91A7-2187889AB547}"/>
            </c:ext>
          </c:extLst>
        </c:ser>
        <c:ser>
          <c:idx val="32"/>
          <c:order val="32"/>
          <c:tx>
            <c:strRef>
              <c:f>'0.65'!$A$34</c:f>
              <c:strCache>
                <c:ptCount val="1"/>
                <c:pt idx="0">
                  <c:v>9:1-0.5</c:v>
                </c:pt>
              </c:strCache>
            </c:strRef>
          </c:tx>
          <c:spPr>
            <a:solidFill>
              <a:schemeClr val="accent3">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'0.65'!$B$34:$F$34</c:f>
              <c:numCache>
                <c:formatCode>General</c:formatCode>
                <c:ptCount val="3"/>
                <c:pt idx="0">
                  <c:v>0.9</c:v>
                </c:pt>
                <c:pt idx="1">
                  <c:v>0.88</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DC9D-449D-91A7-2187889AB547}"/>
            </c:ext>
          </c:extLst>
        </c:ser>
        <c:ser>
          <c:idx val="33"/>
          <c:order val="33"/>
          <c:tx>
            <c:strRef>
              <c:f>'0.65'!$A$35</c:f>
              <c:strCache>
                <c:ptCount val="1"/>
                <c:pt idx="0">
                  <c:v>9:1-0.55</c:v>
                </c:pt>
              </c:strCache>
            </c:strRef>
          </c:tx>
          <c:spPr>
            <a:solidFill>
              <a:schemeClr val="accent4">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'0.65'!$B$35:$F$35</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DC9D-449D-91A7-2187889AB547}"/>
            </c:ext>
          </c:extLst>
        </c:ser>
        <c:ser>
          <c:idx val="34"/>
          <c:order val="34"/>
          <c:tx>
            <c:strRef>
              <c:f>'0.65'!$A$36</c:f>
              <c:strCache>
                <c:ptCount val="1"/>
                <c:pt idx="0">
                  <c:v>9:1-0.6</c:v>
                </c:pt>
              </c:strCache>
            </c:strRef>
          </c:tx>
          <c:spPr>
            <a:solidFill>
              <a:schemeClr val="accent5">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'0.65'!$B$36:$F$36</c:f>
              <c:numCache>
                <c:formatCode>General</c:formatCode>
                <c:ptCount val="3"/>
                <c:pt idx="0">
                  <c:v>0.89</c:v>
                </c:pt>
                <c:pt idx="1">
                  <c:v>0.8</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DC9D-449D-91A7-2187889AB547}"/>
            </c:ext>
          </c:extLst>
        </c:ser>
        <c:ser>
          <c:idx val="35"/>
          <c:order val="35"/>
          <c:tx>
            <c:strRef>
              <c:f>'0.65'!$A$37</c:f>
              <c:strCache>
                <c:ptCount val="1"/>
                <c:pt idx="0">
                  <c:v>9:1-0.65</c:v>
                </c:pt>
              </c:strCache>
            </c:strRef>
          </c:tx>
          <c:spPr>
            <a:solidFill>
              <a:schemeClr val="accent6">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'0.65'!$B$37:$F$37</c:f>
              <c:numCache>
                <c:formatCode>General</c:formatCode>
                <c:ptCount val="3"/>
                <c:pt idx="0">
                  <c:v>0.85</c:v>
                </c:pt>
                <c:pt idx="1">
                  <c:v>0.7</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DC9D-449D-91A7-2187889AB547}"/>
            </c:ext>
          </c:extLst>
        </c:ser>
        <c:dLbls>
          <c:showLegendKey val="0"/>
          <c:showVal val="0"/>
          <c:showCatName val="0"/>
          <c:showSerName val="0"/>
          <c:showPercent val="0"/>
          <c:showBubbleSize val="0"/>
        </c:dLbls>
        <c:gapWidth val="219"/>
        <c:overlap val="-27"/>
        <c:axId val="264772736"/>
        <c:axId val="26476566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'0.65'!$A$2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'0.65'!$B$1:$F$1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'0.65'!$B$2:$F$2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DC9D-449D-91A7-2187889AB547}"/>
                  </c:ext>
                </c:extLst>
              </c15:ser>
            </c15:filteredBarSeries>
          </c:ext>
        </c:extLst>
      </c:barChart>
      <c:catAx>
        <c:axId val="26477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65664"/>
        <c:crosses val="autoZero"/>
        <c:auto val="1"/>
        <c:lblAlgn val="ctr"/>
        <c:lblOffset val="100"/>
        <c:noMultiLvlLbl val="0"/>
      </c:catAx>
      <c:valAx>
        <c:axId val="2647656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72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'0.7'!$A$3</c:f>
              <c:strCache>
                <c:ptCount val="1"/>
                <c:pt idx="0">
                  <c:v>3:7-0.45</c:v>
                </c:pt>
              </c:strCache>
            </c:strRef>
          </c:tx>
          <c:spPr>
            <a:solidFill>
              <a:schemeClr val="accent2"/>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'0.7'!$B$3:$F$3</c:f>
              <c:numCache>
                <c:formatCode>General</c:formatCode>
                <c:ptCount val="3"/>
                <c:pt idx="0">
                  <c:v>0.21</c:v>
                </c:pt>
                <c:pt idx="1">
                  <c:v>0.12</c:v>
                </c:pt>
                <c:pt idx="2">
                  <c:v>0.05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5503-4539-81C4-EA3C3D35C211}"/>
            </c:ext>
          </c:extLst>
        </c:ser>
        <c:ser>
          <c:idx val="2"/>
          <c:order val="2"/>
          <c:tx>
            <c:strRef>
              <c:f>'0.7'!$A$4</c:f>
              <c:strCache>
                <c:ptCount val="1"/>
                <c:pt idx="0">
                  <c:v>3:7-0.5</c:v>
                </c:pt>
              </c:strCache>
            </c:strRef>
          </c:tx>
          <c:spPr>
            <a:solidFill>
              <a:schemeClr val="accent3"/>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'0.7'!$B$4:$F$4</c:f>
              <c:numCache>
                <c:formatCode>General</c:formatCode>
                <c:ptCount val="3"/>
                <c:pt idx="0">
                  <c:v>0.76</c:v>
                </c:pt>
                <c:pt idx="1">
                  <c:v>0.65</c:v>
                </c:pt>
                <c:pt idx="2">
                  <c:v>0.49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5503-4539-81C4-EA3C3D35C211}"/>
            </c:ext>
          </c:extLst>
        </c:ser>
        <c:ser>
          <c:idx val="3"/>
          <c:order val="3"/>
          <c:tx>
            <c:strRef>
              <c:f>'0.7'!$A$5</c:f>
              <c:strCache>
                <c:ptCount val="1"/>
                <c:pt idx="0">
                  <c:v>3:7-0.55</c:v>
                </c:pt>
              </c:strCache>
            </c:strRef>
          </c:tx>
          <c:spPr>
            <a:solidFill>
              <a:schemeClr val="accent4"/>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'0.7'!$B$5:$F$5</c:f>
              <c:numCache>
                <c:formatCode>General</c:formatCode>
                <c:ptCount val="3"/>
                <c:pt idx="0">
                  <c:v>0.9</c:v>
                </c:pt>
                <c:pt idx="1">
                  <c:v>0.89</c:v>
                </c:pt>
                <c:pt idx="2">
                  <c:v>0.85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5503-4539-81C4-EA3C3D35C211}"/>
            </c:ext>
          </c:extLst>
        </c:ser>
        <c:ser>
          <c:idx val="4"/>
          <c:order val="4"/>
          <c:tx>
            <c:strRef>
              <c:f>'0.7'!$A$6</c:f>
              <c:strCache>
                <c:ptCount val="1"/>
                <c:pt idx="0">
                  <c:v>3:7-0.6</c:v>
                </c:pt>
              </c:strCache>
            </c:strRef>
          </c:tx>
          <c:spPr>
            <a:solidFill>
              <a:schemeClr val="accent5"/>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'0.7'!$B$6:$F$6</c:f>
              <c:numCache>
                <c:formatCode>General</c:formatCode>
                <c:ptCount val="3"/>
                <c:pt idx="0">
                  <c:v>0.88</c:v>
                </c:pt>
                <c:pt idx="1">
                  <c:v>0.78</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5503-4539-81C4-EA3C3D35C211}"/>
            </c:ext>
          </c:extLst>
        </c:ser>
        <c:ser>
          <c:idx val="5"/>
          <c:order val="5"/>
          <c:tx>
            <c:strRef>
              <c:f>'0.7'!$A$7</c:f>
              <c:strCache>
                <c:ptCount val="1"/>
                <c:pt idx="0">
                  <c:v>3:7-0.65</c:v>
                </c:pt>
              </c:strCache>
            </c:strRef>
          </c:tx>
          <c:spPr>
            <a:solidFill>
              <a:schemeClr val="accent6"/>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'0.7'!$B$7:$F$7</c:f>
              <c:numCache>
                <c:formatCode>General</c:formatCode>
                <c:ptCount val="3"/>
                <c:pt idx="0">
                  <c:v>0.82</c:v>
                </c:pt>
                <c:pt idx="1">
                  <c:v>0.63</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5503-4539-81C4-EA3C3D35C211}"/>
            </c:ext>
          </c:extLst>
        </c:ser>
        <c:ser>
          <c:idx val="6"/>
          <c:order val="6"/>
          <c:tx>
            <c:strRef>
              <c:f>'0.7'!$A$8</c:f>
              <c:strCache>
                <c:ptCount val="1"/>
                <c:pt idx="0">
                  <c:v>4:6-0.45</c:v>
                </c:pt>
              </c:strCache>
            </c:strRef>
          </c:tx>
          <c:spPr>
            <a:solidFill>
              <a:schemeClr val="accent1">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'0.7'!$B$8:$F$8</c:f>
              <c:numCache>
                <c:formatCode>General</c:formatCode>
                <c:ptCount val="3"/>
                <c:pt idx="0">
                  <c:v>0.43</c:v>
                </c:pt>
                <c:pt idx="1">
                  <c:v>0.28000000000000003</c:v>
                </c:pt>
                <c:pt idx="2">
                  <c:v>0.13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5503-4539-81C4-EA3C3D35C211}"/>
            </c:ext>
          </c:extLst>
        </c:ser>
        <c:ser>
          <c:idx val="7"/>
          <c:order val="7"/>
          <c:tx>
            <c:strRef>
              <c:f>'0.7'!$A$9</c:f>
              <c:strCache>
                <c:ptCount val="1"/>
                <c:pt idx="0">
                  <c:v>4:6-0.5</c:v>
                </c:pt>
              </c:strCache>
            </c:strRef>
          </c:tx>
          <c:spPr>
            <a:solidFill>
              <a:schemeClr val="accent2">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'0.7'!$B$9:$F$9</c:f>
              <c:numCache>
                <c:formatCode>General</c:formatCode>
                <c:ptCount val="3"/>
                <c:pt idx="0">
                  <c:v>0.82</c:v>
                </c:pt>
                <c:pt idx="1">
                  <c:v>0.74</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5503-4539-81C4-EA3C3D35C211}"/>
            </c:ext>
          </c:extLst>
        </c:ser>
        <c:ser>
          <c:idx val="8"/>
          <c:order val="8"/>
          <c:tx>
            <c:strRef>
              <c:f>'0.7'!$A$10</c:f>
              <c:strCache>
                <c:ptCount val="1"/>
                <c:pt idx="0">
                  <c:v>4:6-0.55</c:v>
                </c:pt>
              </c:strCache>
            </c:strRef>
          </c:tx>
          <c:spPr>
            <a:solidFill>
              <a:schemeClr val="accent3">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'0.7'!$B$10:$F$10</c:f>
              <c:numCache>
                <c:formatCode>General</c:formatCode>
                <c:ptCount val="3"/>
                <c:pt idx="0">
                  <c:v>0.91</c:v>
                </c:pt>
                <c:pt idx="1">
                  <c:v>0.89</c:v>
                </c:pt>
                <c:pt idx="2">
                  <c:v>0.87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5503-4539-81C4-EA3C3D35C211}"/>
            </c:ext>
          </c:extLst>
        </c:ser>
        <c:ser>
          <c:idx val="9"/>
          <c:order val="9"/>
          <c:tx>
            <c:strRef>
              <c:f>'0.7'!$A$11</c:f>
              <c:strCache>
                <c:ptCount val="1"/>
                <c:pt idx="0">
                  <c:v>4:6-0.6</c:v>
                </c:pt>
              </c:strCache>
            </c:strRef>
          </c:tx>
          <c:spPr>
            <a:solidFill>
              <a:schemeClr val="accent4">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'0.7'!$B$11:$F$11</c:f>
              <c:numCache>
                <c:formatCode>General</c:formatCode>
                <c:ptCount val="3"/>
                <c:pt idx="0">
                  <c:v>0.88</c:v>
                </c:pt>
                <c:pt idx="1">
                  <c:v>0.77</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5503-4539-81C4-EA3C3D35C211}"/>
            </c:ext>
          </c:extLst>
        </c:ser>
        <c:ser>
          <c:idx val="10"/>
          <c:order val="10"/>
          <c:tx>
            <c:strRef>
              <c:f>'0.7'!$A$12</c:f>
              <c:strCache>
                <c:ptCount val="1"/>
                <c:pt idx="0">
                  <c:v>4:6-0.65</c:v>
                </c:pt>
              </c:strCache>
            </c:strRef>
          </c:tx>
          <c:spPr>
            <a:solidFill>
              <a:schemeClr val="accent5">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'0.7'!$B$12:$F$12</c:f>
              <c:numCache>
                <c:formatCode>General</c:formatCode>
                <c:ptCount val="3"/>
                <c:pt idx="0">
                  <c:v>0.81</c:v>
                </c:pt>
                <c:pt idx="1">
                  <c:v>0.62</c:v>
                </c:pt>
                <c:pt idx="2">
                  <c:v>0.57999999999999996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5503-4539-81C4-EA3C3D35C211}"/>
            </c:ext>
          </c:extLst>
        </c:ser>
        <c:ser>
          <c:idx val="11"/>
          <c:order val="11"/>
          <c:tx>
            <c:strRef>
              <c:f>'0.7'!$A$13</c:f>
              <c:strCache>
                <c:ptCount val="1"/>
                <c:pt idx="0">
                  <c:v>5:5-0.45</c:v>
                </c:pt>
              </c:strCache>
            </c:strRef>
          </c:tx>
          <c:spPr>
            <a:solidFill>
              <a:schemeClr val="accent6">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'0.7'!$B$13:$F$13</c:f>
              <c:numCache>
                <c:formatCode>General</c:formatCode>
                <c:ptCount val="3"/>
                <c:pt idx="0">
                  <c:v>0.59</c:v>
                </c:pt>
                <c:pt idx="1">
                  <c:v>0.43</c:v>
                </c:pt>
                <c:pt idx="2">
                  <c:v>0.24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5503-4539-81C4-EA3C3D35C211}"/>
            </c:ext>
          </c:extLst>
        </c:ser>
        <c:ser>
          <c:idx val="12"/>
          <c:order val="12"/>
          <c:tx>
            <c:strRef>
              <c:f>'0.7'!$A$14</c:f>
              <c:strCache>
                <c:ptCount val="1"/>
                <c:pt idx="0">
                  <c:v>5:5-0.5</c:v>
                </c:pt>
              </c:strCache>
            </c:strRef>
          </c:tx>
          <c:spPr>
            <a:solidFill>
              <a:schemeClr val="accent1">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'0.7'!$B$14:$F$14</c:f>
              <c:numCache>
                <c:formatCode>General</c:formatCode>
                <c:ptCount val="3"/>
                <c:pt idx="0">
                  <c:v>0.86</c:v>
                </c:pt>
                <c:pt idx="1">
                  <c:v>0.8</c:v>
                </c:pt>
                <c:pt idx="2">
                  <c:v>0.71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5503-4539-81C4-EA3C3D35C211}"/>
            </c:ext>
          </c:extLst>
        </c:ser>
        <c:ser>
          <c:idx val="13"/>
          <c:order val="13"/>
          <c:tx>
            <c:strRef>
              <c:f>'0.7'!$A$15</c:f>
              <c:strCache>
                <c:ptCount val="1"/>
                <c:pt idx="0">
                  <c:v>5:5-0.55</c:v>
                </c:pt>
              </c:strCache>
            </c:strRef>
          </c:tx>
          <c:spPr>
            <a:solidFill>
              <a:schemeClr val="accent2">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'0.7'!$B$15:$F$15</c:f>
              <c:numCache>
                <c:formatCode>General</c:formatCode>
                <c:ptCount val="3"/>
                <c:pt idx="0">
                  <c:v>0.92</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5503-4539-81C4-EA3C3D35C211}"/>
            </c:ext>
          </c:extLst>
        </c:ser>
        <c:ser>
          <c:idx val="14"/>
          <c:order val="14"/>
          <c:tx>
            <c:strRef>
              <c:f>'0.7'!$A$16</c:f>
              <c:strCache>
                <c:ptCount val="1"/>
                <c:pt idx="0">
                  <c:v>5:5-0.6</c:v>
                </c:pt>
              </c:strCache>
            </c:strRef>
          </c:tx>
          <c:spPr>
            <a:solidFill>
              <a:schemeClr val="accent3">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'0.7'!$B$16:$F$16</c:f>
              <c:numCache>
                <c:formatCode>General</c:formatCode>
                <c:ptCount val="3"/>
                <c:pt idx="0">
                  <c:v>0.88</c:v>
                </c:pt>
                <c:pt idx="1">
                  <c:v>0.77</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5503-4539-81C4-EA3C3D35C211}"/>
            </c:ext>
          </c:extLst>
        </c:ser>
        <c:ser>
          <c:idx val="15"/>
          <c:order val="15"/>
          <c:tx>
            <c:strRef>
              <c:f>'0.7'!$A$17</c:f>
              <c:strCache>
                <c:ptCount val="1"/>
                <c:pt idx="0">
                  <c:v>5:5-0.65</c:v>
                </c:pt>
              </c:strCache>
            </c:strRef>
          </c:tx>
          <c:spPr>
            <a:solidFill>
              <a:schemeClr val="accent4">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'0.7'!$B$17:$F$17</c:f>
              <c:numCache>
                <c:formatCode>General</c:formatCode>
                <c:ptCount val="3"/>
                <c:pt idx="0">
                  <c:v>0.81</c:v>
                </c:pt>
                <c:pt idx="1">
                  <c:v>0.61</c:v>
                </c:pt>
                <c:pt idx="2">
                  <c:v>0.57999999999999996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5503-4539-81C4-EA3C3D35C211}"/>
            </c:ext>
          </c:extLst>
        </c:ser>
        <c:ser>
          <c:idx val="16"/>
          <c:order val="16"/>
          <c:tx>
            <c:strRef>
              <c:f>'0.7'!$A$18</c:f>
              <c:strCache>
                <c:ptCount val="1"/>
                <c:pt idx="0">
                  <c:v>6:4-0.45</c:v>
                </c:pt>
              </c:strCache>
            </c:strRef>
          </c:tx>
          <c:spPr>
            <a:solidFill>
              <a:schemeClr val="accent5">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'0.7'!$B$18:$F$18</c:f>
              <c:numCache>
                <c:formatCode>General</c:formatCode>
                <c:ptCount val="3"/>
                <c:pt idx="0">
                  <c:v>0.68</c:v>
                </c:pt>
                <c:pt idx="1">
                  <c:v>0.53</c:v>
                </c:pt>
                <c:pt idx="2">
                  <c:v>0.34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5503-4539-81C4-EA3C3D35C211}"/>
            </c:ext>
          </c:extLst>
        </c:ser>
        <c:ser>
          <c:idx val="17"/>
          <c:order val="17"/>
          <c:tx>
            <c:strRef>
              <c:f>'0.7'!$A$19</c:f>
              <c:strCache>
                <c:ptCount val="1"/>
                <c:pt idx="0">
                  <c:v>6:4-0.5</c:v>
                </c:pt>
              </c:strCache>
            </c:strRef>
          </c:tx>
          <c:spPr>
            <a:solidFill>
              <a:schemeClr val="accent6">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'0.7'!$B$19:$F$19</c:f>
              <c:numCache>
                <c:formatCode>General</c:formatCode>
                <c:ptCount val="3"/>
                <c:pt idx="0">
                  <c:v>0.88</c:v>
                </c:pt>
                <c:pt idx="1">
                  <c:v>0.83</c:v>
                </c:pt>
                <c:pt idx="2">
                  <c:v>0.76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5503-4539-81C4-EA3C3D35C211}"/>
            </c:ext>
          </c:extLst>
        </c:ser>
        <c:ser>
          <c:idx val="18"/>
          <c:order val="18"/>
          <c:tx>
            <c:strRef>
              <c:f>'0.7'!$A$20</c:f>
              <c:strCache>
                <c:ptCount val="1"/>
                <c:pt idx="0">
                  <c:v>6:4-0.55</c:v>
                </c:pt>
              </c:strCache>
            </c:strRef>
          </c:tx>
          <c:spPr>
            <a:solidFill>
              <a:schemeClr val="accent1">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'0.7'!$B$20:$F$20</c:f>
              <c:numCache>
                <c:formatCode>General</c:formatCode>
                <c:ptCount val="3"/>
                <c:pt idx="0">
                  <c:v>0.92</c:v>
                </c:pt>
                <c:pt idx="1">
                  <c:v>0.88</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5503-4539-81C4-EA3C3D35C211}"/>
            </c:ext>
          </c:extLst>
        </c:ser>
        <c:ser>
          <c:idx val="19"/>
          <c:order val="19"/>
          <c:tx>
            <c:strRef>
              <c:f>'0.7'!$A$21</c:f>
              <c:strCache>
                <c:ptCount val="1"/>
                <c:pt idx="0">
                  <c:v>6:4-0.6</c:v>
                </c:pt>
              </c:strCache>
            </c:strRef>
          </c:tx>
          <c:spPr>
            <a:solidFill>
              <a:schemeClr val="accent2">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'0.7'!$B$21:$F$21</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5503-4539-81C4-EA3C3D35C211}"/>
            </c:ext>
          </c:extLst>
        </c:ser>
        <c:ser>
          <c:idx val="20"/>
          <c:order val="20"/>
          <c:tx>
            <c:strRef>
              <c:f>'0.7'!$A$22</c:f>
              <c:strCache>
                <c:ptCount val="1"/>
                <c:pt idx="0">
                  <c:v>6:4-0.65</c:v>
                </c:pt>
              </c:strCache>
            </c:strRef>
          </c:tx>
          <c:spPr>
            <a:solidFill>
              <a:schemeClr val="accent3">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'0.7'!$B$22:$F$22</c:f>
              <c:numCache>
                <c:formatCode>General</c:formatCode>
                <c:ptCount val="3"/>
                <c:pt idx="0">
                  <c:v>0.81</c:v>
                </c:pt>
                <c:pt idx="1">
                  <c:v>0.62</c:v>
                </c:pt>
                <c:pt idx="2">
                  <c:v>0.59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5503-4539-81C4-EA3C3D35C211}"/>
            </c:ext>
          </c:extLst>
        </c:ser>
        <c:ser>
          <c:idx val="21"/>
          <c:order val="21"/>
          <c:tx>
            <c:strRef>
              <c:f>'0.7'!$A$23</c:f>
              <c:strCache>
                <c:ptCount val="1"/>
                <c:pt idx="0">
                  <c:v>7:3-0.45</c:v>
                </c:pt>
              </c:strCache>
            </c:strRef>
          </c:tx>
          <c:spPr>
            <a:solidFill>
              <a:schemeClr val="accent4">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'0.7'!$B$23:$F$23</c:f>
              <c:numCache>
                <c:formatCode>General</c:formatCode>
                <c:ptCount val="3"/>
                <c:pt idx="0">
                  <c:v>0.73</c:v>
                </c:pt>
                <c:pt idx="1">
                  <c:v>0.59</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5503-4539-81C4-EA3C3D35C211}"/>
            </c:ext>
          </c:extLst>
        </c:ser>
        <c:ser>
          <c:idx val="22"/>
          <c:order val="22"/>
          <c:tx>
            <c:strRef>
              <c:f>'0.7'!$A$24</c:f>
              <c:strCache>
                <c:ptCount val="1"/>
                <c:pt idx="0">
                  <c:v>7:3-0.5</c:v>
                </c:pt>
              </c:strCache>
            </c:strRef>
          </c:tx>
          <c:spPr>
            <a:solidFill>
              <a:schemeClr val="accent5">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'0.7'!$B$24:$F$24</c:f>
              <c:numCache>
                <c:formatCode>General</c:formatCode>
                <c:ptCount val="3"/>
                <c:pt idx="0">
                  <c:v>0.89</c:v>
                </c:pt>
                <c:pt idx="1">
                  <c:v>0.86</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5503-4539-81C4-EA3C3D35C211}"/>
            </c:ext>
          </c:extLst>
        </c:ser>
        <c:ser>
          <c:idx val="23"/>
          <c:order val="23"/>
          <c:tx>
            <c:strRef>
              <c:f>'0.7'!$A$25</c:f>
              <c:strCache>
                <c:ptCount val="1"/>
                <c:pt idx="0">
                  <c:v>7:3-0.55</c:v>
                </c:pt>
              </c:strCache>
            </c:strRef>
          </c:tx>
          <c:spPr>
            <a:solidFill>
              <a:schemeClr val="accent6">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'0.7'!$B$25:$F$25</c:f>
              <c:numCache>
                <c:formatCode>General</c:formatCode>
                <c:ptCount val="3"/>
                <c:pt idx="0">
                  <c:v>0.92</c:v>
                </c:pt>
                <c:pt idx="1">
                  <c:v>0.88</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5503-4539-81C4-EA3C3D35C211}"/>
            </c:ext>
          </c:extLst>
        </c:ser>
        <c:ser>
          <c:idx val="24"/>
          <c:order val="24"/>
          <c:tx>
            <c:strRef>
              <c:f>'0.7'!$A$26</c:f>
              <c:strCache>
                <c:ptCount val="1"/>
                <c:pt idx="0">
                  <c:v>7:3-0.6</c:v>
                </c:pt>
              </c:strCache>
            </c:strRef>
          </c:tx>
          <c:spPr>
            <a:solidFill>
              <a:schemeClr val="accent1">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'0.7'!$B$26:$F$26</c:f>
              <c:numCache>
                <c:formatCode>General</c:formatCode>
                <c:ptCount val="3"/>
                <c:pt idx="0">
                  <c:v>0.88</c:v>
                </c:pt>
                <c:pt idx="1">
                  <c:v>0.77</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5503-4539-81C4-EA3C3D35C211}"/>
            </c:ext>
          </c:extLst>
        </c:ser>
        <c:ser>
          <c:idx val="25"/>
          <c:order val="25"/>
          <c:tx>
            <c:strRef>
              <c:f>'0.7'!$A$27</c:f>
              <c:strCache>
                <c:ptCount val="1"/>
                <c:pt idx="0">
                  <c:v>7:3-0.65</c:v>
                </c:pt>
              </c:strCache>
            </c:strRef>
          </c:tx>
          <c:spPr>
            <a:solidFill>
              <a:schemeClr val="accent2">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'0.7'!$B$27:$F$27</c:f>
              <c:numCache>
                <c:formatCode>General</c:formatCode>
                <c:ptCount val="3"/>
                <c:pt idx="0">
                  <c:v>0.82</c:v>
                </c:pt>
                <c:pt idx="1">
                  <c:v>0.62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5503-4539-81C4-EA3C3D35C211}"/>
            </c:ext>
          </c:extLst>
        </c:ser>
        <c:ser>
          <c:idx val="26"/>
          <c:order val="26"/>
          <c:tx>
            <c:strRef>
              <c:f>'0.7'!$A$28</c:f>
              <c:strCache>
                <c:ptCount val="1"/>
                <c:pt idx="0">
                  <c:v>8:2-0.45</c:v>
                </c:pt>
              </c:strCache>
            </c:strRef>
          </c:tx>
          <c:spPr>
            <a:solidFill>
              <a:schemeClr val="accent3">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'0.7'!$B$28:$F$28</c:f>
              <c:numCache>
                <c:formatCode>General</c:formatCode>
                <c:ptCount val="3"/>
                <c:pt idx="0">
                  <c:v>0.77</c:v>
                </c:pt>
                <c:pt idx="1">
                  <c:v>0.65</c:v>
                </c:pt>
                <c:pt idx="2">
                  <c:v>0.48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5503-4539-81C4-EA3C3D35C211}"/>
            </c:ext>
          </c:extLst>
        </c:ser>
        <c:ser>
          <c:idx val="27"/>
          <c:order val="27"/>
          <c:tx>
            <c:strRef>
              <c:f>'0.7'!$A$29</c:f>
              <c:strCache>
                <c:ptCount val="1"/>
                <c:pt idx="0">
                  <c:v>8:2-0.5</c:v>
                </c:pt>
              </c:strCache>
            </c:strRef>
          </c:tx>
          <c:spPr>
            <a:solidFill>
              <a:schemeClr val="accent4">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'0.7'!$B$29:$F$29</c:f>
              <c:numCache>
                <c:formatCode>General</c:formatCode>
                <c:ptCount val="3"/>
                <c:pt idx="0">
                  <c:v>0.89</c:v>
                </c:pt>
                <c:pt idx="1">
                  <c:v>0.86</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5503-4539-81C4-EA3C3D35C211}"/>
            </c:ext>
          </c:extLst>
        </c:ser>
        <c:ser>
          <c:idx val="28"/>
          <c:order val="28"/>
          <c:tx>
            <c:strRef>
              <c:f>'0.7'!$A$30</c:f>
              <c:strCache>
                <c:ptCount val="1"/>
                <c:pt idx="0">
                  <c:v>8:2-0.55</c:v>
                </c:pt>
              </c:strCache>
            </c:strRef>
          </c:tx>
          <c:spPr>
            <a:solidFill>
              <a:schemeClr val="accent5">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'0.7'!$B$30:$F$30</c:f>
              <c:numCache>
                <c:formatCode>General</c:formatCode>
                <c:ptCount val="3"/>
                <c:pt idx="0">
                  <c:v>0.92</c:v>
                </c:pt>
                <c:pt idx="1">
                  <c:v>0.87</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5503-4539-81C4-EA3C3D35C211}"/>
            </c:ext>
          </c:extLst>
        </c:ser>
        <c:ser>
          <c:idx val="29"/>
          <c:order val="29"/>
          <c:tx>
            <c:strRef>
              <c:f>'0.7'!$A$31</c:f>
              <c:strCache>
                <c:ptCount val="1"/>
                <c:pt idx="0">
                  <c:v>8:2-0.6</c:v>
                </c:pt>
              </c:strCache>
            </c:strRef>
          </c:tx>
          <c:spPr>
            <a:solidFill>
              <a:schemeClr val="accent6">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'0.7'!$B$31:$F$31</c:f>
              <c:numCache>
                <c:formatCode>General</c:formatCode>
                <c:ptCount val="3"/>
                <c:pt idx="0">
                  <c:v>0.88</c:v>
                </c:pt>
                <c:pt idx="1">
                  <c:v>0.77</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5503-4539-81C4-EA3C3D35C211}"/>
            </c:ext>
          </c:extLst>
        </c:ser>
        <c:ser>
          <c:idx val="30"/>
          <c:order val="30"/>
          <c:tx>
            <c:strRef>
              <c:f>'0.7'!$A$32</c:f>
              <c:strCache>
                <c:ptCount val="1"/>
                <c:pt idx="0">
                  <c:v>8:2-0.65</c:v>
                </c:pt>
              </c:strCache>
            </c:strRef>
          </c:tx>
          <c:spPr>
            <a:solidFill>
              <a:schemeClr val="accent1">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'0.7'!$B$32:$F$32</c:f>
              <c:numCache>
                <c:formatCode>General</c:formatCode>
                <c:ptCount val="3"/>
                <c:pt idx="0">
                  <c:v>0.82</c:v>
                </c:pt>
                <c:pt idx="1">
                  <c:v>0.63</c:v>
                </c:pt>
                <c:pt idx="2">
                  <c:v>0.62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5503-4539-81C4-EA3C3D35C211}"/>
            </c:ext>
          </c:extLst>
        </c:ser>
        <c:ser>
          <c:idx val="31"/>
          <c:order val="31"/>
          <c:tx>
            <c:strRef>
              <c:f>'0.7'!$A$33</c:f>
              <c:strCache>
                <c:ptCount val="1"/>
                <c:pt idx="0">
                  <c:v>9:1-0.45</c:v>
                </c:pt>
              </c:strCache>
            </c:strRef>
          </c:tx>
          <c:spPr>
            <a:solidFill>
              <a:schemeClr val="accent2">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'0.7'!$B$33:$F$33</c:f>
              <c:numCache>
                <c:formatCode>General</c:formatCode>
                <c:ptCount val="3"/>
                <c:pt idx="0">
                  <c:v>0.8</c:v>
                </c:pt>
                <c:pt idx="1">
                  <c:v>0.7</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5503-4539-81C4-EA3C3D35C211}"/>
            </c:ext>
          </c:extLst>
        </c:ser>
        <c:ser>
          <c:idx val="32"/>
          <c:order val="32"/>
          <c:tx>
            <c:strRef>
              <c:f>'0.7'!$A$34</c:f>
              <c:strCache>
                <c:ptCount val="1"/>
                <c:pt idx="0">
                  <c:v>9:1-0.5</c:v>
                </c:pt>
              </c:strCache>
            </c:strRef>
          </c:tx>
          <c:spPr>
            <a:solidFill>
              <a:schemeClr val="accent3">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'0.7'!$B$34:$F$34</c:f>
              <c:numCache>
                <c:formatCode>General</c:formatCode>
                <c:ptCount val="3"/>
                <c:pt idx="0">
                  <c:v>0.89</c:v>
                </c:pt>
                <c:pt idx="1">
                  <c:v>0.87</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5503-4539-81C4-EA3C3D35C211}"/>
            </c:ext>
          </c:extLst>
        </c:ser>
        <c:ser>
          <c:idx val="33"/>
          <c:order val="33"/>
          <c:tx>
            <c:strRef>
              <c:f>'0.7'!$A$35</c:f>
              <c:strCache>
                <c:ptCount val="1"/>
                <c:pt idx="0">
                  <c:v>9:1-0.55</c:v>
                </c:pt>
              </c:strCache>
            </c:strRef>
          </c:tx>
          <c:spPr>
            <a:solidFill>
              <a:schemeClr val="accent4">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'0.7'!$B$35:$F$35</c:f>
              <c:numCache>
                <c:formatCode>General</c:formatCode>
                <c:ptCount val="3"/>
                <c:pt idx="0">
                  <c:v>0.92</c:v>
                </c:pt>
                <c:pt idx="1">
                  <c:v>0.87</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5503-4539-81C4-EA3C3D35C211}"/>
            </c:ext>
          </c:extLst>
        </c:ser>
        <c:ser>
          <c:idx val="34"/>
          <c:order val="34"/>
          <c:tx>
            <c:strRef>
              <c:f>'0.7'!$A$36</c:f>
              <c:strCache>
                <c:ptCount val="1"/>
                <c:pt idx="0">
                  <c:v>9:1-0.6</c:v>
                </c:pt>
              </c:strCache>
            </c:strRef>
          </c:tx>
          <c:spPr>
            <a:solidFill>
              <a:schemeClr val="accent5">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'0.7'!$B$36:$F$36</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5503-4539-81C4-EA3C3D35C211}"/>
            </c:ext>
          </c:extLst>
        </c:ser>
        <c:ser>
          <c:idx val="35"/>
          <c:order val="35"/>
          <c:tx>
            <c:strRef>
              <c:f>'0.7'!$A$37</c:f>
              <c:strCache>
                <c:ptCount val="1"/>
                <c:pt idx="0">
                  <c:v>9:1-0.65</c:v>
                </c:pt>
              </c:strCache>
            </c:strRef>
          </c:tx>
          <c:spPr>
            <a:solidFill>
              <a:schemeClr val="accent6">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'0.7'!$B$37:$F$37</c:f>
              <c:numCache>
                <c:formatCode>General</c:formatCode>
                <c:ptCount val="3"/>
                <c:pt idx="0">
                  <c:v>0.83</c:v>
                </c:pt>
                <c:pt idx="1">
                  <c:v>0.65</c:v>
                </c:pt>
                <c:pt idx="2">
                  <c:v>0.65</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5503-4539-81C4-EA3C3D35C211}"/>
            </c:ext>
          </c:extLst>
        </c:ser>
        <c:dLbls>
          <c:showLegendKey val="0"/>
          <c:showVal val="0"/>
          <c:showCatName val="0"/>
          <c:showSerName val="0"/>
          <c:showPercent val="0"/>
          <c:showBubbleSize val="0"/>
        </c:dLbls>
        <c:gapWidth val="219"/>
        <c:overlap val="-27"/>
        <c:axId val="264758592"/>
        <c:axId val="264766752"/>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'0.7'!$A$2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'0.7'!$B$1:$F$1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'0.7'!$B$2:$F$2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5503-4539-81C4-EA3C3D35C211}"/>
                  </c:ext>
                </c:extLst>
              </c15:ser>
            </c15:filteredBarSeries>
          </c:ext>
        </c:extLst>
      </c:barChart>
      <c:catAx>
        <c:axId val="26475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66752"/>
        <c:crosses val="autoZero"/>
        <c:auto val="1"/>
        <c:lblAlgn val="ctr"/>
        <c:lblOffset val="100"/>
        <c:noMultiLvlLbl val="0"/>
      </c:catAx>
      <c:valAx>
        <c:axId val="26476675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5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0.75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'0.75'!$A$3</c:f>
              <c:strCache>
                <c:ptCount val="1"/>
                <c:pt idx="0">
                  <c:v>3:7-0.45</c:v>
                </c:pt>
              </c:strCache>
            </c:strRef>
          </c:tx>
          <c:spPr>
            <a:solidFill>
              <a:schemeClr val="accent2"/>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'0.75'!$B$3:$F$3</c:f>
              <c:numCache>
                <c:formatCode>General</c:formatCode>
                <c:ptCount val="3"/>
                <c:pt idx="0">
                  <c:v>0.15</c:v>
                </c:pt>
                <c:pt idx="1">
                  <c:v>0.09</c:v>
                </c:pt>
                <c:pt idx="2">
                  <c:v>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B3BF-4212-BA94-1D07541E25B3}"/>
            </c:ext>
          </c:extLst>
        </c:ser>
        <c:ser>
          <c:idx val="2"/>
          <c:order val="2"/>
          <c:tx>
            <c:strRef>
              <c:f>'0.75'!$A$4</c:f>
              <c:strCache>
                <c:ptCount val="1"/>
                <c:pt idx="0">
                  <c:v>3:7-0.5</c:v>
                </c:pt>
              </c:strCache>
            </c:strRef>
          </c:tx>
          <c:spPr>
            <a:solidFill>
              <a:schemeClr val="accent3"/>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'0.75'!$B$4:$F$4</c:f>
              <c:numCache>
                <c:formatCode>General</c:formatCode>
                <c:ptCount val="3"/>
                <c:pt idx="0">
                  <c:v>0.76</c:v>
                </c:pt>
                <c:pt idx="1">
                  <c:v>0.65</c:v>
                </c:pt>
                <c:pt idx="2">
                  <c:v>0.49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B3BF-4212-BA94-1D07541E25B3}"/>
            </c:ext>
          </c:extLst>
        </c:ser>
        <c:ser>
          <c:idx val="3"/>
          <c:order val="3"/>
          <c:tx>
            <c:strRef>
              <c:f>'0.75'!$A$5</c:f>
              <c:strCache>
                <c:ptCount val="1"/>
                <c:pt idx="0">
                  <c:v>3:7-0.55</c:v>
                </c:pt>
              </c:strCache>
            </c:strRef>
          </c:tx>
          <c:spPr>
            <a:solidFill>
              <a:schemeClr val="accent4"/>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'0.75'!$B$5:$F$5</c:f>
              <c:numCache>
                <c:formatCode>General</c:formatCode>
                <c:ptCount val="3"/>
                <c:pt idx="0">
                  <c:v>0.89</c:v>
                </c:pt>
                <c:pt idx="1">
                  <c:v>0.87</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B3BF-4212-BA94-1D07541E25B3}"/>
            </c:ext>
          </c:extLst>
        </c:ser>
        <c:ser>
          <c:idx val="4"/>
          <c:order val="4"/>
          <c:tx>
            <c:strRef>
              <c:f>'0.75'!$A$6</c:f>
              <c:strCache>
                <c:ptCount val="1"/>
                <c:pt idx="0">
                  <c:v>3:7-0.6</c:v>
                </c:pt>
              </c:strCache>
            </c:strRef>
          </c:tx>
          <c:spPr>
            <a:solidFill>
              <a:schemeClr val="accent5"/>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'0.75'!$B$6:$F$6</c:f>
              <c:numCache>
                <c:formatCode>General</c:formatCode>
                <c:ptCount val="3"/>
                <c:pt idx="0">
                  <c:v>0.88</c:v>
                </c:pt>
                <c:pt idx="1">
                  <c:v>0.77</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B3BF-4212-BA94-1D07541E25B3}"/>
            </c:ext>
          </c:extLst>
        </c:ser>
        <c:ser>
          <c:idx val="5"/>
          <c:order val="5"/>
          <c:tx>
            <c:strRef>
              <c:f>'0.75'!$A$7</c:f>
              <c:strCache>
                <c:ptCount val="1"/>
                <c:pt idx="0">
                  <c:v>3:7-0.65</c:v>
                </c:pt>
              </c:strCache>
            </c:strRef>
          </c:tx>
          <c:spPr>
            <a:solidFill>
              <a:schemeClr val="accent6"/>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'0.75'!$B$7:$F$7</c:f>
              <c:numCache>
                <c:formatCode>General</c:formatCode>
                <c:ptCount val="3"/>
                <c:pt idx="0">
                  <c:v>0.8</c:v>
                </c:pt>
                <c:pt idx="1">
                  <c:v>0.59</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B3BF-4212-BA94-1D07541E25B3}"/>
            </c:ext>
          </c:extLst>
        </c:ser>
        <c:ser>
          <c:idx val="6"/>
          <c:order val="6"/>
          <c:tx>
            <c:strRef>
              <c:f>'0.75'!$A$8</c:f>
              <c:strCache>
                <c:ptCount val="1"/>
                <c:pt idx="0">
                  <c:v>4:6-0.45</c:v>
                </c:pt>
              </c:strCache>
            </c:strRef>
          </c:tx>
          <c:spPr>
            <a:solidFill>
              <a:schemeClr val="accent1">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'0.75'!$B$8:$F$8</c:f>
              <c:numCache>
                <c:formatCode>General</c:formatCode>
                <c:ptCount val="3"/>
                <c:pt idx="0">
                  <c:v>0.4</c:v>
                </c:pt>
                <c:pt idx="1">
                  <c:v>0.26</c:v>
                </c:pt>
                <c:pt idx="2">
                  <c:v>0.12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B3BF-4212-BA94-1D07541E25B3}"/>
            </c:ext>
          </c:extLst>
        </c:ser>
        <c:ser>
          <c:idx val="7"/>
          <c:order val="7"/>
          <c:tx>
            <c:strRef>
              <c:f>'0.75'!$A$9</c:f>
              <c:strCache>
                <c:ptCount val="1"/>
                <c:pt idx="0">
                  <c:v>4:6-0.5</c:v>
                </c:pt>
              </c:strCache>
            </c:strRef>
          </c:tx>
          <c:spPr>
            <a:solidFill>
              <a:schemeClr val="accent2">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'0.75'!$B$9:$F$9</c:f>
              <c:numCache>
                <c:formatCode>General</c:formatCode>
                <c:ptCount val="3"/>
                <c:pt idx="0">
                  <c:v>0.81</c:v>
                </c:pt>
                <c:pt idx="1">
                  <c:v>0.72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B3BF-4212-BA94-1D07541E25B3}"/>
            </c:ext>
          </c:extLst>
        </c:ser>
        <c:ser>
          <c:idx val="8"/>
          <c:order val="8"/>
          <c:tx>
            <c:strRef>
              <c:f>'0.75'!$A$10</c:f>
              <c:strCache>
                <c:ptCount val="1"/>
                <c:pt idx="0">
                  <c:v>4:6-0.55</c:v>
                </c:pt>
              </c:strCache>
            </c:strRef>
          </c:tx>
          <c:spPr>
            <a:solidFill>
              <a:schemeClr val="accent3">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'0.75'!$B$10:$F$10</c:f>
              <c:numCache>
                <c:formatCode>General</c:formatCode>
                <c:ptCount val="3"/>
                <c:pt idx="0">
                  <c:v>0.91</c:v>
                </c:pt>
                <c:pt idx="1">
                  <c:v>0.88</c:v>
                </c:pt>
                <c:pt idx="2">
                  <c:v>0.87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B3BF-4212-BA94-1D07541E25B3}"/>
            </c:ext>
          </c:extLst>
        </c:ser>
        <c:ser>
          <c:idx val="9"/>
          <c:order val="9"/>
          <c:tx>
            <c:strRef>
              <c:f>'0.75'!$A$11</c:f>
              <c:strCache>
                <c:ptCount val="1"/>
                <c:pt idx="0">
                  <c:v>4:6-0.6</c:v>
                </c:pt>
              </c:strCache>
            </c:strRef>
          </c:tx>
          <c:spPr>
            <a:solidFill>
              <a:schemeClr val="accent4">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'0.75'!$B$11:$F$11</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B3BF-4212-BA94-1D07541E25B3}"/>
            </c:ext>
          </c:extLst>
        </c:ser>
        <c:ser>
          <c:idx val="10"/>
          <c:order val="10"/>
          <c:tx>
            <c:strRef>
              <c:f>'0.75'!$A$12</c:f>
              <c:strCache>
                <c:ptCount val="1"/>
                <c:pt idx="0">
                  <c:v>4:6-0.65</c:v>
                </c:pt>
              </c:strCache>
            </c:strRef>
          </c:tx>
          <c:spPr>
            <a:solidFill>
              <a:schemeClr val="accent5">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'0.75'!$B$12:$F$12</c:f>
              <c:numCache>
                <c:formatCode>General</c:formatCode>
                <c:ptCount val="3"/>
                <c:pt idx="0">
                  <c:v>0.8</c:v>
                </c:pt>
                <c:pt idx="1">
                  <c:v>0.57999999999999996</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B3BF-4212-BA94-1D07541E25B3}"/>
            </c:ext>
          </c:extLst>
        </c:ser>
        <c:ser>
          <c:idx val="11"/>
          <c:order val="11"/>
          <c:tx>
            <c:strRef>
              <c:f>'0.75'!$A$13</c:f>
              <c:strCache>
                <c:ptCount val="1"/>
                <c:pt idx="0">
                  <c:v>5:5-0.45</c:v>
                </c:pt>
              </c:strCache>
            </c:strRef>
          </c:tx>
          <c:spPr>
            <a:solidFill>
              <a:schemeClr val="accent6">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'0.75'!$B$13:$F$13</c:f>
              <c:numCache>
                <c:formatCode>General</c:formatCode>
                <c:ptCount val="3"/>
                <c:pt idx="0">
                  <c:v>0.57999999999999996</c:v>
                </c:pt>
                <c:pt idx="1">
                  <c:v>0.43</c:v>
                </c:pt>
                <c:pt idx="2">
                  <c:v>0.25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B3BF-4212-BA94-1D07541E25B3}"/>
            </c:ext>
          </c:extLst>
        </c:ser>
        <c:ser>
          <c:idx val="12"/>
          <c:order val="12"/>
          <c:tx>
            <c:strRef>
              <c:f>'0.75'!$A$14</c:f>
              <c:strCache>
                <c:ptCount val="1"/>
                <c:pt idx="0">
                  <c:v>5:5-0.5</c:v>
                </c:pt>
              </c:strCache>
            </c:strRef>
          </c:tx>
          <c:spPr>
            <a:solidFill>
              <a:schemeClr val="accent1">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'0.75'!$B$14:$F$14</c:f>
              <c:numCache>
                <c:formatCode>General</c:formatCode>
                <c:ptCount val="3"/>
                <c:pt idx="0">
                  <c:v>0.85</c:v>
                </c:pt>
                <c:pt idx="1">
                  <c:v>0.78</c:v>
                </c:pt>
                <c:pt idx="2">
                  <c:v>0.69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B3BF-4212-BA94-1D07541E25B3}"/>
            </c:ext>
          </c:extLst>
        </c:ser>
        <c:ser>
          <c:idx val="13"/>
          <c:order val="13"/>
          <c:tx>
            <c:strRef>
              <c:f>'0.75'!$A$15</c:f>
              <c:strCache>
                <c:ptCount val="1"/>
                <c:pt idx="0">
                  <c:v>5:5-0.55</c:v>
                </c:pt>
              </c:strCache>
            </c:strRef>
          </c:tx>
          <c:spPr>
            <a:solidFill>
              <a:schemeClr val="accent2">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'0.75'!$B$15:$F$15</c:f>
              <c:numCache>
                <c:formatCode>General</c:formatCode>
                <c:ptCount val="3"/>
                <c:pt idx="0">
                  <c:v>0.92</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B3BF-4212-BA94-1D07541E25B3}"/>
            </c:ext>
          </c:extLst>
        </c:ser>
        <c:ser>
          <c:idx val="14"/>
          <c:order val="14"/>
          <c:tx>
            <c:strRef>
              <c:f>'0.75'!$A$16</c:f>
              <c:strCache>
                <c:ptCount val="1"/>
                <c:pt idx="0">
                  <c:v>5:5-0.6</c:v>
                </c:pt>
              </c:strCache>
            </c:strRef>
          </c:tx>
          <c:spPr>
            <a:solidFill>
              <a:schemeClr val="accent3">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'0.75'!$B$16:$F$16</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B3BF-4212-BA94-1D07541E25B3}"/>
            </c:ext>
          </c:extLst>
        </c:ser>
        <c:ser>
          <c:idx val="15"/>
          <c:order val="15"/>
          <c:tx>
            <c:strRef>
              <c:f>'0.75'!$A$17</c:f>
              <c:strCache>
                <c:ptCount val="1"/>
                <c:pt idx="0">
                  <c:v>5:5-0.65</c:v>
                </c:pt>
              </c:strCache>
            </c:strRef>
          </c:tx>
          <c:spPr>
            <a:solidFill>
              <a:schemeClr val="accent4">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'0.75'!$B$17:$F$17</c:f>
              <c:numCache>
                <c:formatCode>General</c:formatCode>
                <c:ptCount val="3"/>
                <c:pt idx="0">
                  <c:v>0.8</c:v>
                </c:pt>
                <c:pt idx="1">
                  <c:v>0.57999999999999996</c:v>
                </c:pt>
                <c:pt idx="2">
                  <c:v>0.54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B3BF-4212-BA94-1D07541E25B3}"/>
            </c:ext>
          </c:extLst>
        </c:ser>
        <c:ser>
          <c:idx val="16"/>
          <c:order val="16"/>
          <c:tx>
            <c:strRef>
              <c:f>'0.75'!$A$18</c:f>
              <c:strCache>
                <c:ptCount val="1"/>
                <c:pt idx="0">
                  <c:v>6:4-0.45</c:v>
                </c:pt>
              </c:strCache>
            </c:strRef>
          </c:tx>
          <c:spPr>
            <a:solidFill>
              <a:schemeClr val="accent5">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'0.75'!$B$18:$F$18</c:f>
              <c:numCache>
                <c:formatCode>General</c:formatCode>
                <c:ptCount val="3"/>
                <c:pt idx="0">
                  <c:v>0.68</c:v>
                </c:pt>
                <c:pt idx="1">
                  <c:v>0.53</c:v>
                </c:pt>
                <c:pt idx="2">
                  <c:v>0.34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B3BF-4212-BA94-1D07541E25B3}"/>
            </c:ext>
          </c:extLst>
        </c:ser>
        <c:ser>
          <c:idx val="17"/>
          <c:order val="17"/>
          <c:tx>
            <c:strRef>
              <c:f>'0.75'!$A$19</c:f>
              <c:strCache>
                <c:ptCount val="1"/>
                <c:pt idx="0">
                  <c:v>6:4-0.5</c:v>
                </c:pt>
              </c:strCache>
            </c:strRef>
          </c:tx>
          <c:spPr>
            <a:solidFill>
              <a:schemeClr val="accent6">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'0.75'!$B$19:$F$19</c:f>
              <c:numCache>
                <c:formatCode>General</c:formatCode>
                <c:ptCount val="3"/>
                <c:pt idx="0">
                  <c:v>0.88</c:v>
                </c:pt>
                <c:pt idx="1">
                  <c:v>0.83</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B3BF-4212-BA94-1D07541E25B3}"/>
            </c:ext>
          </c:extLst>
        </c:ser>
        <c:ser>
          <c:idx val="18"/>
          <c:order val="18"/>
          <c:tx>
            <c:strRef>
              <c:f>'0.75'!$A$20</c:f>
              <c:strCache>
                <c:ptCount val="1"/>
                <c:pt idx="0">
                  <c:v>6:4-0.55</c:v>
                </c:pt>
              </c:strCache>
            </c:strRef>
          </c:tx>
          <c:spPr>
            <a:solidFill>
              <a:schemeClr val="accent1">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'0.75'!$B$20:$F$20</c:f>
              <c:numCache>
                <c:formatCode>General</c:formatCode>
                <c:ptCount val="3"/>
                <c:pt idx="0">
                  <c:v>0.92</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B3BF-4212-BA94-1D07541E25B3}"/>
            </c:ext>
          </c:extLst>
        </c:ser>
        <c:ser>
          <c:idx val="19"/>
          <c:order val="19"/>
          <c:tx>
            <c:strRef>
              <c:f>'0.75'!$A$21</c:f>
              <c:strCache>
                <c:ptCount val="1"/>
                <c:pt idx="0">
                  <c:v>6:4-0.6</c:v>
                </c:pt>
              </c:strCache>
            </c:strRef>
          </c:tx>
          <c:spPr>
            <a:solidFill>
              <a:schemeClr val="accent2">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'0.75'!$B$21:$F$21</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B3BF-4212-BA94-1D07541E25B3}"/>
            </c:ext>
          </c:extLst>
        </c:ser>
        <c:ser>
          <c:idx val="20"/>
          <c:order val="20"/>
          <c:tx>
            <c:strRef>
              <c:f>'0.75'!$A$22</c:f>
              <c:strCache>
                <c:ptCount val="1"/>
                <c:pt idx="0">
                  <c:v>6:4-0.65</c:v>
                </c:pt>
              </c:strCache>
            </c:strRef>
          </c:tx>
          <c:spPr>
            <a:solidFill>
              <a:schemeClr val="accent3">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'0.75'!$B$22:$F$22</c:f>
              <c:numCache>
                <c:formatCode>General</c:formatCode>
                <c:ptCount val="3"/>
                <c:pt idx="0">
                  <c:v>0.8</c:v>
                </c:pt>
                <c:pt idx="1">
                  <c:v>0.59</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B3BF-4212-BA94-1D07541E25B3}"/>
            </c:ext>
          </c:extLst>
        </c:ser>
        <c:ser>
          <c:idx val="21"/>
          <c:order val="21"/>
          <c:tx>
            <c:strRef>
              <c:f>'0.75'!$A$23</c:f>
              <c:strCache>
                <c:ptCount val="1"/>
                <c:pt idx="0">
                  <c:v>7:3-0.45</c:v>
                </c:pt>
              </c:strCache>
            </c:strRef>
          </c:tx>
          <c:spPr>
            <a:solidFill>
              <a:schemeClr val="accent4">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'0.75'!$B$23:$F$23</c:f>
              <c:numCache>
                <c:formatCode>General</c:formatCode>
                <c:ptCount val="3"/>
                <c:pt idx="0">
                  <c:v>0.72</c:v>
                </c:pt>
                <c:pt idx="1">
                  <c:v>0.59</c:v>
                </c:pt>
                <c:pt idx="2">
                  <c:v>0.41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B3BF-4212-BA94-1D07541E25B3}"/>
            </c:ext>
          </c:extLst>
        </c:ser>
        <c:ser>
          <c:idx val="22"/>
          <c:order val="22"/>
          <c:tx>
            <c:strRef>
              <c:f>'0.75'!$A$24</c:f>
              <c:strCache>
                <c:ptCount val="1"/>
                <c:pt idx="0">
                  <c:v>7:3-0.5</c:v>
                </c:pt>
              </c:strCache>
            </c:strRef>
          </c:tx>
          <c:spPr>
            <a:solidFill>
              <a:schemeClr val="accent5">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'0.75'!$B$24:$F$24</c:f>
              <c:numCache>
                <c:formatCode>General</c:formatCode>
                <c:ptCount val="3"/>
                <c:pt idx="0">
                  <c:v>0.89</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B3BF-4212-BA94-1D07541E25B3}"/>
            </c:ext>
          </c:extLst>
        </c:ser>
        <c:ser>
          <c:idx val="23"/>
          <c:order val="23"/>
          <c:tx>
            <c:strRef>
              <c:f>'0.75'!$A$25</c:f>
              <c:strCache>
                <c:ptCount val="1"/>
                <c:pt idx="0">
                  <c:v>7:3-0.55</c:v>
                </c:pt>
              </c:strCache>
            </c:strRef>
          </c:tx>
          <c:spPr>
            <a:solidFill>
              <a:schemeClr val="accent6">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'0.75'!$B$25:$F$25</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B3BF-4212-BA94-1D07541E25B3}"/>
            </c:ext>
          </c:extLst>
        </c:ser>
        <c:ser>
          <c:idx val="24"/>
          <c:order val="24"/>
          <c:tx>
            <c:strRef>
              <c:f>'0.75'!$A$26</c:f>
              <c:strCache>
                <c:ptCount val="1"/>
                <c:pt idx="0">
                  <c:v>7:3-0.6</c:v>
                </c:pt>
              </c:strCache>
            </c:strRef>
          </c:tx>
          <c:spPr>
            <a:solidFill>
              <a:schemeClr val="accent1">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'0.75'!$B$26:$F$26</c:f>
              <c:numCache>
                <c:formatCode>General</c:formatCode>
                <c:ptCount val="3"/>
                <c:pt idx="0">
                  <c:v>0.88</c:v>
                </c:pt>
                <c:pt idx="1">
                  <c:v>0.77</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B3BF-4212-BA94-1D07541E25B3}"/>
            </c:ext>
          </c:extLst>
        </c:ser>
        <c:ser>
          <c:idx val="25"/>
          <c:order val="25"/>
          <c:tx>
            <c:strRef>
              <c:f>'0.75'!$A$27</c:f>
              <c:strCache>
                <c:ptCount val="1"/>
                <c:pt idx="0">
                  <c:v>7:3-0.65</c:v>
                </c:pt>
              </c:strCache>
            </c:strRef>
          </c:tx>
          <c:spPr>
            <a:solidFill>
              <a:schemeClr val="accent2">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'0.75'!$B$27:$F$27</c:f>
              <c:numCache>
                <c:formatCode>General</c:formatCode>
                <c:ptCount val="3"/>
                <c:pt idx="0">
                  <c:v>0.81</c:v>
                </c:pt>
                <c:pt idx="1">
                  <c:v>0.6</c:v>
                </c:pt>
                <c:pt idx="2">
                  <c:v>0.56999999999999995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B3BF-4212-BA94-1D07541E25B3}"/>
            </c:ext>
          </c:extLst>
        </c:ser>
        <c:ser>
          <c:idx val="26"/>
          <c:order val="26"/>
          <c:tx>
            <c:strRef>
              <c:f>'0.75'!$A$28</c:f>
              <c:strCache>
                <c:ptCount val="1"/>
                <c:pt idx="0">
                  <c:v>8:2-0.45</c:v>
                </c:pt>
              </c:strCache>
            </c:strRef>
          </c:tx>
          <c:spPr>
            <a:solidFill>
              <a:schemeClr val="accent3">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'0.75'!$B$28:$F$28</c:f>
              <c:numCache>
                <c:formatCode>General</c:formatCode>
                <c:ptCount val="3"/>
                <c:pt idx="0">
                  <c:v>0.75</c:v>
                </c:pt>
                <c:pt idx="1">
                  <c:v>0.62</c:v>
                </c:pt>
                <c:pt idx="2">
                  <c:v>0.45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B3BF-4212-BA94-1D07541E25B3}"/>
            </c:ext>
          </c:extLst>
        </c:ser>
        <c:ser>
          <c:idx val="27"/>
          <c:order val="27"/>
          <c:tx>
            <c:strRef>
              <c:f>'0.75'!$A$29</c:f>
              <c:strCache>
                <c:ptCount val="1"/>
                <c:pt idx="0">
                  <c:v>8:2-0.5</c:v>
                </c:pt>
              </c:strCache>
            </c:strRef>
          </c:tx>
          <c:spPr>
            <a:solidFill>
              <a:schemeClr val="accent4">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'0.75'!$B$29:$F$29</c:f>
              <c:numCache>
                <c:formatCode>General</c:formatCode>
                <c:ptCount val="3"/>
                <c:pt idx="0">
                  <c:v>0.9</c:v>
                </c:pt>
                <c:pt idx="1">
                  <c:v>0.87</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B3BF-4212-BA94-1D07541E25B3}"/>
            </c:ext>
          </c:extLst>
        </c:ser>
        <c:ser>
          <c:idx val="28"/>
          <c:order val="28"/>
          <c:tx>
            <c:strRef>
              <c:f>'0.75'!$A$30</c:f>
              <c:strCache>
                <c:ptCount val="1"/>
                <c:pt idx="0">
                  <c:v>8:2-0.55</c:v>
                </c:pt>
              </c:strCache>
            </c:strRef>
          </c:tx>
          <c:spPr>
            <a:solidFill>
              <a:schemeClr val="accent5">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'0.75'!$B$30:$F$30</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B3BF-4212-BA94-1D07541E25B3}"/>
            </c:ext>
          </c:extLst>
        </c:ser>
        <c:ser>
          <c:idx val="29"/>
          <c:order val="29"/>
          <c:tx>
            <c:strRef>
              <c:f>'0.75'!$A$31</c:f>
              <c:strCache>
                <c:ptCount val="1"/>
                <c:pt idx="0">
                  <c:v>8:2-0.6</c:v>
                </c:pt>
              </c:strCache>
            </c:strRef>
          </c:tx>
          <c:spPr>
            <a:solidFill>
              <a:schemeClr val="accent6">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'0.75'!$B$31:$F$31</c:f>
              <c:numCache>
                <c:formatCode>General</c:formatCode>
                <c:ptCount val="3"/>
                <c:pt idx="0">
                  <c:v>0.89</c:v>
                </c:pt>
                <c:pt idx="1">
                  <c:v>0.78</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B3BF-4212-BA94-1D07541E25B3}"/>
            </c:ext>
          </c:extLst>
        </c:ser>
        <c:ser>
          <c:idx val="30"/>
          <c:order val="30"/>
          <c:tx>
            <c:strRef>
              <c:f>'0.75'!$A$32</c:f>
              <c:strCache>
                <c:ptCount val="1"/>
                <c:pt idx="0">
                  <c:v>8:2-0.65</c:v>
                </c:pt>
              </c:strCache>
            </c:strRef>
          </c:tx>
          <c:spPr>
            <a:solidFill>
              <a:schemeClr val="accent1">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'0.75'!$B$32:$F$32</c:f>
              <c:numCache>
                <c:formatCode>General</c:formatCode>
                <c:ptCount val="3"/>
                <c:pt idx="0">
                  <c:v>0.82</c:v>
                </c:pt>
                <c:pt idx="1">
                  <c:v>0.62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B3BF-4212-BA94-1D07541E25B3}"/>
            </c:ext>
          </c:extLst>
        </c:ser>
        <c:ser>
          <c:idx val="31"/>
          <c:order val="31"/>
          <c:tx>
            <c:strRef>
              <c:f>'0.75'!$A$33</c:f>
              <c:strCache>
                <c:ptCount val="1"/>
                <c:pt idx="0">
                  <c:v>9:1-0.45</c:v>
                </c:pt>
              </c:strCache>
            </c:strRef>
          </c:tx>
          <c:spPr>
            <a:solidFill>
              <a:schemeClr val="accent2">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'0.75'!$B$33:$F$33</c:f>
              <c:numCache>
                <c:formatCode>General</c:formatCode>
                <c:ptCount val="3"/>
                <c:pt idx="0">
                  <c:v>0.79</c:v>
                </c:pt>
                <c:pt idx="1">
                  <c:v>0.69</c:v>
                </c:pt>
                <c:pt idx="2">
                  <c:v>0.54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B3BF-4212-BA94-1D07541E25B3}"/>
            </c:ext>
          </c:extLst>
        </c:ser>
        <c:ser>
          <c:idx val="32"/>
          <c:order val="32"/>
          <c:tx>
            <c:strRef>
              <c:f>'0.75'!$A$34</c:f>
              <c:strCache>
                <c:ptCount val="1"/>
                <c:pt idx="0">
                  <c:v>9:1-0.5</c:v>
                </c:pt>
              </c:strCache>
            </c:strRef>
          </c:tx>
          <c:spPr>
            <a:solidFill>
              <a:schemeClr val="accent3">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'0.75'!$B$34:$F$34</c:f>
              <c:numCache>
                <c:formatCode>General</c:formatCode>
                <c:ptCount val="3"/>
                <c:pt idx="0">
                  <c:v>0.9</c:v>
                </c:pt>
                <c:pt idx="1">
                  <c:v>0.87</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B3BF-4212-BA94-1D07541E25B3}"/>
            </c:ext>
          </c:extLst>
        </c:ser>
        <c:ser>
          <c:idx val="33"/>
          <c:order val="33"/>
          <c:tx>
            <c:strRef>
              <c:f>'0.75'!$A$35</c:f>
              <c:strCache>
                <c:ptCount val="1"/>
                <c:pt idx="0">
                  <c:v>9:1-0.55</c:v>
                </c:pt>
              </c:strCache>
            </c:strRef>
          </c:tx>
          <c:spPr>
            <a:solidFill>
              <a:schemeClr val="accent4">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'0.75'!$B$35:$F$35</c:f>
              <c:numCache>
                <c:formatCode>General</c:formatCode>
                <c:ptCount val="3"/>
                <c:pt idx="0">
                  <c:v>0.92</c:v>
                </c:pt>
                <c:pt idx="1">
                  <c:v>0.87</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B3BF-4212-BA94-1D07541E25B3}"/>
            </c:ext>
          </c:extLst>
        </c:ser>
        <c:ser>
          <c:idx val="34"/>
          <c:order val="34"/>
          <c:tx>
            <c:strRef>
              <c:f>'0.75'!$A$36</c:f>
              <c:strCache>
                <c:ptCount val="1"/>
                <c:pt idx="0">
                  <c:v>9:1-0.6</c:v>
                </c:pt>
              </c:strCache>
            </c:strRef>
          </c:tx>
          <c:spPr>
            <a:solidFill>
              <a:schemeClr val="accent5">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'0.75'!$B$36:$F$36</c:f>
              <c:numCache>
                <c:formatCode>General</c:formatCode>
                <c:ptCount val="3"/>
                <c:pt idx="0">
                  <c:v>0.89</c:v>
                </c:pt>
                <c:pt idx="1">
                  <c:v>0.79</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B3BF-4212-BA94-1D07541E25B3}"/>
            </c:ext>
          </c:extLst>
        </c:ser>
        <c:ser>
          <c:idx val="35"/>
          <c:order val="35"/>
          <c:tx>
            <c:strRef>
              <c:f>'0.75'!$A$37</c:f>
              <c:strCache>
                <c:ptCount val="1"/>
                <c:pt idx="0">
                  <c:v>9:1-0.65</c:v>
                </c:pt>
              </c:strCache>
            </c:strRef>
          </c:tx>
          <c:spPr>
            <a:solidFill>
              <a:schemeClr val="accent6">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'0.75'!$B$37:$F$37</c:f>
              <c:numCache>
                <c:formatCode>General</c:formatCode>
                <c:ptCount val="3"/>
                <c:pt idx="0">
                  <c:v>0.83</c:v>
                </c:pt>
                <c:pt idx="1">
                  <c:v>0.64</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B3BF-4212-BA94-1D07541E25B3}"/>
            </c:ext>
          </c:extLst>
        </c:ser>
        <c:dLbls>
          <c:showLegendKey val="0"/>
          <c:showVal val="0"/>
          <c:showCatName val="0"/>
          <c:showSerName val="0"/>
          <c:showPercent val="0"/>
          <c:showBubbleSize val="0"/>
        </c:dLbls>
        <c:gapWidth val="219"/>
        <c:overlap val="-27"/>
        <c:axId val="268108704"/>
        <c:axId val="26810761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'0.75'!$A$2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'0.75'!$B$1:$F$1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'0.75'!$B$2:$F$2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B3BF-4212-BA94-1D07541E25B3}"/>
                  </c:ext>
                </c:extLst>
              </c15:ser>
            </c15:filteredBarSeries>
          </c:ext>
        </c:extLst>
      </c:barChart>
      <c:catAx>
        <c:axId val="26810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7616"/>
        <c:crosses val="autoZero"/>
        <c:auto val="1"/>
        <c:lblAlgn val="ctr"/>
        <c:lblOffset val="100"/>
        <c:noMultiLvlLbl val="0"/>
      </c:catAx>
      <c:valAx>
        <c:axId val="26810761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0.8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'0.8'!$A$3</c:f>
              <c:strCache>
                <c:ptCount val="1"/>
                <c:pt idx="0">
                  <c:v>3:7-0.45</c:v>
                </c:pt>
              </c:strCache>
            </c:strRef>
          </c:tx>
          <c:spPr>
            <a:solidFill>
              <a:schemeClr val="accent2"/>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'0.8'!$B$3:$F$3</c:f>
              <c:numCache>
                <c:formatCode>General</c:formatCode>
                <c:ptCount val="3"/>
                <c:pt idx="0">
                  <c:v>0.18</c:v>
                </c:pt>
                <c:pt idx="1">
                  <c:v>0.11</c:v>
                </c:pt>
                <c:pt idx="2">
                  <c:v>0.05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6FED-494A-BD7C-5A6DA9360046}"/>
            </c:ext>
          </c:extLst>
        </c:ser>
        <c:ser>
          <c:idx val="2"/>
          <c:order val="2"/>
          <c:tx>
            <c:strRef>
              <c:f>'0.8'!$A$4</c:f>
              <c:strCache>
                <c:ptCount val="1"/>
                <c:pt idx="0">
                  <c:v>3:7-0.5</c:v>
                </c:pt>
              </c:strCache>
            </c:strRef>
          </c:tx>
          <c:spPr>
            <a:solidFill>
              <a:schemeClr val="accent3"/>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'0.8'!$B$4:$F$4</c:f>
              <c:numCache>
                <c:formatCode>General</c:formatCode>
                <c:ptCount val="3"/>
                <c:pt idx="0">
                  <c:v>0.73</c:v>
                </c:pt>
                <c:pt idx="1">
                  <c:v>0.62</c:v>
                </c:pt>
                <c:pt idx="2">
                  <c:v>0.44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6FED-494A-BD7C-5A6DA9360046}"/>
            </c:ext>
          </c:extLst>
        </c:ser>
        <c:ser>
          <c:idx val="3"/>
          <c:order val="3"/>
          <c:tx>
            <c:strRef>
              <c:f>'0.8'!$A$5</c:f>
              <c:strCache>
                <c:ptCount val="1"/>
                <c:pt idx="0">
                  <c:v>3:7-0.55</c:v>
                </c:pt>
              </c:strCache>
            </c:strRef>
          </c:tx>
          <c:spPr>
            <a:solidFill>
              <a:schemeClr val="accent4"/>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'0.8'!$B$5:$F$5</c:f>
              <c:numCache>
                <c:formatCode>General</c:formatCode>
                <c:ptCount val="3"/>
                <c:pt idx="0">
                  <c:v>0.88</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6FED-494A-BD7C-5A6DA9360046}"/>
            </c:ext>
          </c:extLst>
        </c:ser>
        <c:ser>
          <c:idx val="4"/>
          <c:order val="4"/>
          <c:tx>
            <c:strRef>
              <c:f>'0.8'!$A$6</c:f>
              <c:strCache>
                <c:ptCount val="1"/>
                <c:pt idx="0">
                  <c:v>3:7-0.6</c:v>
                </c:pt>
              </c:strCache>
            </c:strRef>
          </c:tx>
          <c:spPr>
            <a:solidFill>
              <a:schemeClr val="accent5"/>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'0.8'!$B$6:$F$6</c:f>
              <c:numCache>
                <c:formatCode>General</c:formatCode>
                <c:ptCount val="3"/>
                <c:pt idx="0">
                  <c:v>0.87</c:v>
                </c:pt>
                <c:pt idx="1">
                  <c:v>0.76</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6FED-494A-BD7C-5A6DA9360046}"/>
            </c:ext>
          </c:extLst>
        </c:ser>
        <c:ser>
          <c:idx val="5"/>
          <c:order val="5"/>
          <c:tx>
            <c:strRef>
              <c:f>'0.8'!$A$7</c:f>
              <c:strCache>
                <c:ptCount val="1"/>
                <c:pt idx="0">
                  <c:v>3:7-0.65</c:v>
                </c:pt>
              </c:strCache>
            </c:strRef>
          </c:tx>
          <c:spPr>
            <a:solidFill>
              <a:schemeClr val="accent6"/>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'0.8'!$B$7:$F$7</c:f>
              <c:numCache>
                <c:formatCode>General</c:formatCode>
                <c:ptCount val="3"/>
                <c:pt idx="0">
                  <c:v>0.79</c:v>
                </c:pt>
                <c:pt idx="1">
                  <c:v>0.56999999999999995</c:v>
                </c:pt>
                <c:pt idx="2">
                  <c:v>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6FED-494A-BD7C-5A6DA9360046}"/>
            </c:ext>
          </c:extLst>
        </c:ser>
        <c:ser>
          <c:idx val="6"/>
          <c:order val="6"/>
          <c:tx>
            <c:strRef>
              <c:f>'0.8'!$A$8</c:f>
              <c:strCache>
                <c:ptCount val="1"/>
                <c:pt idx="0">
                  <c:v>4:6-0.45</c:v>
                </c:pt>
              </c:strCache>
            </c:strRef>
          </c:tx>
          <c:spPr>
            <a:solidFill>
              <a:schemeClr val="accent1">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'0.8'!$B$8:$F$8</c:f>
              <c:numCache>
                <c:formatCode>General</c:formatCode>
                <c:ptCount val="3"/>
                <c:pt idx="0">
                  <c:v>0.43</c:v>
                </c:pt>
                <c:pt idx="1">
                  <c:v>0.28000000000000003</c:v>
                </c:pt>
                <c:pt idx="2">
                  <c:v>0.13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6FED-494A-BD7C-5A6DA9360046}"/>
            </c:ext>
          </c:extLst>
        </c:ser>
        <c:ser>
          <c:idx val="7"/>
          <c:order val="7"/>
          <c:tx>
            <c:strRef>
              <c:f>'0.8'!$A$9</c:f>
              <c:strCache>
                <c:ptCount val="1"/>
                <c:pt idx="0">
                  <c:v>4:6-0.5</c:v>
                </c:pt>
              </c:strCache>
            </c:strRef>
          </c:tx>
          <c:spPr>
            <a:solidFill>
              <a:schemeClr val="accent2">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'0.8'!$B$9:$F$9</c:f>
              <c:numCache>
                <c:formatCode>General</c:formatCode>
                <c:ptCount val="3"/>
                <c:pt idx="0">
                  <c:v>0.81</c:v>
                </c:pt>
                <c:pt idx="1">
                  <c:v>0.72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6FED-494A-BD7C-5A6DA9360046}"/>
            </c:ext>
          </c:extLst>
        </c:ser>
        <c:ser>
          <c:idx val="8"/>
          <c:order val="8"/>
          <c:tx>
            <c:strRef>
              <c:f>'0.8'!$A$10</c:f>
              <c:strCache>
                <c:ptCount val="1"/>
                <c:pt idx="0">
                  <c:v>4:6-0.55</c:v>
                </c:pt>
              </c:strCache>
            </c:strRef>
          </c:tx>
          <c:spPr>
            <a:solidFill>
              <a:schemeClr val="accent3">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'0.8'!$B$10:$F$10</c:f>
              <c:numCache>
                <c:formatCode>General</c:formatCode>
                <c:ptCount val="3"/>
                <c:pt idx="0">
                  <c:v>0.9</c:v>
                </c:pt>
                <c:pt idx="1">
                  <c:v>0.88</c:v>
                </c:pt>
                <c:pt idx="2">
                  <c:v>0.86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6FED-494A-BD7C-5A6DA9360046}"/>
            </c:ext>
          </c:extLst>
        </c:ser>
        <c:ser>
          <c:idx val="9"/>
          <c:order val="9"/>
          <c:tx>
            <c:strRef>
              <c:f>'0.8'!$A$11</c:f>
              <c:strCache>
                <c:ptCount val="1"/>
                <c:pt idx="0">
                  <c:v>4:6-0.6</c:v>
                </c:pt>
              </c:strCache>
            </c:strRef>
          </c:tx>
          <c:spPr>
            <a:solidFill>
              <a:schemeClr val="accent4">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'0.8'!$B$11:$F$11</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6FED-494A-BD7C-5A6DA9360046}"/>
            </c:ext>
          </c:extLst>
        </c:ser>
        <c:ser>
          <c:idx val="10"/>
          <c:order val="10"/>
          <c:tx>
            <c:strRef>
              <c:f>'0.8'!$A$12</c:f>
              <c:strCache>
                <c:ptCount val="1"/>
                <c:pt idx="0">
                  <c:v>4:6-0.65</c:v>
                </c:pt>
              </c:strCache>
            </c:strRef>
          </c:tx>
          <c:spPr>
            <a:solidFill>
              <a:schemeClr val="accent5">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'0.8'!$B$12:$F$12</c:f>
              <c:numCache>
                <c:formatCode>General</c:formatCode>
                <c:ptCount val="3"/>
                <c:pt idx="0">
                  <c:v>0.79</c:v>
                </c:pt>
                <c:pt idx="1">
                  <c:v>0.56999999999999995</c:v>
                </c:pt>
                <c:pt idx="2">
                  <c:v>0.51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6FED-494A-BD7C-5A6DA9360046}"/>
            </c:ext>
          </c:extLst>
        </c:ser>
        <c:ser>
          <c:idx val="11"/>
          <c:order val="11"/>
          <c:tx>
            <c:strRef>
              <c:f>'0.8'!$A$13</c:f>
              <c:strCache>
                <c:ptCount val="1"/>
                <c:pt idx="0">
                  <c:v>5:5-0.45</c:v>
                </c:pt>
              </c:strCache>
            </c:strRef>
          </c:tx>
          <c:spPr>
            <a:solidFill>
              <a:schemeClr val="accent6">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'0.8'!$B$13:$F$13</c:f>
              <c:numCache>
                <c:formatCode>General</c:formatCode>
                <c:ptCount val="3"/>
                <c:pt idx="0">
                  <c:v>0.57999999999999996</c:v>
                </c:pt>
                <c:pt idx="1">
                  <c:v>0.42</c:v>
                </c:pt>
                <c:pt idx="2">
                  <c:v>0.24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6FED-494A-BD7C-5A6DA9360046}"/>
            </c:ext>
          </c:extLst>
        </c:ser>
        <c:ser>
          <c:idx val="12"/>
          <c:order val="12"/>
          <c:tx>
            <c:strRef>
              <c:f>'0.8'!$A$14</c:f>
              <c:strCache>
                <c:ptCount val="1"/>
                <c:pt idx="0">
                  <c:v>5:5-0.5</c:v>
                </c:pt>
              </c:strCache>
            </c:strRef>
          </c:tx>
          <c:spPr>
            <a:solidFill>
              <a:schemeClr val="accent1">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'0.8'!$B$14:$F$14</c:f>
              <c:numCache>
                <c:formatCode>General</c:formatCode>
                <c:ptCount val="3"/>
                <c:pt idx="0">
                  <c:v>0.85</c:v>
                </c:pt>
                <c:pt idx="1">
                  <c:v>0.78</c:v>
                </c:pt>
                <c:pt idx="2">
                  <c:v>0.69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6FED-494A-BD7C-5A6DA9360046}"/>
            </c:ext>
          </c:extLst>
        </c:ser>
        <c:ser>
          <c:idx val="13"/>
          <c:order val="13"/>
          <c:tx>
            <c:strRef>
              <c:f>'0.8'!$A$15</c:f>
              <c:strCache>
                <c:ptCount val="1"/>
                <c:pt idx="0">
                  <c:v>5:5-0.55</c:v>
                </c:pt>
              </c:strCache>
            </c:strRef>
          </c:tx>
          <c:spPr>
            <a:solidFill>
              <a:schemeClr val="accent2">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'0.8'!$B$15:$F$15</c:f>
              <c:numCache>
                <c:formatCode>General</c:formatCode>
                <c:ptCount val="3"/>
                <c:pt idx="0">
                  <c:v>0.92</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6FED-494A-BD7C-5A6DA9360046}"/>
            </c:ext>
          </c:extLst>
        </c:ser>
        <c:ser>
          <c:idx val="14"/>
          <c:order val="14"/>
          <c:tx>
            <c:strRef>
              <c:f>'0.8'!$A$16</c:f>
              <c:strCache>
                <c:ptCount val="1"/>
                <c:pt idx="0">
                  <c:v>5:5-0.6</c:v>
                </c:pt>
              </c:strCache>
            </c:strRef>
          </c:tx>
          <c:spPr>
            <a:solidFill>
              <a:schemeClr val="accent3">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'0.8'!$B$16:$F$16</c:f>
              <c:numCache>
                <c:formatCode>General</c:formatCode>
                <c:ptCount val="3"/>
                <c:pt idx="0">
                  <c:v>0.88</c:v>
                </c:pt>
                <c:pt idx="1">
                  <c:v>0.77</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6FED-494A-BD7C-5A6DA9360046}"/>
            </c:ext>
          </c:extLst>
        </c:ser>
        <c:ser>
          <c:idx val="15"/>
          <c:order val="15"/>
          <c:tx>
            <c:strRef>
              <c:f>'0.8'!$A$17</c:f>
              <c:strCache>
                <c:ptCount val="1"/>
                <c:pt idx="0">
                  <c:v>5:5-0.65</c:v>
                </c:pt>
              </c:strCache>
            </c:strRef>
          </c:tx>
          <c:spPr>
            <a:solidFill>
              <a:schemeClr val="accent4">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'0.8'!$B$17:$F$17</c:f>
              <c:numCache>
                <c:formatCode>General</c:formatCode>
                <c:ptCount val="3"/>
                <c:pt idx="0">
                  <c:v>0.79</c:v>
                </c:pt>
                <c:pt idx="1">
                  <c:v>0.56999999999999995</c:v>
                </c:pt>
                <c:pt idx="2">
                  <c:v>0.52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6FED-494A-BD7C-5A6DA9360046}"/>
            </c:ext>
          </c:extLst>
        </c:ser>
        <c:ser>
          <c:idx val="16"/>
          <c:order val="16"/>
          <c:tx>
            <c:strRef>
              <c:f>'0.8'!$A$18</c:f>
              <c:strCache>
                <c:ptCount val="1"/>
                <c:pt idx="0">
                  <c:v>6:4-0.45</c:v>
                </c:pt>
              </c:strCache>
            </c:strRef>
          </c:tx>
          <c:spPr>
            <a:solidFill>
              <a:schemeClr val="accent5">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'0.8'!$B$18:$F$18</c:f>
              <c:numCache>
                <c:formatCode>General</c:formatCode>
                <c:ptCount val="3"/>
                <c:pt idx="0">
                  <c:v>0.67</c:v>
                </c:pt>
                <c:pt idx="1">
                  <c:v>0.52</c:v>
                </c:pt>
                <c:pt idx="2">
                  <c:v>0.32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6FED-494A-BD7C-5A6DA9360046}"/>
            </c:ext>
          </c:extLst>
        </c:ser>
        <c:ser>
          <c:idx val="17"/>
          <c:order val="17"/>
          <c:tx>
            <c:strRef>
              <c:f>'0.8'!$A$19</c:f>
              <c:strCache>
                <c:ptCount val="1"/>
                <c:pt idx="0">
                  <c:v>6:4-0.5</c:v>
                </c:pt>
              </c:strCache>
            </c:strRef>
          </c:tx>
          <c:spPr>
            <a:solidFill>
              <a:schemeClr val="accent6">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'0.8'!$B$19:$F$19</c:f>
              <c:numCache>
                <c:formatCode>General</c:formatCode>
                <c:ptCount val="3"/>
                <c:pt idx="0">
                  <c:v>0.88</c:v>
                </c:pt>
                <c:pt idx="1">
                  <c:v>0.83</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6FED-494A-BD7C-5A6DA9360046}"/>
            </c:ext>
          </c:extLst>
        </c:ser>
        <c:ser>
          <c:idx val="18"/>
          <c:order val="18"/>
          <c:tx>
            <c:strRef>
              <c:f>'0.8'!$A$20</c:f>
              <c:strCache>
                <c:ptCount val="1"/>
                <c:pt idx="0">
                  <c:v>6:4-0.55</c:v>
                </c:pt>
              </c:strCache>
            </c:strRef>
          </c:tx>
          <c:spPr>
            <a:solidFill>
              <a:schemeClr val="accent1">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'0.8'!$B$20:$F$20</c:f>
              <c:numCache>
                <c:formatCode>General</c:formatCode>
                <c:ptCount val="3"/>
                <c:pt idx="0">
                  <c:v>0.92</c:v>
                </c:pt>
                <c:pt idx="1">
                  <c:v>0.89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6FED-494A-BD7C-5A6DA9360046}"/>
            </c:ext>
          </c:extLst>
        </c:ser>
        <c:ser>
          <c:idx val="19"/>
          <c:order val="19"/>
          <c:tx>
            <c:strRef>
              <c:f>'0.8'!$A$21</c:f>
              <c:strCache>
                <c:ptCount val="1"/>
                <c:pt idx="0">
                  <c:v>6:4-0.6</c:v>
                </c:pt>
              </c:strCache>
            </c:strRef>
          </c:tx>
          <c:spPr>
            <a:solidFill>
              <a:schemeClr val="accent2">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'0.8'!$B$21:$F$21</c:f>
              <c:numCache>
                <c:formatCode>General</c:formatCode>
                <c:ptCount val="3"/>
                <c:pt idx="0">
                  <c:v>0.88</c:v>
                </c:pt>
                <c:pt idx="1">
                  <c:v>0.77</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6FED-494A-BD7C-5A6DA9360046}"/>
            </c:ext>
          </c:extLst>
        </c:ser>
        <c:ser>
          <c:idx val="20"/>
          <c:order val="20"/>
          <c:tx>
            <c:strRef>
              <c:f>'0.8'!$A$22</c:f>
              <c:strCache>
                <c:ptCount val="1"/>
                <c:pt idx="0">
                  <c:v>6:4-0.65</c:v>
                </c:pt>
              </c:strCache>
            </c:strRef>
          </c:tx>
          <c:spPr>
            <a:solidFill>
              <a:schemeClr val="accent3">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'0.8'!$B$22:$F$22</c:f>
              <c:numCache>
                <c:formatCode>General</c:formatCode>
                <c:ptCount val="3"/>
                <c:pt idx="0">
                  <c:v>0.8</c:v>
                </c:pt>
                <c:pt idx="1">
                  <c:v>0.57999999999999996</c:v>
                </c:pt>
                <c:pt idx="2">
                  <c:v>0.54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6FED-494A-BD7C-5A6DA9360046}"/>
            </c:ext>
          </c:extLst>
        </c:ser>
        <c:ser>
          <c:idx val="21"/>
          <c:order val="21"/>
          <c:tx>
            <c:strRef>
              <c:f>'0.8'!$A$23</c:f>
              <c:strCache>
                <c:ptCount val="1"/>
                <c:pt idx="0">
                  <c:v>7:3-0.45</c:v>
                </c:pt>
              </c:strCache>
            </c:strRef>
          </c:tx>
          <c:spPr>
            <a:solidFill>
              <a:schemeClr val="accent4">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'0.8'!$B$23:$F$23</c:f>
              <c:numCache>
                <c:formatCode>General</c:formatCode>
                <c:ptCount val="3"/>
                <c:pt idx="0">
                  <c:v>0.72</c:v>
                </c:pt>
                <c:pt idx="1">
                  <c:v>0.57999999999999996</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6FED-494A-BD7C-5A6DA9360046}"/>
            </c:ext>
          </c:extLst>
        </c:ser>
        <c:ser>
          <c:idx val="22"/>
          <c:order val="22"/>
          <c:tx>
            <c:strRef>
              <c:f>'0.8'!$A$24</c:f>
              <c:strCache>
                <c:ptCount val="1"/>
                <c:pt idx="0">
                  <c:v>7:3-0.5</c:v>
                </c:pt>
              </c:strCache>
            </c:strRef>
          </c:tx>
          <c:spPr>
            <a:solidFill>
              <a:schemeClr val="accent5">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'0.8'!$B$24:$F$24</c:f>
              <c:numCache>
                <c:formatCode>General</c:formatCode>
                <c:ptCount val="3"/>
                <c:pt idx="0">
                  <c:v>0.89</c:v>
                </c:pt>
                <c:pt idx="1">
                  <c:v>0.85</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6FED-494A-BD7C-5A6DA9360046}"/>
            </c:ext>
          </c:extLst>
        </c:ser>
        <c:ser>
          <c:idx val="23"/>
          <c:order val="23"/>
          <c:tx>
            <c:strRef>
              <c:f>'0.8'!$A$25</c:f>
              <c:strCache>
                <c:ptCount val="1"/>
                <c:pt idx="0">
                  <c:v>7:3-0.55</c:v>
                </c:pt>
              </c:strCache>
            </c:strRef>
          </c:tx>
          <c:spPr>
            <a:solidFill>
              <a:schemeClr val="accent6">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'0.8'!$B$25:$F$25</c:f>
              <c:numCache>
                <c:formatCode>General</c:formatCode>
                <c:ptCount val="3"/>
                <c:pt idx="0">
                  <c:v>0.92</c:v>
                </c:pt>
                <c:pt idx="1">
                  <c:v>0.89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6FED-494A-BD7C-5A6DA9360046}"/>
            </c:ext>
          </c:extLst>
        </c:ser>
        <c:ser>
          <c:idx val="24"/>
          <c:order val="24"/>
          <c:tx>
            <c:strRef>
              <c:f>'0.8'!$A$26</c:f>
              <c:strCache>
                <c:ptCount val="1"/>
                <c:pt idx="0">
                  <c:v>7:3-0.6</c:v>
                </c:pt>
              </c:strCache>
            </c:strRef>
          </c:tx>
          <c:spPr>
            <a:solidFill>
              <a:schemeClr val="accent1">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'0.8'!$B$26:$F$26</c:f>
              <c:numCache>
                <c:formatCode>General</c:formatCode>
                <c:ptCount val="3"/>
                <c:pt idx="0">
                  <c:v>0.89</c:v>
                </c:pt>
                <c:pt idx="1">
                  <c:v>0.78</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6FED-494A-BD7C-5A6DA9360046}"/>
            </c:ext>
          </c:extLst>
        </c:ser>
        <c:ser>
          <c:idx val="25"/>
          <c:order val="25"/>
          <c:tx>
            <c:strRef>
              <c:f>'0.8'!$A$27</c:f>
              <c:strCache>
                <c:ptCount val="1"/>
                <c:pt idx="0">
                  <c:v>7:3-0.65</c:v>
                </c:pt>
              </c:strCache>
            </c:strRef>
          </c:tx>
          <c:spPr>
            <a:solidFill>
              <a:schemeClr val="accent2">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'0.8'!$B$27:$F$27</c:f>
              <c:numCache>
                <c:formatCode>General</c:formatCode>
                <c:ptCount val="3"/>
                <c:pt idx="0">
                  <c:v>0.81</c:v>
                </c:pt>
                <c:pt idx="1">
                  <c:v>0.61</c:v>
                </c:pt>
                <c:pt idx="2">
                  <c:v>0.56999999999999995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6FED-494A-BD7C-5A6DA9360046}"/>
            </c:ext>
          </c:extLst>
        </c:ser>
        <c:ser>
          <c:idx val="26"/>
          <c:order val="26"/>
          <c:tx>
            <c:strRef>
              <c:f>'0.8'!$A$28</c:f>
              <c:strCache>
                <c:ptCount val="1"/>
                <c:pt idx="0">
                  <c:v>8:2-0.45</c:v>
                </c:pt>
              </c:strCache>
            </c:strRef>
          </c:tx>
          <c:spPr>
            <a:solidFill>
              <a:schemeClr val="accent3">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'0.8'!$B$28:$F$28</c:f>
              <c:numCache>
                <c:formatCode>General</c:formatCode>
                <c:ptCount val="3"/>
                <c:pt idx="0">
                  <c:v>0.76</c:v>
                </c:pt>
                <c:pt idx="1">
                  <c:v>0.64</c:v>
                </c:pt>
                <c:pt idx="2">
                  <c:v>0.48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6FED-494A-BD7C-5A6DA9360046}"/>
            </c:ext>
          </c:extLst>
        </c:ser>
        <c:ser>
          <c:idx val="27"/>
          <c:order val="27"/>
          <c:tx>
            <c:strRef>
              <c:f>'0.8'!$A$29</c:f>
              <c:strCache>
                <c:ptCount val="1"/>
                <c:pt idx="0">
                  <c:v>8:2-0.5</c:v>
                </c:pt>
              </c:strCache>
            </c:strRef>
          </c:tx>
          <c:spPr>
            <a:solidFill>
              <a:schemeClr val="accent4">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'0.8'!$B$29:$F$29</c:f>
              <c:numCache>
                <c:formatCode>General</c:formatCode>
                <c:ptCount val="3"/>
                <c:pt idx="0">
                  <c:v>0.89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6FED-494A-BD7C-5A6DA9360046}"/>
            </c:ext>
          </c:extLst>
        </c:ser>
        <c:ser>
          <c:idx val="28"/>
          <c:order val="28"/>
          <c:tx>
            <c:strRef>
              <c:f>'0.8'!$A$30</c:f>
              <c:strCache>
                <c:ptCount val="1"/>
                <c:pt idx="0">
                  <c:v>8:2-0.55</c:v>
                </c:pt>
              </c:strCache>
            </c:strRef>
          </c:tx>
          <c:spPr>
            <a:solidFill>
              <a:schemeClr val="accent5">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'0.8'!$B$30:$F$30</c:f>
              <c:numCache>
                <c:formatCode>General</c:formatCode>
                <c:ptCount val="3"/>
                <c:pt idx="0">
                  <c:v>0.92</c:v>
                </c:pt>
                <c:pt idx="1">
                  <c:v>0.89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6FED-494A-BD7C-5A6DA9360046}"/>
            </c:ext>
          </c:extLst>
        </c:ser>
        <c:ser>
          <c:idx val="29"/>
          <c:order val="29"/>
          <c:tx>
            <c:strRef>
              <c:f>'0.8'!$A$31</c:f>
              <c:strCache>
                <c:ptCount val="1"/>
                <c:pt idx="0">
                  <c:v>8:2-0.6</c:v>
                </c:pt>
              </c:strCache>
            </c:strRef>
          </c:tx>
          <c:spPr>
            <a:solidFill>
              <a:schemeClr val="accent6">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'0.8'!$B$31:$F$31</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6FED-494A-BD7C-5A6DA9360046}"/>
            </c:ext>
          </c:extLst>
        </c:ser>
        <c:ser>
          <c:idx val="30"/>
          <c:order val="30"/>
          <c:tx>
            <c:strRef>
              <c:f>'0.8'!$A$32</c:f>
              <c:strCache>
                <c:ptCount val="1"/>
                <c:pt idx="0">
                  <c:v>8:2-0.65</c:v>
                </c:pt>
              </c:strCache>
            </c:strRef>
          </c:tx>
          <c:spPr>
            <a:solidFill>
              <a:schemeClr val="accent1">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'0.8'!$B$32:$F$32</c:f>
              <c:numCache>
                <c:formatCode>General</c:formatCode>
                <c:ptCount val="3"/>
                <c:pt idx="0">
                  <c:v>0.82</c:v>
                </c:pt>
                <c:pt idx="1">
                  <c:v>0.62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6FED-494A-BD7C-5A6DA9360046}"/>
            </c:ext>
          </c:extLst>
        </c:ser>
        <c:ser>
          <c:idx val="31"/>
          <c:order val="31"/>
          <c:tx>
            <c:strRef>
              <c:f>'0.8'!$A$33</c:f>
              <c:strCache>
                <c:ptCount val="1"/>
                <c:pt idx="0">
                  <c:v>9:1-0.45</c:v>
                </c:pt>
              </c:strCache>
            </c:strRef>
          </c:tx>
          <c:spPr>
            <a:solidFill>
              <a:schemeClr val="accent2">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'0.8'!$B$33:$F$33</c:f>
              <c:numCache>
                <c:formatCode>General</c:formatCode>
                <c:ptCount val="3"/>
                <c:pt idx="0">
                  <c:v>0.78</c:v>
                </c:pt>
                <c:pt idx="1">
                  <c:v>0.68</c:v>
                </c:pt>
                <c:pt idx="2">
                  <c:v>0.52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6FED-494A-BD7C-5A6DA9360046}"/>
            </c:ext>
          </c:extLst>
        </c:ser>
        <c:ser>
          <c:idx val="32"/>
          <c:order val="32"/>
          <c:tx>
            <c:strRef>
              <c:f>'0.8'!$A$34</c:f>
              <c:strCache>
                <c:ptCount val="1"/>
                <c:pt idx="0">
                  <c:v>9:1-0.5</c:v>
                </c:pt>
              </c:strCache>
            </c:strRef>
          </c:tx>
          <c:spPr>
            <a:solidFill>
              <a:schemeClr val="accent3">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'0.8'!$B$34:$F$34</c:f>
              <c:numCache>
                <c:formatCode>General</c:formatCode>
                <c:ptCount val="3"/>
                <c:pt idx="0">
                  <c:v>0.9</c:v>
                </c:pt>
                <c:pt idx="1">
                  <c:v>0.87</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6FED-494A-BD7C-5A6DA9360046}"/>
            </c:ext>
          </c:extLst>
        </c:ser>
        <c:ser>
          <c:idx val="33"/>
          <c:order val="33"/>
          <c:tx>
            <c:strRef>
              <c:f>'0.8'!$A$35</c:f>
              <c:strCache>
                <c:ptCount val="1"/>
                <c:pt idx="0">
                  <c:v>9:1-0.55</c:v>
                </c:pt>
              </c:strCache>
            </c:strRef>
          </c:tx>
          <c:spPr>
            <a:solidFill>
              <a:schemeClr val="accent4">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'0.8'!$B$35:$F$35</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6FED-494A-BD7C-5A6DA9360046}"/>
            </c:ext>
          </c:extLst>
        </c:ser>
        <c:ser>
          <c:idx val="34"/>
          <c:order val="34"/>
          <c:tx>
            <c:strRef>
              <c:f>'0.8'!$A$36</c:f>
              <c:strCache>
                <c:ptCount val="1"/>
                <c:pt idx="0">
                  <c:v>9:1-0.6</c:v>
                </c:pt>
              </c:strCache>
            </c:strRef>
          </c:tx>
          <c:spPr>
            <a:solidFill>
              <a:schemeClr val="accent5">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'0.8'!$B$36:$F$36</c:f>
              <c:numCache>
                <c:formatCode>General</c:formatCode>
                <c:ptCount val="3"/>
                <c:pt idx="0">
                  <c:v>0.89</c:v>
                </c:pt>
                <c:pt idx="1">
                  <c:v>0.8</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6FED-494A-BD7C-5A6DA9360046}"/>
            </c:ext>
          </c:extLst>
        </c:ser>
        <c:ser>
          <c:idx val="35"/>
          <c:order val="35"/>
          <c:tx>
            <c:strRef>
              <c:f>'0.8'!$A$37</c:f>
              <c:strCache>
                <c:ptCount val="1"/>
                <c:pt idx="0">
                  <c:v>9:1-0.65</c:v>
                </c:pt>
              </c:strCache>
            </c:strRef>
          </c:tx>
          <c:spPr>
            <a:solidFill>
              <a:schemeClr val="accent6">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'0.8'!$B$37:$F$37</c:f>
              <c:numCache>
                <c:formatCode>General</c:formatCode>
                <c:ptCount val="3"/>
                <c:pt idx="0">
                  <c:v>0.83</c:v>
                </c:pt>
                <c:pt idx="1">
                  <c:v>0.65</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6FED-494A-BD7C-5A6DA9360046}"/>
            </c:ext>
          </c:extLst>
        </c:ser>
        <c:dLbls>
          <c:showLegendKey val="0"/>
          <c:showVal val="0"/>
          <c:showCatName val="0"/>
          <c:showSerName val="0"/>
          <c:showPercent val="0"/>
          <c:showBubbleSize val="0"/>
        </c:dLbls>
        <c:gapWidth val="219"/>
        <c:overlap val="-27"/>
        <c:axId val="268105440"/>
        <c:axId val="26809673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'0.8'!$A$2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'0.8'!$B$1:$F$1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'0.8'!$B$2:$F$2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6FED-494A-BD7C-5A6DA9360046}"/>
                  </c:ext>
                </c:extLst>
              </c15:ser>
            </c15:filteredBarSeries>
          </c:ext>
        </c:extLst>
      </c:barChart>
      <c:catAx>
        <c:axId val="26810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096736"/>
        <c:crosses val="autoZero"/>
        <c:auto val="1"/>
        <c:lblAlgn val="ctr"/>
        <c:lblOffset val="100"/>
        <c:noMultiLvlLbl val="0"/>
      </c:catAx>
      <c:valAx>
        <c:axId val="2680967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5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0.8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'0.85'!$A$3</c:f>
              <c:strCache>
                <c:ptCount val="1"/>
                <c:pt idx="0">
                  <c:v>3:7-0.45</c:v>
                </c:pt>
              </c:strCache>
            </c:strRef>
          </c:tx>
          <c:spPr>
            <a:solidFill>
              <a:schemeClr val="accent2"/>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'0.85'!$B$3:$F$3</c:f>
              <c:numCache>
                <c:formatCode>General</c:formatCode>
                <c:ptCount val="3"/>
                <c:pt idx="0">
                  <c:v>0.13</c:v>
                </c:pt>
                <c:pt idx="1">
                  <c:v>0.08</c:v>
                </c:pt>
                <c:pt idx="2">
                  <c:v>0.03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A4C9-4E51-A6A1-E4D2C4EBC836}"/>
            </c:ext>
          </c:extLst>
        </c:ser>
        <c:ser>
          <c:idx val="2"/>
          <c:order val="2"/>
          <c:tx>
            <c:strRef>
              <c:f>'0.85'!$A$4</c:f>
              <c:strCache>
                <c:ptCount val="1"/>
                <c:pt idx="0">
                  <c:v>3:7-0.5</c:v>
                </c:pt>
              </c:strCache>
            </c:strRef>
          </c:tx>
          <c:spPr>
            <a:solidFill>
              <a:schemeClr val="accent3"/>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'0.85'!$B$4:$F$4</c:f>
              <c:numCache>
                <c:formatCode>General</c:formatCode>
                <c:ptCount val="3"/>
                <c:pt idx="0">
                  <c:v>0.73</c:v>
                </c:pt>
                <c:pt idx="1">
                  <c:v>0.61</c:v>
                </c:pt>
                <c:pt idx="2">
                  <c:v>0.42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A4C9-4E51-A6A1-E4D2C4EBC836}"/>
            </c:ext>
          </c:extLst>
        </c:ser>
        <c:ser>
          <c:idx val="3"/>
          <c:order val="3"/>
          <c:tx>
            <c:strRef>
              <c:f>'0.85'!$A$5</c:f>
              <c:strCache>
                <c:ptCount val="1"/>
                <c:pt idx="0">
                  <c:v>3:7-0.55</c:v>
                </c:pt>
              </c:strCache>
            </c:strRef>
          </c:tx>
          <c:spPr>
            <a:solidFill>
              <a:schemeClr val="accent4"/>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'0.85'!$B$5:$F$5</c:f>
              <c:numCache>
                <c:formatCode>General</c:formatCode>
                <c:ptCount val="3"/>
                <c:pt idx="0">
                  <c:v>0.88</c:v>
                </c:pt>
                <c:pt idx="1">
                  <c:v>0.87</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A4C9-4E51-A6A1-E4D2C4EBC836}"/>
            </c:ext>
          </c:extLst>
        </c:ser>
        <c:ser>
          <c:idx val="4"/>
          <c:order val="4"/>
          <c:tx>
            <c:strRef>
              <c:f>'0.85'!$A$6</c:f>
              <c:strCache>
                <c:ptCount val="1"/>
                <c:pt idx="0">
                  <c:v>3:7-0.6</c:v>
                </c:pt>
              </c:strCache>
            </c:strRef>
          </c:tx>
          <c:spPr>
            <a:solidFill>
              <a:schemeClr val="accent5"/>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'0.85'!$B$6:$F$6</c:f>
              <c:numCache>
                <c:formatCode>General</c:formatCode>
                <c:ptCount val="3"/>
                <c:pt idx="0">
                  <c:v>0.87</c:v>
                </c:pt>
                <c:pt idx="1">
                  <c:v>0.76</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A4C9-4E51-A6A1-E4D2C4EBC836}"/>
            </c:ext>
          </c:extLst>
        </c:ser>
        <c:ser>
          <c:idx val="5"/>
          <c:order val="5"/>
          <c:tx>
            <c:strRef>
              <c:f>'0.85'!$A$7</c:f>
              <c:strCache>
                <c:ptCount val="1"/>
                <c:pt idx="0">
                  <c:v>3:7-0.65</c:v>
                </c:pt>
              </c:strCache>
            </c:strRef>
          </c:tx>
          <c:spPr>
            <a:solidFill>
              <a:schemeClr val="accent6"/>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'0.85'!$B$7:$F$7</c:f>
              <c:numCache>
                <c:formatCode>General</c:formatCode>
                <c:ptCount val="3"/>
                <c:pt idx="0">
                  <c:v>0.79</c:v>
                </c:pt>
                <c:pt idx="1">
                  <c:v>0.56000000000000005</c:v>
                </c:pt>
                <c:pt idx="2">
                  <c:v>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A4C9-4E51-A6A1-E4D2C4EBC836}"/>
            </c:ext>
          </c:extLst>
        </c:ser>
        <c:ser>
          <c:idx val="6"/>
          <c:order val="6"/>
          <c:tx>
            <c:strRef>
              <c:f>'0.85'!$A$8</c:f>
              <c:strCache>
                <c:ptCount val="1"/>
                <c:pt idx="0">
                  <c:v>4:6-0.45</c:v>
                </c:pt>
              </c:strCache>
            </c:strRef>
          </c:tx>
          <c:spPr>
            <a:solidFill>
              <a:schemeClr val="accent1">
                <a:lumMod val="6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'0.85'!$B$8:$F$8</c:f>
              <c:numCache>
                <c:formatCode>General</c:formatCode>
                <c:ptCount val="3"/>
                <c:pt idx="0">
                  <c:v>0.42</c:v>
                </c:pt>
                <c:pt idx="1">
                  <c:v>0.27</c:v>
                </c:pt>
                <c:pt idx="2">
                  <c:v>0.12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A4C9-4E51-A6A1-E4D2C4EBC836}"/>
            </c:ext>
          </c:extLst>
        </c:ser>
        <c:ser>
          <c:idx val="7"/>
          <c:order val="7"/>
          <c:tx>
            <c:strRef>
              <c:f>'0.85'!$A$9</c:f>
              <c:strCache>
                <c:ptCount val="1"/>
                <c:pt idx="0">
                  <c:v>4:6-0.5</c:v>
                </c:pt>
              </c:strCache>
            </c:strRef>
          </c:tx>
          <c:spPr>
            <a:solidFill>
              <a:schemeClr val="accent2">
                <a:lumMod val="6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'0.85'!$B$9:$F$9</c:f>
              <c:numCache>
                <c:formatCode>General</c:formatCode>
                <c:ptCount val="3"/>
                <c:pt idx="0">
                  <c:v>0.8</c:v>
                </c:pt>
                <c:pt idx="1">
                  <c:v>0.71</c:v>
                </c:pt>
                <c:pt idx="2">
                  <c:v>0.57999999999999996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A4C9-4E51-A6A1-E4D2C4EBC836}"/>
            </c:ext>
          </c:extLst>
        </c:ser>
        <c:ser>
          <c:idx val="8"/>
          <c:order val="8"/>
          <c:tx>
            <c:strRef>
              <c:f>'0.85'!$A$10</c:f>
              <c:strCache>
                <c:ptCount val="1"/>
                <c:pt idx="0">
                  <c:v>4:6-0.55</c:v>
                </c:pt>
              </c:strCache>
            </c:strRef>
          </c:tx>
          <c:spPr>
            <a:solidFill>
              <a:schemeClr val="accent3">
                <a:lumMod val="6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'0.85'!$B$10:$F$10</c:f>
              <c:numCache>
                <c:formatCode>General</c:formatCode>
                <c:ptCount val="3"/>
                <c:pt idx="0">
                  <c:v>0.91</c:v>
                </c:pt>
                <c:pt idx="1">
                  <c:v>0.89</c:v>
                </c:pt>
                <c:pt idx="2">
                  <c:v>0.87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A4C9-4E51-A6A1-E4D2C4EBC836}"/>
            </c:ext>
          </c:extLst>
        </c:ser>
        <c:ser>
          <c:idx val="9"/>
          <c:order val="9"/>
          <c:tx>
            <c:strRef>
              <c:f>'0.85'!$A$11</c:f>
              <c:strCache>
                <c:ptCount val="1"/>
                <c:pt idx="0">
                  <c:v>4:6-0.6</c:v>
                </c:pt>
              </c:strCache>
            </c:strRef>
          </c:tx>
          <c:spPr>
            <a:solidFill>
              <a:schemeClr val="accent4">
                <a:lumMod val="6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'0.85'!$B$11:$F$11</c:f>
              <c:numCache>
                <c:formatCode>General</c:formatCode>
                <c:ptCount val="3"/>
                <c:pt idx="0">
                  <c:v>0.88</c:v>
                </c:pt>
                <c:pt idx="1">
                  <c:v>0.77</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A4C9-4E51-A6A1-E4D2C4EBC836}"/>
            </c:ext>
          </c:extLst>
        </c:ser>
        <c:ser>
          <c:idx val="10"/>
          <c:order val="10"/>
          <c:tx>
            <c:strRef>
              <c:f>'0.85'!$A$12</c:f>
              <c:strCache>
                <c:ptCount val="1"/>
                <c:pt idx="0">
                  <c:v>4:6-0.65</c:v>
                </c:pt>
              </c:strCache>
            </c:strRef>
          </c:tx>
          <c:spPr>
            <a:solidFill>
              <a:schemeClr val="accent5">
                <a:lumMod val="6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'0.85'!$B$12:$F$12</c:f>
              <c:numCache>
                <c:formatCode>General</c:formatCode>
                <c:ptCount val="3"/>
                <c:pt idx="0">
                  <c:v>0.79</c:v>
                </c:pt>
                <c:pt idx="1">
                  <c:v>0.56000000000000005</c:v>
                </c:pt>
                <c:pt idx="2">
                  <c:v>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A4C9-4E51-A6A1-E4D2C4EBC836}"/>
            </c:ext>
          </c:extLst>
        </c:ser>
        <c:ser>
          <c:idx val="11"/>
          <c:order val="11"/>
          <c:tx>
            <c:strRef>
              <c:f>'0.85'!$A$13</c:f>
              <c:strCache>
                <c:ptCount val="1"/>
                <c:pt idx="0">
                  <c:v>5:5-0.45</c:v>
                </c:pt>
              </c:strCache>
            </c:strRef>
          </c:tx>
          <c:spPr>
            <a:solidFill>
              <a:schemeClr val="accent6">
                <a:lumMod val="6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'0.85'!$B$13:$F$13</c:f>
              <c:numCache>
                <c:formatCode>General</c:formatCode>
                <c:ptCount val="3"/>
                <c:pt idx="0">
                  <c:v>0.56999999999999995</c:v>
                </c:pt>
                <c:pt idx="1">
                  <c:v>0.41</c:v>
                </c:pt>
                <c:pt idx="2">
                  <c:v>0.23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A4C9-4E51-A6A1-E4D2C4EBC836}"/>
            </c:ext>
          </c:extLst>
        </c:ser>
        <c:ser>
          <c:idx val="12"/>
          <c:order val="12"/>
          <c:tx>
            <c:strRef>
              <c:f>'0.85'!$A$14</c:f>
              <c:strCache>
                <c:ptCount val="1"/>
                <c:pt idx="0">
                  <c:v>5:5-0.5</c:v>
                </c:pt>
              </c:strCache>
            </c:strRef>
          </c:tx>
          <c:spPr>
            <a:solidFill>
              <a:schemeClr val="accent1">
                <a:lumMod val="80000"/>
                <a:lumOff val="2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'0.85'!$B$14:$F$14</c:f>
              <c:numCache>
                <c:formatCode>General</c:formatCode>
                <c:ptCount val="3"/>
                <c:pt idx="0">
                  <c:v>0.85</c:v>
                </c:pt>
                <c:pt idx="1">
                  <c:v>0.78</c:v>
                </c:pt>
                <c:pt idx="2">
                  <c:v>0.68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A4C9-4E51-A6A1-E4D2C4EBC836}"/>
            </c:ext>
          </c:extLst>
        </c:ser>
        <c:ser>
          <c:idx val="13"/>
          <c:order val="13"/>
          <c:tx>
            <c:strRef>
              <c:f>'0.85'!$A$15</c:f>
              <c:strCache>
                <c:ptCount val="1"/>
                <c:pt idx="0">
                  <c:v>5:5-0.55</c:v>
                </c:pt>
              </c:strCache>
            </c:strRef>
          </c:tx>
          <c:spPr>
            <a:solidFill>
              <a:schemeClr val="accent2">
                <a:lumMod val="80000"/>
                <a:lumOff val="2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'0.85'!$B$15:$F$15</c:f>
              <c:numCache>
                <c:formatCode>General</c:formatCode>
                <c:ptCount val="3"/>
                <c:pt idx="0">
                  <c:v>0.92</c:v>
                </c:pt>
                <c:pt idx="1">
                  <c:v>0.9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A4C9-4E51-A6A1-E4D2C4EBC836}"/>
            </c:ext>
          </c:extLst>
        </c:ser>
        <c:ser>
          <c:idx val="14"/>
          <c:order val="14"/>
          <c:tx>
            <c:strRef>
              <c:f>'0.85'!$A$16</c:f>
              <c:strCache>
                <c:ptCount val="1"/>
                <c:pt idx="0">
                  <c:v>5:5-0.6</c:v>
                </c:pt>
              </c:strCache>
            </c:strRef>
          </c:tx>
          <c:spPr>
            <a:solidFill>
              <a:schemeClr val="accent3">
                <a:lumMod val="80000"/>
                <a:lumOff val="2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'0.85'!$B$16:$F$16</c:f>
              <c:numCache>
                <c:formatCode>General</c:formatCode>
                <c:ptCount val="3"/>
                <c:pt idx="0">
                  <c:v>0.88</c:v>
                </c:pt>
                <c:pt idx="1">
                  <c:v>0.78</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A4C9-4E51-A6A1-E4D2C4EBC836}"/>
            </c:ext>
          </c:extLst>
        </c:ser>
        <c:ser>
          <c:idx val="15"/>
          <c:order val="15"/>
          <c:tx>
            <c:strRef>
              <c:f>'0.85'!$A$17</c:f>
              <c:strCache>
                <c:ptCount val="1"/>
                <c:pt idx="0">
                  <c:v>5:5-0.65</c:v>
                </c:pt>
              </c:strCache>
            </c:strRef>
          </c:tx>
          <c:spPr>
            <a:solidFill>
              <a:schemeClr val="accent4">
                <a:lumMod val="80000"/>
                <a:lumOff val="2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'0.85'!$B$17:$F$17</c:f>
              <c:numCache>
                <c:formatCode>General</c:formatCode>
                <c:ptCount val="3"/>
                <c:pt idx="0">
                  <c:v>0.8</c:v>
                </c:pt>
                <c:pt idx="1">
                  <c:v>0.57999999999999996</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A4C9-4E51-A6A1-E4D2C4EBC836}"/>
            </c:ext>
          </c:extLst>
        </c:ser>
        <c:ser>
          <c:idx val="16"/>
          <c:order val="16"/>
          <c:tx>
            <c:strRef>
              <c:f>'0.85'!$A$18</c:f>
              <c:strCache>
                <c:ptCount val="1"/>
                <c:pt idx="0">
                  <c:v>6:4-0.45</c:v>
                </c:pt>
              </c:strCache>
            </c:strRef>
          </c:tx>
          <c:spPr>
            <a:solidFill>
              <a:schemeClr val="accent5">
                <a:lumMod val="80000"/>
                <a:lumOff val="2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'0.85'!$B$18:$F$18</c:f>
              <c:numCache>
                <c:formatCode>General</c:formatCode>
                <c:ptCount val="3"/>
                <c:pt idx="0">
                  <c:v>0.66</c:v>
                </c:pt>
                <c:pt idx="1">
                  <c:v>0.52</c:v>
                </c:pt>
                <c:pt idx="2">
                  <c:v>0.31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A4C9-4E51-A6A1-E4D2C4EBC836}"/>
            </c:ext>
          </c:extLst>
        </c:ser>
        <c:ser>
          <c:idx val="17"/>
          <c:order val="17"/>
          <c:tx>
            <c:strRef>
              <c:f>'0.85'!$A$19</c:f>
              <c:strCache>
                <c:ptCount val="1"/>
                <c:pt idx="0">
                  <c:v>6:4-0.5</c:v>
                </c:pt>
              </c:strCache>
            </c:strRef>
          </c:tx>
          <c:spPr>
            <a:solidFill>
              <a:schemeClr val="accent6">
                <a:lumMod val="80000"/>
                <a:lumOff val="2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'0.85'!$B$19:$F$19</c:f>
              <c:numCache>
                <c:formatCode>General</c:formatCode>
                <c:ptCount val="3"/>
                <c:pt idx="0">
                  <c:v>0.88</c:v>
                </c:pt>
                <c:pt idx="1">
                  <c:v>0.83</c:v>
                </c:pt>
                <c:pt idx="2">
                  <c:v>0.75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A4C9-4E51-A6A1-E4D2C4EBC836}"/>
            </c:ext>
          </c:extLst>
        </c:ser>
        <c:ser>
          <c:idx val="18"/>
          <c:order val="18"/>
          <c:tx>
            <c:strRef>
              <c:f>'0.85'!$A$20</c:f>
              <c:strCache>
                <c:ptCount val="1"/>
                <c:pt idx="0">
                  <c:v>6:4-0.55</c:v>
                </c:pt>
              </c:strCache>
            </c:strRef>
          </c:tx>
          <c:spPr>
            <a:solidFill>
              <a:schemeClr val="accent1">
                <a:lumMod val="8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'0.85'!$B$20:$F$20</c:f>
              <c:numCache>
                <c:formatCode>General</c:formatCode>
                <c:ptCount val="3"/>
                <c:pt idx="0">
                  <c:v>0.93</c:v>
                </c:pt>
                <c:pt idx="1">
                  <c:v>0.9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A4C9-4E51-A6A1-E4D2C4EBC836}"/>
            </c:ext>
          </c:extLst>
        </c:ser>
        <c:ser>
          <c:idx val="19"/>
          <c:order val="19"/>
          <c:tx>
            <c:strRef>
              <c:f>'0.85'!$A$21</c:f>
              <c:strCache>
                <c:ptCount val="1"/>
                <c:pt idx="0">
                  <c:v>6:4-0.6</c:v>
                </c:pt>
              </c:strCache>
            </c:strRef>
          </c:tx>
          <c:spPr>
            <a:solidFill>
              <a:schemeClr val="accent2">
                <a:lumMod val="8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'0.85'!$B$21:$F$21</c:f>
              <c:numCache>
                <c:formatCode>General</c:formatCode>
                <c:ptCount val="3"/>
                <c:pt idx="0">
                  <c:v>0.89</c:v>
                </c:pt>
                <c:pt idx="1">
                  <c:v>0.78</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A4C9-4E51-A6A1-E4D2C4EBC836}"/>
            </c:ext>
          </c:extLst>
        </c:ser>
        <c:ser>
          <c:idx val="20"/>
          <c:order val="20"/>
          <c:tx>
            <c:strRef>
              <c:f>'0.85'!$A$22</c:f>
              <c:strCache>
                <c:ptCount val="1"/>
                <c:pt idx="0">
                  <c:v>6:4-0.65</c:v>
                </c:pt>
              </c:strCache>
            </c:strRef>
          </c:tx>
          <c:spPr>
            <a:solidFill>
              <a:schemeClr val="accent3">
                <a:lumMod val="8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'0.85'!$B$22:$F$22</c:f>
              <c:numCache>
                <c:formatCode>General</c:formatCode>
                <c:ptCount val="3"/>
                <c:pt idx="0">
                  <c:v>0.8</c:v>
                </c:pt>
                <c:pt idx="1">
                  <c:v>0.59</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A4C9-4E51-A6A1-E4D2C4EBC836}"/>
            </c:ext>
          </c:extLst>
        </c:ser>
        <c:ser>
          <c:idx val="21"/>
          <c:order val="21"/>
          <c:tx>
            <c:strRef>
              <c:f>'0.85'!$A$23</c:f>
              <c:strCache>
                <c:ptCount val="1"/>
                <c:pt idx="0">
                  <c:v>7:3-0.45</c:v>
                </c:pt>
              </c:strCache>
            </c:strRef>
          </c:tx>
          <c:spPr>
            <a:solidFill>
              <a:schemeClr val="accent4">
                <a:lumMod val="8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'0.85'!$B$23:$F$23</c:f>
              <c:numCache>
                <c:formatCode>General</c:formatCode>
                <c:ptCount val="3"/>
                <c:pt idx="0">
                  <c:v>0.72</c:v>
                </c:pt>
                <c:pt idx="1">
                  <c:v>0.57999999999999996</c:v>
                </c:pt>
                <c:pt idx="2">
                  <c:v>0.39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A4C9-4E51-A6A1-E4D2C4EBC836}"/>
            </c:ext>
          </c:extLst>
        </c:ser>
        <c:ser>
          <c:idx val="22"/>
          <c:order val="22"/>
          <c:tx>
            <c:strRef>
              <c:f>'0.85'!$A$24</c:f>
              <c:strCache>
                <c:ptCount val="1"/>
                <c:pt idx="0">
                  <c:v>7:3-0.5</c:v>
                </c:pt>
              </c:strCache>
            </c:strRef>
          </c:tx>
          <c:spPr>
            <a:solidFill>
              <a:schemeClr val="accent5">
                <a:lumMod val="8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'0.85'!$B$24:$F$24</c:f>
              <c:numCache>
                <c:formatCode>General</c:formatCode>
                <c:ptCount val="3"/>
                <c:pt idx="0">
                  <c:v>0.89</c:v>
                </c:pt>
                <c:pt idx="1">
                  <c:v>0.85</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A4C9-4E51-A6A1-E4D2C4EBC836}"/>
            </c:ext>
          </c:extLst>
        </c:ser>
        <c:ser>
          <c:idx val="23"/>
          <c:order val="23"/>
          <c:tx>
            <c:strRef>
              <c:f>'0.85'!$A$25</c:f>
              <c:strCache>
                <c:ptCount val="1"/>
                <c:pt idx="0">
                  <c:v>7:3-0.55</c:v>
                </c:pt>
              </c:strCache>
            </c:strRef>
          </c:tx>
          <c:spPr>
            <a:solidFill>
              <a:schemeClr val="accent6">
                <a:lumMod val="8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'0.85'!$B$25:$F$25</c:f>
              <c:numCache>
                <c:formatCode>General</c:formatCode>
                <c:ptCount val="3"/>
                <c:pt idx="0">
                  <c:v>0.93</c:v>
                </c:pt>
                <c:pt idx="1">
                  <c:v>0.9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A4C9-4E51-A6A1-E4D2C4EBC836}"/>
            </c:ext>
          </c:extLst>
        </c:ser>
        <c:ser>
          <c:idx val="24"/>
          <c:order val="24"/>
          <c:tx>
            <c:strRef>
              <c:f>'0.85'!$A$26</c:f>
              <c:strCache>
                <c:ptCount val="1"/>
                <c:pt idx="0">
                  <c:v>7:3-0.6</c:v>
                </c:pt>
              </c:strCache>
            </c:strRef>
          </c:tx>
          <c:spPr>
            <a:solidFill>
              <a:schemeClr val="accent1">
                <a:lumMod val="60000"/>
                <a:lumOff val="4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'0.85'!$B$26:$F$26</c:f>
              <c:numCache>
                <c:formatCode>General</c:formatCode>
                <c:ptCount val="3"/>
                <c:pt idx="0">
                  <c:v>0.89</c:v>
                </c:pt>
                <c:pt idx="1">
                  <c:v>0.79</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A4C9-4E51-A6A1-E4D2C4EBC836}"/>
            </c:ext>
          </c:extLst>
        </c:ser>
        <c:ser>
          <c:idx val="25"/>
          <c:order val="25"/>
          <c:tx>
            <c:strRef>
              <c:f>'0.85'!$A$27</c:f>
              <c:strCache>
                <c:ptCount val="1"/>
                <c:pt idx="0">
                  <c:v>7:3-0.65</c:v>
                </c:pt>
              </c:strCache>
            </c:strRef>
          </c:tx>
          <c:spPr>
            <a:solidFill>
              <a:schemeClr val="accent2">
                <a:lumMod val="60000"/>
                <a:lumOff val="4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'0.85'!$B$27:$F$27</c:f>
              <c:numCache>
                <c:formatCode>General</c:formatCode>
                <c:ptCount val="3"/>
                <c:pt idx="0">
                  <c:v>0.81</c:v>
                </c:pt>
                <c:pt idx="1">
                  <c:v>0.61</c:v>
                </c:pt>
                <c:pt idx="2">
                  <c:v>0.57999999999999996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A4C9-4E51-A6A1-E4D2C4EBC836}"/>
            </c:ext>
          </c:extLst>
        </c:ser>
        <c:ser>
          <c:idx val="26"/>
          <c:order val="26"/>
          <c:tx>
            <c:strRef>
              <c:f>'0.85'!$A$28</c:f>
              <c:strCache>
                <c:ptCount val="1"/>
                <c:pt idx="0">
                  <c:v>8:2-0.45</c:v>
                </c:pt>
              </c:strCache>
            </c:strRef>
          </c:tx>
          <c:spPr>
            <a:solidFill>
              <a:schemeClr val="accent3">
                <a:lumMod val="60000"/>
                <a:lumOff val="4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'0.85'!$B$28:$F$28</c:f>
              <c:numCache>
                <c:formatCode>General</c:formatCode>
                <c:ptCount val="3"/>
                <c:pt idx="0">
                  <c:v>0.76</c:v>
                </c:pt>
                <c:pt idx="1">
                  <c:v>0.64</c:v>
                </c:pt>
                <c:pt idx="2">
                  <c:v>0.46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A4C9-4E51-A6A1-E4D2C4EBC836}"/>
            </c:ext>
          </c:extLst>
        </c:ser>
        <c:ser>
          <c:idx val="27"/>
          <c:order val="27"/>
          <c:tx>
            <c:strRef>
              <c:f>'0.85'!$A$29</c:f>
              <c:strCache>
                <c:ptCount val="1"/>
                <c:pt idx="0">
                  <c:v>8:2-0.5</c:v>
                </c:pt>
              </c:strCache>
            </c:strRef>
          </c:tx>
          <c:spPr>
            <a:solidFill>
              <a:schemeClr val="accent4">
                <a:lumMod val="60000"/>
                <a:lumOff val="4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'0.85'!$B$29:$F$29</c:f>
              <c:numCache>
                <c:formatCode>General</c:formatCode>
                <c:ptCount val="3"/>
                <c:pt idx="0">
                  <c:v>0.9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A4C9-4E51-A6A1-E4D2C4EBC836}"/>
            </c:ext>
          </c:extLst>
        </c:ser>
        <c:ser>
          <c:idx val="28"/>
          <c:order val="28"/>
          <c:tx>
            <c:strRef>
              <c:f>'0.85'!$A$30</c:f>
              <c:strCache>
                <c:ptCount val="1"/>
                <c:pt idx="0">
                  <c:v>8:2-0.55</c:v>
                </c:pt>
              </c:strCache>
            </c:strRef>
          </c:tx>
          <c:spPr>
            <a:solidFill>
              <a:schemeClr val="accent5">
                <a:lumMod val="60000"/>
                <a:lumOff val="4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'0.85'!$B$30:$F$30</c:f>
              <c:numCache>
                <c:formatCode>General</c:formatCode>
                <c:ptCount val="3"/>
                <c:pt idx="0">
                  <c:v>0.93</c:v>
                </c:pt>
                <c:pt idx="1">
                  <c:v>0.89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A4C9-4E51-A6A1-E4D2C4EBC836}"/>
            </c:ext>
          </c:extLst>
        </c:ser>
        <c:ser>
          <c:idx val="29"/>
          <c:order val="29"/>
          <c:tx>
            <c:strRef>
              <c:f>'0.85'!$A$31</c:f>
              <c:strCache>
                <c:ptCount val="1"/>
                <c:pt idx="0">
                  <c:v>8:2-0.6</c:v>
                </c:pt>
              </c:strCache>
            </c:strRef>
          </c:tx>
          <c:spPr>
            <a:solidFill>
              <a:schemeClr val="accent6">
                <a:lumMod val="60000"/>
                <a:lumOff val="4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'0.85'!$B$31:$F$31</c:f>
              <c:numCache>
                <c:formatCode>General</c:formatCode>
                <c:ptCount val="3"/>
                <c:pt idx="0">
                  <c:v>0.89</c:v>
                </c:pt>
                <c:pt idx="1">
                  <c:v>0.8</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A4C9-4E51-A6A1-E4D2C4EBC836}"/>
            </c:ext>
          </c:extLst>
        </c:ser>
        <c:ser>
          <c:idx val="30"/>
          <c:order val="30"/>
          <c:tx>
            <c:strRef>
              <c:f>'0.85'!$A$32</c:f>
              <c:strCache>
                <c:ptCount val="1"/>
                <c:pt idx="0">
                  <c:v>8:2-0.65</c:v>
                </c:pt>
              </c:strCache>
            </c:strRef>
          </c:tx>
          <c:spPr>
            <a:solidFill>
              <a:schemeClr val="accent1">
                <a:lumMod val="5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'0.85'!$B$32:$F$32</c:f>
              <c:numCache>
                <c:formatCode>General</c:formatCode>
                <c:ptCount val="3"/>
                <c:pt idx="0">
                  <c:v>0.82</c:v>
                </c:pt>
                <c:pt idx="1">
                  <c:v>0.64</c:v>
                </c:pt>
                <c:pt idx="2">
                  <c:v>0.62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A4C9-4E51-A6A1-E4D2C4EBC836}"/>
            </c:ext>
          </c:extLst>
        </c:ser>
        <c:ser>
          <c:idx val="31"/>
          <c:order val="31"/>
          <c:tx>
            <c:strRef>
              <c:f>'0.85'!$A$33</c:f>
              <c:strCache>
                <c:ptCount val="1"/>
                <c:pt idx="0">
                  <c:v>9:1-0.45</c:v>
                </c:pt>
              </c:strCache>
            </c:strRef>
          </c:tx>
          <c:spPr>
            <a:solidFill>
              <a:schemeClr val="accent2">
                <a:lumMod val="5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'0.85'!$B$33:$F$33</c:f>
              <c:numCache>
                <c:formatCode>General</c:formatCode>
                <c:ptCount val="3"/>
                <c:pt idx="0">
                  <c:v>0.79</c:v>
                </c:pt>
                <c:pt idx="1">
                  <c:v>0.68</c:v>
                </c:pt>
                <c:pt idx="2">
                  <c:v>0.51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A4C9-4E51-A6A1-E4D2C4EBC836}"/>
            </c:ext>
          </c:extLst>
        </c:ser>
        <c:ser>
          <c:idx val="32"/>
          <c:order val="32"/>
          <c:tx>
            <c:strRef>
              <c:f>'0.85'!$A$34</c:f>
              <c:strCache>
                <c:ptCount val="1"/>
                <c:pt idx="0">
                  <c:v>9:1-0.5</c:v>
                </c:pt>
              </c:strCache>
            </c:strRef>
          </c:tx>
          <c:spPr>
            <a:solidFill>
              <a:schemeClr val="accent3">
                <a:lumMod val="5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'0.85'!$B$34:$F$34</c:f>
              <c:numCache>
                <c:formatCode>General</c:formatCode>
                <c:ptCount val="3"/>
                <c:pt idx="0">
                  <c:v>0.89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A4C9-4E51-A6A1-E4D2C4EBC836}"/>
            </c:ext>
          </c:extLst>
        </c:ser>
        <c:ser>
          <c:idx val="33"/>
          <c:order val="33"/>
          <c:tx>
            <c:strRef>
              <c:f>'0.85'!$A$35</c:f>
              <c:strCache>
                <c:ptCount val="1"/>
                <c:pt idx="0">
                  <c:v>9:1-0.55</c:v>
                </c:pt>
              </c:strCache>
            </c:strRef>
          </c:tx>
          <c:spPr>
            <a:solidFill>
              <a:schemeClr val="accent4">
                <a:lumMod val="5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'0.85'!$B$35:$F$35</c:f>
              <c:numCache>
                <c:formatCode>General</c:formatCode>
                <c:ptCount val="3"/>
                <c:pt idx="0">
                  <c:v>0.92</c:v>
                </c:pt>
                <c:pt idx="1">
                  <c:v>0.89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A4C9-4E51-A6A1-E4D2C4EBC836}"/>
            </c:ext>
          </c:extLst>
        </c:ser>
        <c:ser>
          <c:idx val="34"/>
          <c:order val="34"/>
          <c:tx>
            <c:strRef>
              <c:f>'0.85'!$A$36</c:f>
              <c:strCache>
                <c:ptCount val="1"/>
                <c:pt idx="0">
                  <c:v>9:1-0.6</c:v>
                </c:pt>
              </c:strCache>
            </c:strRef>
          </c:tx>
          <c:spPr>
            <a:solidFill>
              <a:schemeClr val="accent5">
                <a:lumMod val="5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'0.85'!$B$36:$F$36</c:f>
              <c:numCache>
                <c:formatCode>General</c:formatCode>
                <c:ptCount val="3"/>
                <c:pt idx="0">
                  <c:v>0.89</c:v>
                </c:pt>
                <c:pt idx="1">
                  <c:v>0.81</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A4C9-4E51-A6A1-E4D2C4EBC836}"/>
            </c:ext>
          </c:extLst>
        </c:ser>
        <c:ser>
          <c:idx val="35"/>
          <c:order val="35"/>
          <c:tx>
            <c:strRef>
              <c:f>'0.85'!$A$37</c:f>
              <c:strCache>
                <c:ptCount val="1"/>
                <c:pt idx="0">
                  <c:v>9:1-0.65</c:v>
                </c:pt>
              </c:strCache>
            </c:strRef>
          </c:tx>
          <c:spPr>
            <a:solidFill>
              <a:schemeClr val="accent6">
                <a:lumMod val="50000"/>
              </a:schemeClr>
            </a:solidFill>
            <a:ln>
              <a:noFill/>
            </a:ln>
            <a:effectLst/>
          </c:spPr>
          <c:invertIfNegative val="0"/>
          <c:cat>
            <c:strRef>
              <c:f>'0.85'!$B$1:$F$1</c:f>
              <c:strCache>
                <c:ptCount val="3"/>
                <c:pt idx="0">
                  <c:v>V-measure</c:v>
                </c:pt>
                <c:pt idx="1">
                  <c:v>AMI</c:v>
                </c:pt>
                <c:pt idx="2">
                  <c:v>ARI</c:v>
                </c:pt>
              </c:strCache>
              <c:extLst xmlns:c16r2="http://schemas.microsoft.com/office/drawing/2015/06/chart"/>
            </c:strRef>
          </c:cat>
          <c:val>
            <c:numRef>
              <c:f>'0.85'!$B$37:$F$37</c:f>
              <c:numCache>
                <c:formatCode>General</c:formatCode>
                <c:ptCount val="3"/>
                <c:pt idx="0">
                  <c:v>0.84</c:v>
                </c:pt>
                <c:pt idx="1">
                  <c:v>0.67</c:v>
                </c:pt>
                <c:pt idx="2">
                  <c:v>0.65</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A4C9-4E51-A6A1-E4D2C4EBC836}"/>
            </c:ext>
          </c:extLst>
        </c:ser>
        <c:dLbls>
          <c:showLegendKey val="0"/>
          <c:showVal val="0"/>
          <c:showCatName val="0"/>
          <c:showSerName val="0"/>
          <c:showPercent val="0"/>
          <c:showBubbleSize val="0"/>
        </c:dLbls>
        <c:gapWidth val="219"/>
        <c:overlap val="-27"/>
        <c:axId val="268109248"/>
        <c:axId val="26809564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'0.85'!$A$2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'0.85'!$B$1:$F$1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'0.85'!$B$2:$F$2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A4C9-4E51-A6A1-E4D2C4EBC836}"/>
                  </c:ext>
                </c:extLst>
              </c15:ser>
            </c15:filteredBarSeries>
          </c:ext>
        </c:extLst>
      </c:barChart>
      <c:catAx>
        <c:axId val="268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095648"/>
        <c:crosses val="autoZero"/>
        <c:auto val="1"/>
        <c:lblAlgn val="ctr"/>
        <c:lblOffset val="100"/>
        <c:noMultiLvlLbl val="0"/>
      </c:catAx>
      <c:valAx>
        <c:axId val="2680956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9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0.45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'0.45'!$A$5</c:f>
              <c:strCache>
                <c:ptCount val="1"/>
                <c:pt idx="0">
                  <c:v>3:7-0.55</c:v>
                </c:pt>
              </c:strCache>
            </c:strRef>
          </c:tx>
          <c:spPr>
            <a:solidFill>
              <a:schemeClr val="accent1"/>
            </a:solidFill>
            <a:ln>
              <a:noFill/>
            </a:ln>
            <a:effectLst/>
          </c:spPr>
          <c:invertIfNegative val="0"/>
          <c:errBars>
            <c:errBarType val="both"/>
            <c:errValType val="cust"/>
            <c:noEndCap val="0"/>
            <c:plus>
              <c:numRef>
                <c:f>'0.45'!$J$32:$N$32</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'0.45'!$J$39:$N$39</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'0.45'!$B$5:$F$5</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0-986A-433A-B9DA-0DD45172E50F}"/>
            </c:ext>
          </c:extLst>
        </c:ser>
        <c:ser>
          <c:idx val="1"/>
          <c:order val="1"/>
          <c:tx>
            <c:strRef>
              <c:f>'0.45'!$A$10</c:f>
              <c:strCache>
                <c:ptCount val="1"/>
                <c:pt idx="0">
                  <c:v>4:6-0.55</c:v>
                </c:pt>
              </c:strCache>
            </c:strRef>
          </c:tx>
          <c:spPr>
            <a:solidFill>
              <a:schemeClr val="accent2"/>
            </a:solidFill>
            <a:ln>
              <a:noFill/>
            </a:ln>
            <a:effectLst/>
          </c:spPr>
          <c:invertIfNegative val="0"/>
          <c:errBars>
            <c:errBarType val="both"/>
            <c:errValType val="cust"/>
            <c:noEndCap val="0"/>
            <c:plus>
              <c:numRef>
                <c:f>'0.45'!$J$33:$N$33</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'0.45'!$J$40:$N$40</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'0.45'!$B$10:$F$10</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1-986A-433A-B9DA-0DD45172E50F}"/>
            </c:ext>
          </c:extLst>
        </c:ser>
        <c:ser>
          <c:idx val="2"/>
          <c:order val="2"/>
          <c:tx>
            <c:strRef>
              <c:f>'0.45'!$A$15</c:f>
              <c:strCache>
                <c:ptCount val="1"/>
                <c:pt idx="0">
                  <c:v>5:5-0.55</c:v>
                </c:pt>
              </c:strCache>
            </c:strRef>
          </c:tx>
          <c:spPr>
            <a:solidFill>
              <a:schemeClr val="accent3"/>
            </a:solidFill>
            <a:ln>
              <a:noFill/>
            </a:ln>
            <a:effectLst/>
          </c:spPr>
          <c:invertIfNegative val="0"/>
          <c:errBars>
            <c:errBarType val="both"/>
            <c:errValType val="cust"/>
            <c:noEndCap val="0"/>
            <c:plus>
              <c:numRef>
                <c:f>'0.45'!$J$34:$N$34</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'0.45'!$J$41:$N$41</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'0.45'!$B$15:$F$15</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2-986A-433A-B9DA-0DD45172E50F}"/>
            </c:ext>
          </c:extLst>
        </c:ser>
        <c:ser>
          <c:idx val="3"/>
          <c:order val="3"/>
          <c:tx>
            <c:strRef>
              <c:f>'0.45'!$A$20</c:f>
              <c:strCache>
                <c:ptCount val="1"/>
                <c:pt idx="0">
                  <c:v>6:4-0.55</c:v>
                </c:pt>
              </c:strCache>
            </c:strRef>
          </c:tx>
          <c:spPr>
            <a:solidFill>
              <a:schemeClr val="accent4"/>
            </a:solidFill>
            <a:ln>
              <a:noFill/>
            </a:ln>
            <a:effectLst/>
          </c:spPr>
          <c:invertIfNegative val="0"/>
          <c:errBars>
            <c:errBarType val="both"/>
            <c:errValType val="cust"/>
            <c:noEndCap val="0"/>
            <c:plus>
              <c:numRef>
                <c:f>'0.45'!$J$35:$N$35</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'0.45'!$J$42:$N$42</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'0.45'!$B$20:$F$20</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3-986A-433A-B9DA-0DD45172E50F}"/>
            </c:ext>
          </c:extLst>
        </c:ser>
        <c:ser>
          <c:idx val="4"/>
          <c:order val="4"/>
          <c:tx>
            <c:strRef>
              <c:f>'0.45'!$A$25</c:f>
              <c:strCache>
                <c:ptCount val="1"/>
                <c:pt idx="0">
                  <c:v>7:3-0.55</c:v>
                </c:pt>
              </c:strCache>
            </c:strRef>
          </c:tx>
          <c:spPr>
            <a:solidFill>
              <a:schemeClr val="accent5"/>
            </a:solidFill>
            <a:ln>
              <a:noFill/>
            </a:ln>
            <a:effectLst/>
          </c:spPr>
          <c:invertIfNegative val="0"/>
          <c:errBars>
            <c:errBarType val="both"/>
            <c:errValType val="cust"/>
            <c:noEndCap val="0"/>
            <c:plus>
              <c:numRef>
                <c:f>'0.45'!$J$36:$N$36</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'0.45'!$J$43:$N$43</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'0.45'!$B$25:$F$25</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4-986A-433A-B9DA-0DD45172E50F}"/>
            </c:ext>
          </c:extLst>
        </c:ser>
        <c:ser>
          <c:idx val="5"/>
          <c:order val="5"/>
          <c:tx>
            <c:strRef>
              <c:f>'0.45'!$A$30</c:f>
              <c:strCache>
                <c:ptCount val="1"/>
                <c:pt idx="0">
                  <c:v>8:2-0.55</c:v>
                </c:pt>
              </c:strCache>
            </c:strRef>
          </c:tx>
          <c:spPr>
            <a:solidFill>
              <a:schemeClr val="accent6"/>
            </a:solidFill>
            <a:ln>
              <a:noFill/>
            </a:ln>
            <a:effectLst/>
          </c:spPr>
          <c:invertIfNegative val="0"/>
          <c:errBars>
            <c:errBarType val="both"/>
            <c:errValType val="cust"/>
            <c:noEndCap val="0"/>
            <c:plus>
              <c:numRef>
                <c:f>'0.45'!$J$37:$N$37</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'0.45'!$J$44:$N$44</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'0.45'!$B$30:$F$30</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5-986A-433A-B9DA-0DD45172E50F}"/>
            </c:ext>
          </c:extLst>
        </c:ser>
        <c:ser>
          <c:idx val="6"/>
          <c:order val="6"/>
          <c:tx>
            <c:strRef>
              <c:f>'0.45'!$A$35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'0.45'!$J$38:$N$38</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'0.45'!$J$45:$N$45</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'0.45'!$B$35:$F$35</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6-986A-433A-B9DA-0DD45172E50F}"/>
            </c:ext>
          </c:extLst>
        </c:ser>
        <c:dLbls>
          <c:showLegendKey val="0"/>
          <c:showVal val="0"/>
          <c:showCatName val="0"/>
          <c:showSerName val="0"/>
          <c:showPercent val="0"/>
          <c:showBubbleSize val="0"/>
        </c:dLbls>
        <c:gapWidth val="219"/>
        <c:overlap val="-27"/>
        <c:axId val="268101632"/>
        <c:axId val="268102176"/>
        <c:extLst xmlns:c16r2="http://schemas.microsoft.com/office/drawing/2015/06/chart"/>
      </c:barChart>
      <c:catAx>
        <c:axId val="26810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2176"/>
        <c:crosses val="autoZero"/>
        <c:auto val="1"/>
        <c:lblAlgn val="ctr"/>
        <c:lblOffset val="100"/>
        <c:noMultiLvlLbl val="0"/>
      </c:catAx>
      <c:valAx>
        <c:axId val="268102176"/>
        <c:scaling>
          <c:orientation val="minMax"/>
          <c:max val="1"/>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0.5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'0.5'!$A$5</c:f>
              <c:strCache>
                <c:ptCount val="1"/>
                <c:pt idx="0">
                  <c:v>3:7-0.55</c:v>
                </c:pt>
              </c:strCache>
            </c:strRef>
          </c:tx>
          <c:spPr>
            <a:solidFill>
              <a:schemeClr val="accent1"/>
            </a:solidFill>
            <a:ln>
              <a:noFill/>
            </a:ln>
            <a:effectLst/>
          </c:spPr>
          <c:invertIfNegative val="0"/>
          <c:errBars>
            <c:errBarType val="both"/>
            <c:errValType val="cust"/>
            <c:noEndCap val="0"/>
            <c:plus>
              <c:numRef>
                <c:f>'0.5'!$J$32:$N$32</c:f>
                <c:numCache>
                  <c:formatCode>General</c:formatCode>
                  <c:ptCount val="5"/>
                  <c:pt idx="0">
                    <c:v>2.0000000000000018E-2</c:v>
                  </c:pt>
                  <c:pt idx="1">
                    <c:v>3.0000000000000027E-2</c:v>
                  </c:pt>
                  <c:pt idx="2">
                    <c:v>3.0000000000000027E-2</c:v>
                  </c:pt>
                  <c:pt idx="3">
                    <c:v>3.0000000000000027E-2</c:v>
                  </c:pt>
                  <c:pt idx="4">
                    <c:v>5.9999999999999942E-2</c:v>
                  </c:pt>
                </c:numCache>
              </c:numRef>
            </c:plus>
            <c:minus>
              <c:numRef>
                <c:f>'0.5'!$J$39:$N$39</c:f>
                <c:numCache>
                  <c:formatCode>General</c:formatCode>
                  <c:ptCount val="5"/>
                  <c:pt idx="0">
                    <c:v>2.0000000000000018E-2</c:v>
                  </c:pt>
                  <c:pt idx="1">
                    <c:v>3.0000000000000027E-2</c:v>
                  </c:pt>
                  <c:pt idx="2">
                    <c:v>2.0000000000000018E-2</c:v>
                  </c:pt>
                  <c:pt idx="3">
                    <c:v>3.0000000000000027E-2</c:v>
                  </c:pt>
                  <c:pt idx="4">
                    <c:v>7.0000000000000062E-2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'0.5'!$B$5:$F$5</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0-F163-40FC-AC3D-291D17365FCC}"/>
            </c:ext>
          </c:extLst>
        </c:ser>
        <c:ser>
          <c:idx val="1"/>
          <c:order val="1"/>
          <c:tx>
            <c:strRef>
              <c:f>'0.5'!$A$10</c:f>
              <c:strCache>
                <c:ptCount val="1"/>
                <c:pt idx="0">
                  <c:v>4:6-0.55</c:v>
                </c:pt>
              </c:strCache>
            </c:strRef>
          </c:tx>
          <c:spPr>
            <a:solidFill>
              <a:schemeClr val="accent2"/>
            </a:solidFill>
            <a:ln>
              <a:noFill/>
            </a:ln>
            <a:effectLst/>
          </c:spPr>
          <c:invertIfNegative val="0"/>
          <c:errBars>
            <c:errBarType val="both"/>
            <c:errValType val="cust"/>
            <c:noEndCap val="0"/>
            <c:plus>
              <c:numRef>
                <c:f>'0.5'!$J$33:$N$33</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'0.5'!$J$40:$N$40</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'0.5'!$B$10:$F$10</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1-F163-40FC-AC3D-291D17365FCC}"/>
            </c:ext>
          </c:extLst>
        </c:ser>
        <c:ser>
          <c:idx val="2"/>
          <c:order val="2"/>
          <c:tx>
            <c:strRef>
              <c:f>'0.5'!$A$15</c:f>
              <c:strCache>
                <c:ptCount val="1"/>
                <c:pt idx="0">
                  <c:v>5:5-0.55</c:v>
                </c:pt>
              </c:strCache>
            </c:strRef>
          </c:tx>
          <c:spPr>
            <a:solidFill>
              <a:schemeClr val="accent3"/>
            </a:solidFill>
            <a:ln>
              <a:noFill/>
            </a:ln>
            <a:effectLst/>
          </c:spPr>
          <c:invertIfNegative val="0"/>
          <c:errBars>
            <c:errBarType val="both"/>
            <c:errValType val="cust"/>
            <c:noEndCap val="0"/>
            <c:plus>
              <c:numRef>
                <c:f>'0.5'!$J$34:$N$34</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'0.5'!$J$41:$N$41</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'0.5'!$B$15:$F$15</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2-F163-40FC-AC3D-291D17365FCC}"/>
            </c:ext>
          </c:extLst>
        </c:ser>
        <c:ser>
          <c:idx val="3"/>
          <c:order val="3"/>
          <c:tx>
            <c:strRef>
              <c:f>'0.5'!$A$20</c:f>
              <c:strCache>
                <c:ptCount val="1"/>
                <c:pt idx="0">
                  <c:v>6:4-0.55</c:v>
                </c:pt>
              </c:strCache>
            </c:strRef>
          </c:tx>
          <c:spPr>
            <a:solidFill>
              <a:schemeClr val="accent4"/>
            </a:solidFill>
            <a:ln>
              <a:noFill/>
            </a:ln>
            <a:effectLst/>
          </c:spPr>
          <c:invertIfNegative val="0"/>
          <c:errBars>
            <c:errBarType val="both"/>
            <c:errValType val="cust"/>
            <c:noEndCap val="0"/>
            <c:plus>
              <c:numRef>
                <c:f>'0.5'!$J$35:$N$35</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'0.5'!$J$42:$N$42</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'0.5'!$B$20:$F$20</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3-F163-40FC-AC3D-291D17365FCC}"/>
            </c:ext>
          </c:extLst>
        </c:ser>
        <c:ser>
          <c:idx val="4"/>
          <c:order val="4"/>
          <c:tx>
            <c:strRef>
              <c:f>'0.5'!$A$25</c:f>
              <c:strCache>
                <c:ptCount val="1"/>
                <c:pt idx="0">
                  <c:v>7:3-0.55</c:v>
                </c:pt>
              </c:strCache>
            </c:strRef>
          </c:tx>
          <c:spPr>
            <a:solidFill>
              <a:schemeClr val="accent5"/>
            </a:solidFill>
            <a:ln>
              <a:noFill/>
            </a:ln>
            <a:effectLst/>
          </c:spPr>
          <c:invertIfNegative val="0"/>
          <c:errBars>
            <c:errBarType val="both"/>
            <c:errValType val="cust"/>
            <c:noEndCap val="0"/>
            <c:plus>
              <c:numRef>
                <c:f>'0.5'!$J$36:$N$36</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'0.5'!$J$43:$N$43</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'0.5'!$B$25:$F$25</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4-F163-40FC-AC3D-291D17365FCC}"/>
            </c:ext>
          </c:extLst>
        </c:ser>
        <c:ser>
          <c:idx val="5"/>
          <c:order val="5"/>
          <c:tx>
            <c:strRef>
              <c:f>'0.5'!$A$30</c:f>
              <c:strCache>
                <c:ptCount val="1"/>
                <c:pt idx="0">
                  <c:v>8:2-0.55</c:v>
                </c:pt>
              </c:strCache>
            </c:strRef>
          </c:tx>
          <c:spPr>
            <a:solidFill>
              <a:schemeClr val="accent6"/>
            </a:solidFill>
            <a:ln>
              <a:noFill/>
            </a:ln>
            <a:effectLst/>
          </c:spPr>
          <c:invertIfNegative val="0"/>
          <c:errBars>
            <c:errBarType val="both"/>
            <c:errValType val="cust"/>
            <c:noEndCap val="0"/>
            <c:plus>
              <c:numRef>
                <c:f>'0.5'!$J$37:$N$37</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'0.5'!$J$44:$N$44</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'0.5'!$B$30:$F$30</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5-F163-40FC-AC3D-291D17365FCC}"/>
            </c:ext>
          </c:extLst>
        </c:ser>
        <c:ser>
          <c:idx val="6"/>
          <c:order val="6"/>
          <c:tx>
            <c:strRef>
              <c:f>'0.5'!$A$35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'0.5'!$J$38:$N$38</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'0.5'!$J$45:$N$45</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'0.5'!$B$35:$F$35</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6-F163-40FC-AC3D-291D17365FCC}"/>
            </c:ext>
          </c:extLst>
        </c:ser>
        <c:dLbls>
          <c:showLegendKey val="0"/>
          <c:showVal val="0"/>
          <c:showCatName val="0"/>
          <c:showSerName val="0"/>
          <c:showPercent val="0"/>
          <c:showBubbleSize val="0"/>
        </c:dLbls>
        <c:gapWidth val="219"/>
        <c:overlap val="-27"/>
        <c:axId val="268100544"/>
        <c:axId val="268105984"/>
        <c:extLst xmlns:c16r2="http://schemas.microsoft.com/office/drawing/2015/06/chart"/>
      </c:barChart>
      <c:catAx>
        <c:axId val="26810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5984"/>
        <c:crosses val="autoZero"/>
        <c:auto val="1"/>
        <c:lblAlgn val="ctr"/>
        <c:lblOffset val="100"/>
        <c:noMultiLvlLbl val="0"/>
      </c:catAx>
      <c:valAx>
        <c:axId val="268105984"/>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algorithm3</a:t>
            </a:r>
            <a:r>
              <a:rPr lang="zh-TW"/>
              <a:t> </a:t>
            </a:r>
            <a:r>
              <a:rPr lang="en-US"/>
              <a:t>first threshold = 0.55 </a:t>
            </a:r>
            <a:r>
              <a:rPr lang="zh-TW"/>
              <a:t>各參數比較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'0.55'!$A$5</c:f>
              <c:strCache>
                <c:ptCount val="1"/>
                <c:pt idx="0">
                  <c:v>3:7-0.55</c:v>
                </c:pt>
              </c:strCache>
            </c:strRef>
          </c:tx>
          <c:spPr>
            <a:solidFill>
              <a:schemeClr val="accent1"/>
            </a:solidFill>
            <a:ln>
              <a:noFill/>
            </a:ln>
            <a:effectLst/>
          </c:spPr>
          <c:invertIfNegative val="0"/>
          <c:errBars>
            <c:errBarType val="both"/>
            <c:errValType val="cust"/>
            <c:noEndCap val="0"/>
            <c:plus>
              <c:numRef>
                <c:f>'0.55'!$J$32:$N$32</c:f>
                <c:numCache>
                  <c:formatCode>General</c:formatCode>
                  <c:ptCount val="5"/>
                  <c:pt idx="0">
                    <c:v>2.0000000000000018E-2</c:v>
                  </c:pt>
                  <c:pt idx="1">
                    <c:v>2.0000000000000018E-2</c:v>
                  </c:pt>
                  <c:pt idx="2">
                    <c:v>2.0000000000000018E-2</c:v>
                  </c:pt>
                  <c:pt idx="3">
                    <c:v>3.0000000000000027E-2</c:v>
                  </c:pt>
                  <c:pt idx="4">
                    <c:v>4.0000000000000036E-2</c:v>
                  </c:pt>
                </c:numCache>
              </c:numRef>
            </c:plus>
            <c:minus>
              <c:numRef>
                <c:f>'0.55'!$J$39:$N$39</c:f>
                <c:numCache>
                  <c:formatCode>General</c:formatCode>
                  <c:ptCount val="5"/>
                  <c:pt idx="0">
                    <c:v>2.0000000000000018E-2</c:v>
                  </c:pt>
                  <c:pt idx="1">
                    <c:v>2.0000000000000018E-2</c:v>
                  </c:pt>
                  <c:pt idx="2">
                    <c:v>2.0000000000000018E-2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'0.55'!$B$5:$F$5</c:f>
              <c:numCache>
                <c:formatCode>General</c:formatCode>
                <c:ptCount val="5"/>
                <c:pt idx="0">
                  <c:v>0.91</c:v>
                </c:pt>
                <c:pt idx="1">
                  <c:v>0.91</c:v>
                </c:pt>
                <c:pt idx="2">
                  <c:v>0.91</c:v>
                </c:pt>
                <c:pt idx="3">
                  <c:v>0.9</c:v>
                </c:pt>
                <c:pt idx="4">
                  <c:v>0.88</c:v>
                </c:pt>
              </c:numCache>
            </c:numRef>
          </c:val>
          <c:extLst xmlns:c16r2="http://schemas.microsoft.com/office/drawing/2015/06/chart">
            <c:ext xmlns:c16="http://schemas.microsoft.com/office/drawing/2014/chart" uri="{C3380CC4-5D6E-409C-BE32-E72D297353CC}">
              <c16:uniqueId val="{00000000-8A95-472A-B652-76D57D65FEA9}"/>
            </c:ext>
          </c:extLst>
        </c:ser>
        <c:ser>
          <c:idx val="1"/>
          <c:order val="1"/>
          <c:tx>
            <c:strRef>
              <c:f>'0.55'!$A$10</c:f>
              <c:strCache>
                <c:ptCount val="1"/>
                <c:pt idx="0">
                  <c:v>4:6-0.55</c:v>
                </c:pt>
              </c:strCache>
            </c:strRef>
          </c:tx>
          <c:spPr>
            <a:solidFill>
              <a:schemeClr val="accent2"/>
            </a:solidFill>
            <a:ln>
              <a:noFill/>
            </a:ln>
            <a:effectLst/>
          </c:spPr>
          <c:invertIfNegative val="0"/>
          <c:errBars>
            <c:errBarType val="both"/>
            <c:errValType val="cust"/>
            <c:noEndCap val="0"/>
            <c:plus>
              <c:numRef>
                <c:f>'0.55'!$J$33:$N$33</c:f>
                <c:numCache>
                  <c:formatCode>General</c:formatCode>
                  <c:ptCount val="5"/>
                  <c:pt idx="0">
                    <c:v>2.0000000000000018E-2</c:v>
                  </c:pt>
                  <c:pt idx="1">
                    <c:v>1.9999999999999907E-2</c:v>
                  </c:pt>
                  <c:pt idx="2">
                    <c:v>1.0000000000000009E-2</c:v>
                  </c:pt>
                  <c:pt idx="3">
                    <c:v>2.0000000000000018E-2</c:v>
                  </c:pt>
                  <c:pt idx="4">
                    <c:v>4.0000000000000036E-2</c:v>
                  </c:pt>
                </c:numCache>
              </c:numRef>
            </c:plus>
            <c:minus>
              <c:numRef>
                <c:f>'0.55'!$J$40:$N$40</c:f>
                <c:numCache>
                  <c:formatCode>General</c:formatCode>
                  <c:ptCount val="5"/>
                  <c:pt idx="0">
                    <c:v>2.0000000000000018E-2</c:v>
                  </c:pt>
                  <c:pt idx="1">
                    <c:v>2.0000000000000018E-2</c:v>
                  </c:pt>
                  <c:pt idx="2">
                    <c:v>3.0000000000000027E-2</c:v>
                  </c:pt>
                  <c:pt idx="3">
                    <c:v>2.0000000000000018E-2</c:v>
                  </c:pt>
                  <c:pt idx="4">
                    <c:v>4.0000000000000036E-2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'0.55'!$B$10:$F$10</c:f>
              <c:numCache>
                <c:formatCode>General</c:formatCode>
                <c:ptCount val="5"/>
                <c:pt idx="0">
                  <c:v>0.91</c:v>
                </c:pt>
                <c:pt idx="1">
                  <c:v>0.92</c:v>
                </c:pt>
                <c:pt idx="2">
                  <c:v>0.92</c:v>
                </c:pt>
                <c:pt idx="3">
                  <c:v>0.9</c:v>
                </c:pt>
                <c:pt idx="4">
                  <c:v>0.88</c:v>
                </c:pt>
              </c:numCache>
            </c:numRef>
          </c:val>
          <c:extLst xmlns:c16r2="http://schemas.microsoft.com/office/drawing/2015/06/chart">
            <c:ext xmlns:c16="http://schemas.microsoft.com/office/drawing/2014/chart" uri="{C3380CC4-5D6E-409C-BE32-E72D297353CC}">
              <c16:uniqueId val="{00000001-8A95-472A-B652-76D57D65FEA9}"/>
            </c:ext>
          </c:extLst>
        </c:ser>
        <c:ser>
          <c:idx val="2"/>
          <c:order val="2"/>
          <c:tx>
            <c:strRef>
              <c:f>'0.55'!$A$15</c:f>
              <c:strCache>
                <c:ptCount val="1"/>
                <c:pt idx="0">
                  <c:v>5:5-0.55</c:v>
                </c:pt>
              </c:strCache>
            </c:strRef>
          </c:tx>
          <c:spPr>
            <a:solidFill>
              <a:schemeClr val="accent3"/>
            </a:solidFill>
            <a:ln>
              <a:noFill/>
            </a:ln>
            <a:effectLst/>
          </c:spPr>
          <c:invertIfNegative val="0"/>
          <c:errBars>
            <c:errBarType val="both"/>
            <c:errValType val="cust"/>
            <c:noEndCap val="0"/>
            <c:plus>
              <c:numRef>
                <c:f>'0.55'!$J$34:$N$34</c:f>
                <c:numCache>
                  <c:formatCode>General</c:formatCode>
                  <c:ptCount val="5"/>
                  <c:pt idx="0">
                    <c:v>2.0000000000000018E-2</c:v>
                  </c:pt>
                  <c:pt idx="1">
                    <c:v>1.9999999999999907E-2</c:v>
                  </c:pt>
                  <c:pt idx="2">
                    <c:v>1.0000000000000009E-2</c:v>
                  </c:pt>
                  <c:pt idx="3">
                    <c:v>2.0000000000000018E-2</c:v>
                  </c:pt>
                  <c:pt idx="4">
                    <c:v>4.0000000000000036E-2</c:v>
                  </c:pt>
                </c:numCache>
              </c:numRef>
            </c:plus>
            <c:minus>
              <c:numRef>
                <c:f>'0.55'!$J$41:$N$41</c:f>
                <c:numCache>
                  <c:formatCode>General</c:formatCode>
                  <c:ptCount val="5"/>
                  <c:pt idx="0">
                    <c:v>3.0000000000000027E-2</c:v>
                  </c:pt>
                  <c:pt idx="1">
                    <c:v>2.0000000000000018E-2</c:v>
                  </c:pt>
                  <c:pt idx="2">
                    <c:v>2.0000000000000018E-2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'0.55'!$B$15:$F$15</c:f>
              <c:numCache>
                <c:formatCode>General</c:formatCode>
                <c:ptCount val="5"/>
                <c:pt idx="0">
                  <c:v>0.91</c:v>
                </c:pt>
                <c:pt idx="1">
                  <c:v>0.92</c:v>
                </c:pt>
                <c:pt idx="2">
                  <c:v>0.92</c:v>
                </c:pt>
                <c:pt idx="3">
                  <c:v>0.9</c:v>
                </c:pt>
                <c:pt idx="4">
                  <c:v>0.88</c:v>
                </c:pt>
              </c:numCache>
            </c:numRef>
          </c:val>
          <c:extLst xmlns:c16r2="http://schemas.microsoft.com/office/drawing/2015/06/chart">
            <c:ext xmlns:c16="http://schemas.microsoft.com/office/drawing/2014/chart" uri="{C3380CC4-5D6E-409C-BE32-E72D297353CC}">
              <c16:uniqueId val="{00000002-8A95-472A-B652-76D57D65FEA9}"/>
            </c:ext>
          </c:extLst>
        </c:ser>
        <c:ser>
          <c:idx val="3"/>
          <c:order val="3"/>
          <c:tx>
            <c:strRef>
              <c:f>'0.55'!$A$20</c:f>
              <c:strCache>
                <c:ptCount val="1"/>
                <c:pt idx="0">
                  <c:v>6:4-0.55</c:v>
                </c:pt>
              </c:strCache>
            </c:strRef>
          </c:tx>
          <c:spPr>
            <a:solidFill>
              <a:schemeClr val="accent4"/>
            </a:solidFill>
            <a:ln>
              <a:noFill/>
            </a:ln>
            <a:effectLst/>
          </c:spPr>
          <c:invertIfNegative val="0"/>
          <c:errBars>
            <c:errBarType val="both"/>
            <c:errValType val="cust"/>
            <c:noEndCap val="0"/>
            <c:plus>
              <c:numRef>
                <c:f>'0.55'!$J$35:$N$35</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'0.55'!$J$42:$N$42</c:f>
                <c:numCache>
                  <c:formatCode>General</c:formatCode>
                  <c:ptCount val="5"/>
                  <c:pt idx="0">
                    <c:v>1.0000000000000009E-2</c:v>
                  </c:pt>
                  <c:pt idx="1">
                    <c:v>3.0000000000000027E-2</c:v>
                  </c:pt>
                  <c:pt idx="2">
                    <c:v>2.0000000000000018E-2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'0.55'!$B$20:$F$20</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3-8A95-472A-B652-76D57D65FEA9}"/>
            </c:ext>
          </c:extLst>
        </c:ser>
        <c:ser>
          <c:idx val="4"/>
          <c:order val="4"/>
          <c:tx>
            <c:strRef>
              <c:f>'0.55'!$A$25</c:f>
              <c:strCache>
                <c:ptCount val="1"/>
                <c:pt idx="0">
                  <c:v>7:3-0.55</c:v>
                </c:pt>
              </c:strCache>
            </c:strRef>
          </c:tx>
          <c:spPr>
            <a:solidFill>
              <a:schemeClr val="accent5"/>
            </a:solidFill>
            <a:ln>
              <a:noFill/>
            </a:ln>
            <a:effectLst/>
          </c:spPr>
          <c:invertIfNegative val="0"/>
          <c:errBars>
            <c:errBarType val="both"/>
            <c:errValType val="cust"/>
            <c:noEndCap val="0"/>
            <c:plus>
              <c:numRef>
                <c:f>'0.55'!$J$36:$N$36</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'0.55'!$J$43:$N$43</c:f>
                <c:numCache>
                  <c:formatCode>General</c:formatCode>
                  <c:ptCount val="5"/>
                  <c:pt idx="0">
                    <c:v>3.0000000000000027E-2</c:v>
                  </c:pt>
                  <c:pt idx="1">
                    <c:v>3.0000000000000027E-2</c:v>
                  </c:pt>
                  <c:pt idx="2">
                    <c:v>2.0000000000000018E-2</c:v>
                  </c:pt>
                  <c:pt idx="3">
                    <c:v>3.0000000000000027E-2</c:v>
                  </c:pt>
                  <c:pt idx="4">
                    <c:v>6.9999999999999951E-2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'0.55'!$B$25:$F$25</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4-8A95-472A-B652-76D57D65FEA9}"/>
            </c:ext>
          </c:extLst>
        </c:ser>
        <c:ser>
          <c:idx val="5"/>
          <c:order val="5"/>
          <c:tx>
            <c:strRef>
              <c:f>'0.55'!$A$30</c:f>
              <c:strCache>
                <c:ptCount val="1"/>
                <c:pt idx="0">
                  <c:v>8:2-0.55</c:v>
                </c:pt>
              </c:strCache>
            </c:strRef>
          </c:tx>
          <c:spPr>
            <a:solidFill>
              <a:schemeClr val="accent6"/>
            </a:solidFill>
            <a:ln>
              <a:noFill/>
            </a:ln>
            <a:effectLst/>
          </c:spPr>
          <c:invertIfNegative val="0"/>
          <c:errBars>
            <c:errBarType val="both"/>
            <c:errValType val="cust"/>
            <c:noEndCap val="0"/>
            <c:plus>
              <c:numRef>
                <c:f>'0.55'!$J$37:$N$37</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'0.55'!$J$44:$N$44</c:f>
                <c:numCache>
                  <c:formatCode>General</c:formatCode>
                  <c:ptCount val="5"/>
                  <c:pt idx="0">
                    <c:v>3.0000000000000027E-2</c:v>
                  </c:pt>
                  <c:pt idx="1">
                    <c:v>3.0000000000000027E-2</c:v>
                  </c:pt>
                  <c:pt idx="2">
                    <c:v>2.0000000000000018E-2</c:v>
                  </c:pt>
                  <c:pt idx="3">
                    <c:v>4.0000000000000036E-2</c:v>
                  </c:pt>
                  <c:pt idx="4">
                    <c:v>6.9999999999999951E-2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'0.55'!$B$30:$F$30</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5-8A95-472A-B652-76D57D65FEA9}"/>
            </c:ext>
          </c:extLst>
        </c:ser>
        <c:ser>
          <c:idx val="6"/>
          <c:order val="6"/>
          <c:tx>
            <c:strRef>
              <c:f>'0.55'!$A$35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'0.55'!$J$38:$N$38</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'0.55'!$J$45:$N$45</c:f>
                <c:numCache>
                  <c:formatCode>General</c:formatCode>
                  <c:ptCount val="5"/>
                  <c:pt idx="0">
                    <c:v>3.0000000000000027E-2</c:v>
                  </c:pt>
                  <c:pt idx="1">
                    <c:v>3.0000000000000027E-2</c:v>
                  </c:pt>
                  <c:pt idx="2">
                    <c:v>2.0000000000000018E-2</c:v>
                  </c:pt>
                  <c:pt idx="3">
                    <c:v>4.0000000000000036E-2</c:v>
                  </c:pt>
                  <c:pt idx="4">
                    <c:v>6.9999999999999951E-2</c:v>
                  </c:pt>
                </c:numCache>
              </c:numRef>
            </c:minus>
            <c:spPr>
              <a:noFill/>
              <a:ln w="9525" cap="flat" cmpd="sng" algn="ctr">
                <a:solidFill>
                  <a:schemeClr val="tx1"/>
                </a:solidFill>
                <a:round/>
              </a:ln>
              <a:effectLst/>
            </c:spPr>
          </c:errBars>
          <c:cat>
            <c:strRef>
              <c:f>'0.55'!$B$1:$F$1</c:f>
              <c:strCache>
                <c:ptCount val="5"/>
                <c:pt idx="0">
                  <c:v>Completeness</c:v>
                </c:pt>
                <c:pt idx="1">
                  <c:v>Homogeneity</c:v>
                </c:pt>
                <c:pt idx="2">
                  <c:v>V-measure</c:v>
                </c:pt>
                <c:pt idx="3">
                  <c:v>AMI</c:v>
                </c:pt>
                <c:pt idx="4">
                  <c:v>ARI</c:v>
                </c:pt>
              </c:strCache>
            </c:strRef>
          </c:cat>
          <c:val>
            <c:numRef>
              <c:f>'0.55'!$B$35:$F$35</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6-8A95-472A-B652-76D57D65FEA9}"/>
            </c:ext>
          </c:extLst>
        </c:ser>
        <c:dLbls>
          <c:showLegendKey val="0"/>
          <c:showVal val="0"/>
          <c:showCatName val="0"/>
          <c:showSerName val="0"/>
          <c:showPercent val="0"/>
          <c:showBubbleSize val="0"/>
        </c:dLbls>
        <c:gapWidth val="219"/>
        <c:overlap val="-27"/>
        <c:axId val="268104896"/>
        <c:axId val="268106528"/>
        <c:extLst xmlns:c16r2="http://schemas.microsoft.com/office/drawing/2015/06/chart"/>
      </c:barChart>
      <c:catAx>
        <c:axId val="26810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6528"/>
        <c:crosses val="autoZero"/>
        <c:auto val="1"/>
        <c:lblAlgn val="ctr"/>
        <c:lblOffset val="100"/>
        <c:noMultiLvlLbl val="0"/>
      </c:catAx>
      <c:valAx>
        <c:axId val="268106528"/>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4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6:4</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'6比4'!$A$3</c:f>
              <c:strCache>
                <c:ptCount val="1"/>
                <c:pt idx="0">
                  <c:v>0.4</c:v>
                </c:pt>
              </c:strCache>
            </c:strRef>
          </c:tx>
          <c:spPr>
            <a:solidFill>
              <a:schemeClr val="accent2"/>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'6比4'!$B$3:$F$3</c:f>
              <c:numCache>
                <c:formatCode>General</c:formatCode>
                <c:ptCount val="5"/>
                <c:pt idx="0">
                  <c:v>0.81</c:v>
                </c:pt>
                <c:pt idx="1">
                  <c:v>0.05</c:v>
                </c:pt>
                <c:pt idx="2">
                  <c:v>0.09</c:v>
                </c:pt>
                <c:pt idx="3">
                  <c:v>0.04</c:v>
                </c:pt>
                <c:pt idx="4">
                  <c:v>0.01</c:v>
                </c:pt>
              </c:numCache>
            </c:numRef>
          </c:val>
          <c:extLst xmlns:c16r2="http://schemas.microsoft.com/office/drawing/2015/06/chart">
            <c:ext xmlns:c16="http://schemas.microsoft.com/office/drawing/2014/chart" uri="{C3380CC4-5D6E-409C-BE32-E72D297353CC}">
              <c16:uniqueId val="{00000000-C64F-4F5F-B96D-656B2A4D11F7}"/>
            </c:ext>
          </c:extLst>
        </c:ser>
        <c:ser>
          <c:idx val="2"/>
          <c:order val="2"/>
          <c:tx>
            <c:strRef>
              <c:f>'6比4'!$A$4</c:f>
              <c:strCache>
                <c:ptCount val="1"/>
                <c:pt idx="0">
                  <c:v>0.45</c:v>
                </c:pt>
              </c:strCache>
            </c:strRef>
          </c:tx>
          <c:spPr>
            <a:solidFill>
              <a:schemeClr val="accent3"/>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'6比4'!$B$4:$F$4</c:f>
              <c:numCache>
                <c:formatCode>General</c:formatCode>
                <c:ptCount val="5"/>
                <c:pt idx="0">
                  <c:v>0.89</c:v>
                </c:pt>
                <c:pt idx="1">
                  <c:v>0.32</c:v>
                </c:pt>
                <c:pt idx="2">
                  <c:v>0.47</c:v>
                </c:pt>
                <c:pt idx="3">
                  <c:v>0.31</c:v>
                </c:pt>
                <c:pt idx="4">
                  <c:v>0.12</c:v>
                </c:pt>
              </c:numCache>
            </c:numRef>
          </c:val>
          <c:extLst xmlns:c16r2="http://schemas.microsoft.com/office/drawing/2015/06/chart">
            <c:ext xmlns:c16="http://schemas.microsoft.com/office/drawing/2014/chart" uri="{C3380CC4-5D6E-409C-BE32-E72D297353CC}">
              <c16:uniqueId val="{00000001-C64F-4F5F-B96D-656B2A4D11F7}"/>
            </c:ext>
          </c:extLst>
        </c:ser>
        <c:ser>
          <c:idx val="3"/>
          <c:order val="3"/>
          <c:tx>
            <c:strRef>
              <c:f>'6比4'!$A$5</c:f>
              <c:strCache>
                <c:ptCount val="1"/>
                <c:pt idx="0">
                  <c:v>0.5</c:v>
                </c:pt>
              </c:strCache>
            </c:strRef>
          </c:tx>
          <c:spPr>
            <a:solidFill>
              <a:schemeClr val="accent4"/>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'6比4'!$B$5:$F$5</c:f>
              <c:numCache>
                <c:formatCode>General</c:formatCode>
                <c:ptCount val="5"/>
                <c:pt idx="0">
                  <c:v>0.91</c:v>
                </c:pt>
                <c:pt idx="1">
                  <c:v>0.7</c:v>
                </c:pt>
                <c:pt idx="2">
                  <c:v>0.79</c:v>
                </c:pt>
                <c:pt idx="3">
                  <c:v>0.69</c:v>
                </c:pt>
                <c:pt idx="4">
                  <c:v>0.53</c:v>
                </c:pt>
              </c:numCache>
            </c:numRef>
          </c:val>
          <c:extLst xmlns:c16r2="http://schemas.microsoft.com/office/drawing/2015/06/chart">
            <c:ext xmlns:c16="http://schemas.microsoft.com/office/drawing/2014/chart" uri="{C3380CC4-5D6E-409C-BE32-E72D297353CC}">
              <c16:uniqueId val="{00000002-C64F-4F5F-B96D-656B2A4D11F7}"/>
            </c:ext>
          </c:extLst>
        </c:ser>
        <c:ser>
          <c:idx val="4"/>
          <c:order val="4"/>
          <c:tx>
            <c:strRef>
              <c:f>'6比4'!$A$6</c:f>
              <c:strCache>
                <c:ptCount val="1"/>
                <c:pt idx="0">
                  <c:v>0.55</c:v>
                </c:pt>
              </c:strCache>
            </c:strRef>
          </c:tx>
          <c:spPr>
            <a:solidFill>
              <a:schemeClr val="accent5"/>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'6比4'!$B$6:$F$6</c:f>
              <c:numCache>
                <c:formatCode>General</c:formatCode>
                <c:ptCount val="5"/>
                <c:pt idx="0">
                  <c:v>0.91</c:v>
                </c:pt>
                <c:pt idx="1">
                  <c:v>0.86</c:v>
                </c:pt>
                <c:pt idx="2">
                  <c:v>0.88</c:v>
                </c:pt>
                <c:pt idx="3">
                  <c:v>0.85</c:v>
                </c:pt>
                <c:pt idx="4">
                  <c:v>0.77</c:v>
                </c:pt>
              </c:numCache>
            </c:numRef>
          </c:val>
          <c:extLst xmlns:c16r2="http://schemas.microsoft.com/office/drawing/2015/06/chart">
            <c:ext xmlns:c16="http://schemas.microsoft.com/office/drawing/2014/chart" uri="{C3380CC4-5D6E-409C-BE32-E72D297353CC}">
              <c16:uniqueId val="{00000003-C64F-4F5F-B96D-656B2A4D11F7}"/>
            </c:ext>
          </c:extLst>
        </c:ser>
        <c:ser>
          <c:idx val="5"/>
          <c:order val="5"/>
          <c:tx>
            <c:strRef>
              <c:f>'6比4'!$A$7</c:f>
              <c:strCache>
                <c:ptCount val="1"/>
                <c:pt idx="0">
                  <c:v>0.6</c:v>
                </c:pt>
              </c:strCache>
            </c:strRef>
          </c:tx>
          <c:spPr>
            <a:solidFill>
              <a:schemeClr val="accent6"/>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'6比4'!$B$7:$F$7</c:f>
              <c:numCache>
                <c:formatCode>General</c:formatCode>
                <c:ptCount val="5"/>
                <c:pt idx="0">
                  <c:v>0.89</c:v>
                </c:pt>
                <c:pt idx="1">
                  <c:v>0.93</c:v>
                </c:pt>
                <c:pt idx="2">
                  <c:v>0.91</c:v>
                </c:pt>
                <c:pt idx="3">
                  <c:v>0.88</c:v>
                </c:pt>
                <c:pt idx="4">
                  <c:v>0.85</c:v>
                </c:pt>
              </c:numCache>
            </c:numRef>
          </c:val>
          <c:extLst xmlns:c16r2="http://schemas.microsoft.com/office/drawing/2015/06/chart">
            <c:ext xmlns:c16="http://schemas.microsoft.com/office/drawing/2014/chart" uri="{C3380CC4-5D6E-409C-BE32-E72D297353CC}">
              <c16:uniqueId val="{00000004-C64F-4F5F-B96D-656B2A4D11F7}"/>
            </c:ext>
          </c:extLst>
        </c:ser>
        <c:ser>
          <c:idx val="6"/>
          <c:order val="6"/>
          <c:tx>
            <c:strRef>
              <c:f>'6比4'!$A$8</c:f>
              <c:strCache>
                <c:ptCount val="1"/>
                <c:pt idx="0">
                  <c:v>0.65</c:v>
                </c:pt>
              </c:strCache>
            </c:strRef>
          </c:tx>
          <c:spPr>
            <a:solidFill>
              <a:schemeClr val="accent1">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'6比4'!$B$8:$F$8</c:f>
              <c:numCache>
                <c:formatCode>General</c:formatCode>
                <c:ptCount val="5"/>
                <c:pt idx="0">
                  <c:v>0.83</c:v>
                </c:pt>
                <c:pt idx="1">
                  <c:v>0.97</c:v>
                </c:pt>
                <c:pt idx="2">
                  <c:v>0.89</c:v>
                </c:pt>
                <c:pt idx="3">
                  <c:v>0.8</c:v>
                </c:pt>
                <c:pt idx="4">
                  <c:v>0.83</c:v>
                </c:pt>
              </c:numCache>
            </c:numRef>
          </c:val>
          <c:extLst xmlns:c16r2="http://schemas.microsoft.com/office/drawing/2015/06/chart">
            <c:ext xmlns:c16="http://schemas.microsoft.com/office/drawing/2014/chart" uri="{C3380CC4-5D6E-409C-BE32-E72D297353CC}">
              <c16:uniqueId val="{00000005-C64F-4F5F-B96D-656B2A4D11F7}"/>
            </c:ext>
          </c:extLst>
        </c:ser>
        <c:ser>
          <c:idx val="7"/>
          <c:order val="7"/>
          <c:tx>
            <c:strRef>
              <c:f>'6比4'!$A$9</c:f>
              <c:strCache>
                <c:ptCount val="1"/>
                <c:pt idx="0">
                  <c:v>0.7</c:v>
                </c:pt>
              </c:strCache>
            </c:strRef>
          </c:tx>
          <c:spPr>
            <a:solidFill>
              <a:schemeClr val="accent2">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'6比4'!$B$9:$F$9</c:f>
              <c:numCache>
                <c:formatCode>General</c:formatCode>
                <c:ptCount val="5"/>
                <c:pt idx="0">
                  <c:v>0.72</c:v>
                </c:pt>
                <c:pt idx="1">
                  <c:v>0.99</c:v>
                </c:pt>
                <c:pt idx="2">
                  <c:v>0.83</c:v>
                </c:pt>
                <c:pt idx="3">
                  <c:v>0.65</c:v>
                </c:pt>
                <c:pt idx="4">
                  <c:v>0.69</c:v>
                </c:pt>
              </c:numCache>
            </c:numRef>
          </c:val>
          <c:extLst xmlns:c16r2="http://schemas.microsoft.com/office/drawing/2015/06/chart">
            <c:ext xmlns:c16="http://schemas.microsoft.com/office/drawing/2014/chart" uri="{C3380CC4-5D6E-409C-BE32-E72D297353CC}">
              <c16:uniqueId val="{00000006-C64F-4F5F-B96D-656B2A4D11F7}"/>
            </c:ext>
          </c:extLst>
        </c:ser>
        <c:ser>
          <c:idx val="8"/>
          <c:order val="8"/>
          <c:tx>
            <c:strRef>
              <c:f>'6比4'!$A$10</c:f>
              <c:strCache>
                <c:ptCount val="1"/>
                <c:pt idx="0">
                  <c:v>0.75</c:v>
                </c:pt>
              </c:strCache>
            </c:strRef>
          </c:tx>
          <c:spPr>
            <a:solidFill>
              <a:schemeClr val="accent3">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'6比4'!$B$10:$F$10</c:f>
              <c:numCache>
                <c:formatCode>General</c:formatCode>
                <c:ptCount val="5"/>
                <c:pt idx="0">
                  <c:v>0.61</c:v>
                </c:pt>
                <c:pt idx="1">
                  <c:v>1</c:v>
                </c:pt>
                <c:pt idx="2">
                  <c:v>0.76</c:v>
                </c:pt>
                <c:pt idx="3">
                  <c:v>0.48</c:v>
                </c:pt>
                <c:pt idx="4">
                  <c:v>0.47</c:v>
                </c:pt>
              </c:numCache>
            </c:numRef>
          </c:val>
          <c:extLst xmlns:c16r2="http://schemas.microsoft.com/office/drawing/2015/06/chart">
            <c:ext xmlns:c16="http://schemas.microsoft.com/office/drawing/2014/chart" uri="{C3380CC4-5D6E-409C-BE32-E72D297353CC}">
              <c16:uniqueId val="{00000007-C64F-4F5F-B96D-656B2A4D11F7}"/>
            </c:ext>
          </c:extLst>
        </c:ser>
        <c:dLbls>
          <c:showLegendKey val="0"/>
          <c:showVal val="0"/>
          <c:showCatName val="0"/>
          <c:showSerName val="0"/>
          <c:showPercent val="0"/>
          <c:showBubbleSize val="0"/>
        </c:dLbls>
        <c:gapWidth val="219"/>
        <c:overlap val="-27"/>
        <c:axId val="188469296"/>
        <c:axId val="18847038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'6比4'!$A$2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'6比4'!$B$1:$F$1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'6比4'!$B$2:$F$2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C64F-4F5F-B96D-656B2A4D11F7}"/>
                  </c:ext>
                </c:extLst>
              </c15:ser>
            </c15:filteredBarSeries>
          </c:ext>
        </c:extLst>
      </c:barChart>
      <c:catAx>
        <c:axId val="188469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70384"/>
        <c:crosses val="autoZero"/>
        <c:auto val="1"/>
        <c:lblAlgn val="ctr"/>
        <c:lblOffset val="100"/>
        <c:noMultiLvlLbl val="0"/>
      </c:catAx>
      <c:valAx>
        <c:axId val="1884703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69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'0.6'!$A$5</c:f>
              <c:strCache>
                <c:ptCount val="1"/>
                <c:pt idx="0">
                  <c:v>3:7-0.55</c:v>
                </c:pt>
              </c:strCache>
            </c:strRef>
          </c:tx>
          <c:spPr>
            <a:solidFill>
              <a:schemeClr val="accent1"/>
            </a:solidFill>
            <a:ln>
              <a:noFill/>
            </a:ln>
            <a:effectLst/>
          </c:spPr>
          <c:invertIfNegative val="0"/>
          <c:errBars>
            <c:errBarType val="both"/>
            <c:errValType val="cust"/>
            <c:noEndCap val="0"/>
            <c:plus>
              <c:numRef>
                <c:f>'0.6'!$J$32:$N$32</c:f>
                <c:numCache>
                  <c:formatCode>General</c:formatCode>
                  <c:ptCount val="5"/>
                  <c:pt idx="0">
                    <c:v>2.0000000000000018E-2</c:v>
                  </c:pt>
                  <c:pt idx="1">
                    <c:v>1.9999999999999907E-2</c:v>
                  </c:pt>
                  <c:pt idx="2">
                    <c:v>1.0000000000000009E-2</c:v>
                  </c:pt>
                  <c:pt idx="3">
                    <c:v>2.0000000000000018E-2</c:v>
                  </c:pt>
                  <c:pt idx="4">
                    <c:v>4.0000000000000036E-2</c:v>
                  </c:pt>
                </c:numCache>
              </c:numRef>
            </c:plus>
            <c:minus>
              <c:numRef>
                <c:f>'0.6'!$J$39:$N$39</c:f>
                <c:numCache>
                  <c:formatCode>General</c:formatCode>
                  <c:ptCount val="5"/>
                  <c:pt idx="0">
                    <c:v>2.0000000000000018E-2</c:v>
                  </c:pt>
                  <c:pt idx="1">
                    <c:v>3.0000000000000027E-2</c:v>
                  </c:pt>
                  <c:pt idx="2">
                    <c:v>3.0000000000000027E-2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'0.6'!$B$5:$F$5</c:f>
              <c:numCache>
                <c:formatCode>General</c:formatCode>
                <c:ptCount val="5"/>
                <c:pt idx="0">
                  <c:v>0.91</c:v>
                </c:pt>
                <c:pt idx="1">
                  <c:v>0.92</c:v>
                </c:pt>
                <c:pt idx="2">
                  <c:v>0.92</c:v>
                </c:pt>
                <c:pt idx="3">
                  <c:v>0.9</c:v>
                </c:pt>
                <c:pt idx="4">
                  <c:v>0.88</c:v>
                </c:pt>
              </c:numCache>
            </c:numRef>
          </c:val>
          <c:extLst xmlns:c16r2="http://schemas.microsoft.com/office/drawing/2015/06/chart">
            <c:ext xmlns:c16="http://schemas.microsoft.com/office/drawing/2014/chart" uri="{C3380CC4-5D6E-409C-BE32-E72D297353CC}">
              <c16:uniqueId val="{00000000-FB4A-4216-BB0C-33ABF09AED84}"/>
            </c:ext>
          </c:extLst>
        </c:ser>
        <c:ser>
          <c:idx val="1"/>
          <c:order val="1"/>
          <c:tx>
            <c:strRef>
              <c:f>'0.6'!$A$10</c:f>
              <c:strCache>
                <c:ptCount val="1"/>
                <c:pt idx="0">
                  <c:v>4:6-0.55</c:v>
                </c:pt>
              </c:strCache>
            </c:strRef>
          </c:tx>
          <c:spPr>
            <a:solidFill>
              <a:schemeClr val="accent2"/>
            </a:solidFill>
            <a:ln>
              <a:noFill/>
            </a:ln>
            <a:effectLst/>
          </c:spPr>
          <c:invertIfNegative val="0"/>
          <c:errBars>
            <c:errBarType val="both"/>
            <c:errValType val="cust"/>
            <c:noEndCap val="0"/>
            <c:plus>
              <c:numRef>
                <c:f>'0.6'!$J$33:$N$33</c:f>
                <c:numCache>
                  <c:formatCode>General</c:formatCode>
                  <c:ptCount val="5"/>
                  <c:pt idx="0">
                    <c:v>2.0000000000000018E-2</c:v>
                  </c:pt>
                  <c:pt idx="1">
                    <c:v>1.0000000000000009E-2</c:v>
                  </c:pt>
                  <c:pt idx="2">
                    <c:v>1.9999999999999907E-2</c:v>
                  </c:pt>
                  <c:pt idx="3">
                    <c:v>2.0000000000000018E-2</c:v>
                  </c:pt>
                  <c:pt idx="4">
                    <c:v>3.0000000000000027E-2</c:v>
                  </c:pt>
                </c:numCache>
              </c:numRef>
            </c:plus>
            <c:minus>
              <c:numRef>
                <c:f>'0.6'!$J$40:$N$40</c:f>
                <c:numCache>
                  <c:formatCode>General</c:formatCode>
                  <c:ptCount val="5"/>
                  <c:pt idx="0">
                    <c:v>2.0000000000000018E-2</c:v>
                  </c:pt>
                  <c:pt idx="1">
                    <c:v>1.9999999999999907E-2</c:v>
                  </c:pt>
                  <c:pt idx="2">
                    <c:v>1.0000000000000009E-2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'0.6'!$B$10:$F$10</c:f>
              <c:numCache>
                <c:formatCode>General</c:formatCode>
                <c:ptCount val="5"/>
                <c:pt idx="0">
                  <c:v>0.91</c:v>
                </c:pt>
                <c:pt idx="1">
                  <c:v>0.94</c:v>
                </c:pt>
                <c:pt idx="2">
                  <c:v>0.92</c:v>
                </c:pt>
                <c:pt idx="3">
                  <c:v>0.9</c:v>
                </c:pt>
                <c:pt idx="4">
                  <c:v>0.89</c:v>
                </c:pt>
              </c:numCache>
            </c:numRef>
          </c:val>
          <c:extLst xmlns:c16r2="http://schemas.microsoft.com/office/drawing/2015/06/chart">
            <c:ext xmlns:c16="http://schemas.microsoft.com/office/drawing/2014/chart" uri="{C3380CC4-5D6E-409C-BE32-E72D297353CC}">
              <c16:uniqueId val="{00000001-FB4A-4216-BB0C-33ABF09AED84}"/>
            </c:ext>
          </c:extLst>
        </c:ser>
        <c:ser>
          <c:idx val="2"/>
          <c:order val="2"/>
          <c:tx>
            <c:strRef>
              <c:f>'0.6'!$A$15</c:f>
              <c:strCache>
                <c:ptCount val="1"/>
                <c:pt idx="0">
                  <c:v>5:5-0.55</c:v>
                </c:pt>
              </c:strCache>
            </c:strRef>
          </c:tx>
          <c:spPr>
            <a:solidFill>
              <a:schemeClr val="accent3"/>
            </a:solidFill>
            <a:ln>
              <a:noFill/>
            </a:ln>
            <a:effectLst/>
          </c:spPr>
          <c:invertIfNegative val="0"/>
          <c:errBars>
            <c:errBarType val="both"/>
            <c:errValType val="cust"/>
            <c:noEndCap val="0"/>
            <c:plus>
              <c:numRef>
                <c:f>'0.6'!$J$34:$N$34</c:f>
                <c:numCache>
                  <c:formatCode>General</c:formatCode>
                  <c:ptCount val="5"/>
                  <c:pt idx="0">
                    <c:v>1.0000000000000009E-2</c:v>
                  </c:pt>
                  <c:pt idx="1">
                    <c:v>2.0000000000000018E-2</c:v>
                  </c:pt>
                  <c:pt idx="2">
                    <c:v>1.9999999999999907E-2</c:v>
                  </c:pt>
                  <c:pt idx="3">
                    <c:v>2.0000000000000018E-2</c:v>
                  </c:pt>
                  <c:pt idx="4">
                    <c:v>2.0000000000000018E-2</c:v>
                  </c:pt>
                </c:numCache>
              </c:numRef>
            </c:plus>
            <c:minus>
              <c:numRef>
                <c:f>'0.6'!$J$41:$N$41</c:f>
                <c:numCache>
                  <c:formatCode>General</c:formatCode>
                  <c:ptCount val="5"/>
                  <c:pt idx="0">
                    <c:v>3.0000000000000027E-2</c:v>
                  </c:pt>
                  <c:pt idx="1">
                    <c:v>1.9999999999999907E-2</c:v>
                  </c:pt>
                  <c:pt idx="2">
                    <c:v>1.0000000000000009E-2</c:v>
                  </c:pt>
                  <c:pt idx="3">
                    <c:v>3.0000000000000027E-2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'0.6'!$B$15:$F$15</c:f>
              <c:numCache>
                <c:formatCode>General</c:formatCode>
                <c:ptCount val="5"/>
                <c:pt idx="0">
                  <c:v>0.91</c:v>
                </c:pt>
                <c:pt idx="1">
                  <c:v>0.94</c:v>
                </c:pt>
                <c:pt idx="2">
                  <c:v>0.92</c:v>
                </c:pt>
                <c:pt idx="3">
                  <c:v>0.9</c:v>
                </c:pt>
                <c:pt idx="4">
                  <c:v>0.9</c:v>
                </c:pt>
              </c:numCache>
            </c:numRef>
          </c:val>
          <c:extLst xmlns:c16r2="http://schemas.microsoft.com/office/drawing/2015/06/chart">
            <c:ext xmlns:c16="http://schemas.microsoft.com/office/drawing/2014/chart" uri="{C3380CC4-5D6E-409C-BE32-E72D297353CC}">
              <c16:uniqueId val="{00000002-FB4A-4216-BB0C-33ABF09AED84}"/>
            </c:ext>
          </c:extLst>
        </c:ser>
        <c:ser>
          <c:idx val="3"/>
          <c:order val="3"/>
          <c:tx>
            <c:strRef>
              <c:f>'0.6'!$A$20</c:f>
              <c:strCache>
                <c:ptCount val="1"/>
                <c:pt idx="0">
                  <c:v>6:4-0.55</c:v>
                </c:pt>
              </c:strCache>
            </c:strRef>
          </c:tx>
          <c:spPr>
            <a:solidFill>
              <a:schemeClr val="accent4"/>
            </a:solidFill>
            <a:ln>
              <a:noFill/>
            </a:ln>
            <a:effectLst/>
          </c:spPr>
          <c:invertIfNegative val="0"/>
          <c:errBars>
            <c:errBarType val="both"/>
            <c:errValType val="cust"/>
            <c:noEndCap val="0"/>
            <c:plus>
              <c:numRef>
                <c:f>'0.6'!$J$35:$N$35</c:f>
                <c:numCache>
                  <c:formatCode>General</c:formatCode>
                  <c:ptCount val="5"/>
                  <c:pt idx="0">
                    <c:v>2.0000000000000018E-2</c:v>
                  </c:pt>
                  <c:pt idx="1">
                    <c:v>2.0000000000000018E-2</c:v>
                  </c:pt>
                  <c:pt idx="2">
                    <c:v>1.9999999999999907E-2</c:v>
                  </c:pt>
                  <c:pt idx="3">
                    <c:v>2.0000000000000018E-2</c:v>
                  </c:pt>
                  <c:pt idx="4">
                    <c:v>2.0000000000000018E-2</c:v>
                  </c:pt>
                </c:numCache>
              </c:numRef>
            </c:plus>
            <c:minus>
              <c:numRef>
                <c:f>'0.6'!$J$42:$N$42</c:f>
                <c:numCache>
                  <c:formatCode>General</c:formatCode>
                  <c:ptCount val="5"/>
                  <c:pt idx="0">
                    <c:v>2.0000000000000018E-2</c:v>
                  </c:pt>
                  <c:pt idx="1">
                    <c:v>9.9999999999998979E-3</c:v>
                  </c:pt>
                  <c:pt idx="2">
                    <c:v>1.0000000000000009E-2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'0.6'!$B$20:$F$20</c:f>
              <c:numCache>
                <c:formatCode>General</c:formatCode>
                <c:ptCount val="5"/>
                <c:pt idx="0">
                  <c:v>0.9</c:v>
                </c:pt>
                <c:pt idx="1">
                  <c:v>0.94</c:v>
                </c:pt>
                <c:pt idx="2">
                  <c:v>0.92</c:v>
                </c:pt>
                <c:pt idx="3">
                  <c:v>0.89</c:v>
                </c:pt>
                <c:pt idx="4">
                  <c:v>0.9</c:v>
                </c:pt>
              </c:numCache>
            </c:numRef>
          </c:val>
          <c:extLst xmlns:c16r2="http://schemas.microsoft.com/office/drawing/2015/06/chart">
            <c:ext xmlns:c16="http://schemas.microsoft.com/office/drawing/2014/chart" uri="{C3380CC4-5D6E-409C-BE32-E72D297353CC}">
              <c16:uniqueId val="{00000003-FB4A-4216-BB0C-33ABF09AED84}"/>
            </c:ext>
          </c:extLst>
        </c:ser>
        <c:ser>
          <c:idx val="4"/>
          <c:order val="4"/>
          <c:tx>
            <c:strRef>
              <c:f>'0.6'!$A$25</c:f>
              <c:strCache>
                <c:ptCount val="1"/>
                <c:pt idx="0">
                  <c:v>7:3-0.55</c:v>
                </c:pt>
              </c:strCache>
            </c:strRef>
          </c:tx>
          <c:spPr>
            <a:solidFill>
              <a:schemeClr val="accent5"/>
            </a:solidFill>
            <a:ln>
              <a:noFill/>
            </a:ln>
            <a:effectLst/>
          </c:spPr>
          <c:invertIfNegative val="0"/>
          <c:errBars>
            <c:errBarType val="both"/>
            <c:errValType val="cust"/>
            <c:noEndCap val="0"/>
            <c:plus>
              <c:numRef>
                <c:f>'0.6'!$J$36:$N$36</c:f>
                <c:numCache>
                  <c:formatCode>General</c:formatCode>
                  <c:ptCount val="5"/>
                  <c:pt idx="0">
                    <c:v>2.0000000000000018E-2</c:v>
                  </c:pt>
                  <c:pt idx="1">
                    <c:v>2.0000000000000018E-2</c:v>
                  </c:pt>
                  <c:pt idx="2">
                    <c:v>1.9999999999999907E-2</c:v>
                  </c:pt>
                  <c:pt idx="3">
                    <c:v>2.0000000000000018E-2</c:v>
                  </c:pt>
                  <c:pt idx="4">
                    <c:v>3.0000000000000027E-2</c:v>
                  </c:pt>
                </c:numCache>
              </c:numRef>
            </c:plus>
            <c:minus>
              <c:numRef>
                <c:f>'0.6'!$J$43:$N$43</c:f>
                <c:numCache>
                  <c:formatCode>General</c:formatCode>
                  <c:ptCount val="5"/>
                  <c:pt idx="0">
                    <c:v>3.0000000000000027E-2</c:v>
                  </c:pt>
                  <c:pt idx="1">
                    <c:v>9.9999999999998979E-3</c:v>
                  </c:pt>
                  <c:pt idx="2">
                    <c:v>2.0000000000000018E-2</c:v>
                  </c:pt>
                  <c:pt idx="3">
                    <c:v>3.0000000000000027E-2</c:v>
                  </c:pt>
                  <c:pt idx="4">
                    <c:v>2.0000000000000018E-2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'0.6'!$B$25:$F$25</c:f>
              <c:numCache>
                <c:formatCode>General</c:formatCode>
                <c:ptCount val="5"/>
                <c:pt idx="0">
                  <c:v>0.9</c:v>
                </c:pt>
                <c:pt idx="1">
                  <c:v>0.94</c:v>
                </c:pt>
                <c:pt idx="2">
                  <c:v>0.92</c:v>
                </c:pt>
                <c:pt idx="3">
                  <c:v>0.89</c:v>
                </c:pt>
                <c:pt idx="4">
                  <c:v>0.89</c:v>
                </c:pt>
              </c:numCache>
            </c:numRef>
          </c:val>
          <c:extLst xmlns:c16r2="http://schemas.microsoft.com/office/drawing/2015/06/chart">
            <c:ext xmlns:c16="http://schemas.microsoft.com/office/drawing/2014/chart" uri="{C3380CC4-5D6E-409C-BE32-E72D297353CC}">
              <c16:uniqueId val="{00000004-FB4A-4216-BB0C-33ABF09AED84}"/>
            </c:ext>
          </c:extLst>
        </c:ser>
        <c:ser>
          <c:idx val="5"/>
          <c:order val="5"/>
          <c:tx>
            <c:strRef>
              <c:f>'0.6'!$A$30</c:f>
              <c:strCache>
                <c:ptCount val="1"/>
                <c:pt idx="0">
                  <c:v>8:2-0.55</c:v>
                </c:pt>
              </c:strCache>
            </c:strRef>
          </c:tx>
          <c:spPr>
            <a:solidFill>
              <a:schemeClr val="accent6"/>
            </a:solidFill>
            <a:ln>
              <a:noFill/>
            </a:ln>
            <a:effectLst/>
          </c:spPr>
          <c:invertIfNegative val="0"/>
          <c:errBars>
            <c:errBarType val="both"/>
            <c:errValType val="cust"/>
            <c:noEndCap val="0"/>
            <c:plus>
              <c:numRef>
                <c:f>'0.6'!$J$37:$N$37</c:f>
                <c:numCache>
                  <c:formatCode>General</c:formatCode>
                  <c:ptCount val="5"/>
                  <c:pt idx="0">
                    <c:v>2.0000000000000018E-2</c:v>
                  </c:pt>
                  <c:pt idx="1">
                    <c:v>1.0000000000000009E-2</c:v>
                  </c:pt>
                  <c:pt idx="2">
                    <c:v>1.9999999999999907E-2</c:v>
                  </c:pt>
                  <c:pt idx="3">
                    <c:v>3.0000000000000027E-2</c:v>
                  </c:pt>
                  <c:pt idx="4">
                    <c:v>3.0000000000000027E-2</c:v>
                  </c:pt>
                </c:numCache>
              </c:numRef>
            </c:plus>
            <c:minus>
              <c:numRef>
                <c:f>'0.6'!$J$44:$N$44</c:f>
                <c:numCache>
                  <c:formatCode>General</c:formatCode>
                  <c:ptCount val="5"/>
                  <c:pt idx="0">
                    <c:v>3.0000000000000027E-2</c:v>
                  </c:pt>
                  <c:pt idx="1">
                    <c:v>1.9999999999999907E-2</c:v>
                  </c:pt>
                  <c:pt idx="2">
                    <c:v>2.0000000000000018E-2</c:v>
                  </c:pt>
                  <c:pt idx="3">
                    <c:v>3.0000000000000027E-2</c:v>
                  </c:pt>
                  <c:pt idx="4">
                    <c:v>2.0000000000000018E-2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'0.6'!$B$30:$F$30</c:f>
              <c:numCache>
                <c:formatCode>General</c:formatCode>
                <c:ptCount val="5"/>
                <c:pt idx="0">
                  <c:v>0.9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5-FB4A-4216-BB0C-33ABF09AED84}"/>
            </c:ext>
          </c:extLst>
        </c:ser>
        <c:ser>
          <c:idx val="6"/>
          <c:order val="6"/>
          <c:tx>
            <c:strRef>
              <c:f>'0.6'!$A$35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'0.6'!$J$38:$N$38</c:f>
                <c:numCache>
                  <c:formatCode>General</c:formatCode>
                  <c:ptCount val="5"/>
                  <c:pt idx="0">
                    <c:v>3.0000000000000027E-2</c:v>
                  </c:pt>
                  <c:pt idx="1">
                    <c:v>1.0000000000000009E-2</c:v>
                  </c:pt>
                  <c:pt idx="2">
                    <c:v>1.9999999999999907E-2</c:v>
                  </c:pt>
                  <c:pt idx="3">
                    <c:v>3.0000000000000027E-2</c:v>
                  </c:pt>
                  <c:pt idx="4">
                    <c:v>3.0000000000000027E-2</c:v>
                  </c:pt>
                </c:numCache>
              </c:numRef>
            </c:plus>
            <c:minus>
              <c:numRef>
                <c:f>'0.6'!$J$45:$N$45</c:f>
                <c:numCache>
                  <c:formatCode>General</c:formatCode>
                  <c:ptCount val="5"/>
                  <c:pt idx="0">
                    <c:v>3.0000000000000027E-2</c:v>
                  </c:pt>
                  <c:pt idx="1">
                    <c:v>1.9999999999999907E-2</c:v>
                  </c:pt>
                  <c:pt idx="2">
                    <c:v>2.0000000000000018E-2</c:v>
                  </c:pt>
                  <c:pt idx="3">
                    <c:v>4.0000000000000036E-2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'0.6'!$B$35:$F$35</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6-FB4A-4216-BB0C-33ABF09AED84}"/>
            </c:ext>
          </c:extLst>
        </c:ser>
        <c:dLbls>
          <c:showLegendKey val="0"/>
          <c:showVal val="0"/>
          <c:showCatName val="0"/>
          <c:showSerName val="0"/>
          <c:showPercent val="0"/>
          <c:showBubbleSize val="0"/>
        </c:dLbls>
        <c:gapWidth val="219"/>
        <c:overlap val="-27"/>
        <c:axId val="268109792"/>
        <c:axId val="268110336"/>
        <c:extLst xmlns:c16r2="http://schemas.microsoft.com/office/drawing/2015/06/chart"/>
      </c:barChart>
      <c:catAx>
        <c:axId val="26810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10336"/>
        <c:crosses val="autoZero"/>
        <c:auto val="1"/>
        <c:lblAlgn val="ctr"/>
        <c:lblOffset val="100"/>
        <c:noMultiLvlLbl val="0"/>
      </c:catAx>
      <c:valAx>
        <c:axId val="26811033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810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0.65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'0.65'!$A$5</c:f>
              <c:strCache>
                <c:ptCount val="1"/>
                <c:pt idx="0">
                  <c:v>3:7-0.55</c:v>
                </c:pt>
              </c:strCache>
            </c:strRef>
          </c:tx>
          <c:spPr>
            <a:solidFill>
              <a:schemeClr val="accent1"/>
            </a:solidFill>
            <a:ln>
              <a:noFill/>
            </a:ln>
            <a:effectLst/>
          </c:spPr>
          <c:invertIfNegative val="0"/>
          <c:errBars>
            <c:errBarType val="both"/>
            <c:errValType val="cust"/>
            <c:noEndCap val="0"/>
            <c:plus>
              <c:numRef>
                <c:f>'0.65'!$J$32:$N$32</c:f>
                <c:numCache>
                  <c:formatCode>General</c:formatCode>
                  <c:ptCount val="5"/>
                  <c:pt idx="0">
                    <c:v>3.9999999999999925E-2</c:v>
                  </c:pt>
                  <c:pt idx="1">
                    <c:v>2.9999999999999916E-2</c:v>
                  </c:pt>
                  <c:pt idx="2">
                    <c:v>3.9999999999999925E-2</c:v>
                  </c:pt>
                  <c:pt idx="3">
                    <c:v>3.9999999999999925E-2</c:v>
                  </c:pt>
                  <c:pt idx="4">
                    <c:v>7.999999999999996E-2</c:v>
                  </c:pt>
                </c:numCache>
              </c:numRef>
            </c:plus>
            <c:minus>
              <c:numRef>
                <c:f>'0.65'!$J$39:$N$39</c:f>
                <c:numCache>
                  <c:formatCode>General</c:formatCode>
                  <c:ptCount val="5"/>
                  <c:pt idx="0">
                    <c:v>3.0000000000000027E-2</c:v>
                  </c:pt>
                  <c:pt idx="1">
                    <c:v>3.0000000000000027E-2</c:v>
                  </c:pt>
                  <c:pt idx="2">
                    <c:v>3.0000000000000027E-2</c:v>
                  </c:pt>
                  <c:pt idx="3">
                    <c:v>3.0000000000000027E-2</c:v>
                  </c:pt>
                  <c:pt idx="4">
                    <c:v>0.10999999999999999</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'0.65'!$B$5:$F$5</c:f>
              <c:numCache>
                <c:formatCode>General</c:formatCode>
                <c:ptCount val="5"/>
                <c:pt idx="0">
                  <c:v>0.91</c:v>
                </c:pt>
                <c:pt idx="1">
                  <c:v>0.92</c:v>
                </c:pt>
                <c:pt idx="2">
                  <c:v>0.91</c:v>
                </c:pt>
                <c:pt idx="3">
                  <c:v>0.9</c:v>
                </c:pt>
                <c:pt idx="4">
                  <c:v>0.87</c:v>
                </c:pt>
              </c:numCache>
            </c:numRef>
          </c:val>
          <c:extLst xmlns:c16r2="http://schemas.microsoft.com/office/drawing/2015/06/chart">
            <c:ext xmlns:c16="http://schemas.microsoft.com/office/drawing/2014/chart" uri="{C3380CC4-5D6E-409C-BE32-E72D297353CC}">
              <c16:uniqueId val="{00000000-7DBE-4EAB-A5B4-1AF4A77692B0}"/>
            </c:ext>
          </c:extLst>
        </c:ser>
        <c:ser>
          <c:idx val="1"/>
          <c:order val="1"/>
          <c:tx>
            <c:strRef>
              <c:f>'0.65'!$A$10</c:f>
              <c:strCache>
                <c:ptCount val="1"/>
                <c:pt idx="0">
                  <c:v>4:6-0.55</c:v>
                </c:pt>
              </c:strCache>
            </c:strRef>
          </c:tx>
          <c:spPr>
            <a:solidFill>
              <a:schemeClr val="accent2"/>
            </a:solidFill>
            <a:ln>
              <a:noFill/>
            </a:ln>
            <a:effectLst/>
          </c:spPr>
          <c:invertIfNegative val="0"/>
          <c:errBars>
            <c:errBarType val="both"/>
            <c:errValType val="cust"/>
            <c:noEndCap val="0"/>
            <c:plus>
              <c:numRef>
                <c:f>'0.65'!$J$33:$N$33</c:f>
                <c:numCache>
                  <c:formatCode>General</c:formatCode>
                  <c:ptCount val="5"/>
                  <c:pt idx="0">
                    <c:v>4.9999999999999933E-2</c:v>
                  </c:pt>
                  <c:pt idx="1">
                    <c:v>2.0000000000000018E-2</c:v>
                  </c:pt>
                  <c:pt idx="2">
                    <c:v>2.9999999999999916E-2</c:v>
                  </c:pt>
                  <c:pt idx="3">
                    <c:v>3.9999999999999925E-2</c:v>
                  </c:pt>
                  <c:pt idx="4">
                    <c:v>6.9999999999999951E-2</c:v>
                  </c:pt>
                </c:numCache>
              </c:numRef>
            </c:plus>
            <c:minus>
              <c:numRef>
                <c:f>'0.65'!$J$40:$N$40</c:f>
                <c:numCache>
                  <c:formatCode>General</c:formatCode>
                  <c:ptCount val="5"/>
                  <c:pt idx="0">
                    <c:v>2.0000000000000018E-2</c:v>
                  </c:pt>
                  <c:pt idx="1">
                    <c:v>2.9999999999999916E-2</c:v>
                  </c:pt>
                  <c:pt idx="2">
                    <c:v>2.0000000000000018E-2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'0.65'!$B$10:$F$10</c:f>
              <c:numCache>
                <c:formatCode>General</c:formatCode>
                <c:ptCount val="5"/>
                <c:pt idx="0">
                  <c:v>0.9</c:v>
                </c:pt>
                <c:pt idx="1">
                  <c:v>0.94</c:v>
                </c:pt>
                <c:pt idx="2">
                  <c:v>0.92</c:v>
                </c:pt>
                <c:pt idx="3">
                  <c:v>0.9</c:v>
                </c:pt>
                <c:pt idx="4">
                  <c:v>0.89</c:v>
                </c:pt>
              </c:numCache>
            </c:numRef>
          </c:val>
          <c:extLst xmlns:c16r2="http://schemas.microsoft.com/office/drawing/2015/06/chart">
            <c:ext xmlns:c16="http://schemas.microsoft.com/office/drawing/2014/chart" uri="{C3380CC4-5D6E-409C-BE32-E72D297353CC}">
              <c16:uniqueId val="{00000001-7DBE-4EAB-A5B4-1AF4A77692B0}"/>
            </c:ext>
          </c:extLst>
        </c:ser>
        <c:ser>
          <c:idx val="2"/>
          <c:order val="2"/>
          <c:tx>
            <c:strRef>
              <c:f>'0.65'!$A$15</c:f>
              <c:strCache>
                <c:ptCount val="1"/>
                <c:pt idx="0">
                  <c:v>5:5-0.55</c:v>
                </c:pt>
              </c:strCache>
            </c:strRef>
          </c:tx>
          <c:spPr>
            <a:solidFill>
              <a:schemeClr val="accent3"/>
            </a:solidFill>
            <a:ln>
              <a:noFill/>
            </a:ln>
            <a:effectLst/>
          </c:spPr>
          <c:invertIfNegative val="0"/>
          <c:errBars>
            <c:errBarType val="both"/>
            <c:errValType val="cust"/>
            <c:noEndCap val="0"/>
            <c:plus>
              <c:numRef>
                <c:f>'0.65'!$J$34:$N$34</c:f>
                <c:numCache>
                  <c:formatCode>General</c:formatCode>
                  <c:ptCount val="5"/>
                  <c:pt idx="0">
                    <c:v>4.9999999999999933E-2</c:v>
                  </c:pt>
                  <c:pt idx="1">
                    <c:v>1.0000000000000009E-2</c:v>
                  </c:pt>
                  <c:pt idx="2">
                    <c:v>3.9999999999999925E-2</c:v>
                  </c:pt>
                  <c:pt idx="3">
                    <c:v>4.9999999999999933E-2</c:v>
                  </c:pt>
                  <c:pt idx="4">
                    <c:v>5.9999999999999942E-2</c:v>
                  </c:pt>
                </c:numCache>
              </c:numRef>
            </c:plus>
            <c:minus>
              <c:numRef>
                <c:f>'0.65'!$J$41:$N$41</c:f>
                <c:numCache>
                  <c:formatCode>General</c:formatCode>
                  <c:ptCount val="5"/>
                  <c:pt idx="0">
                    <c:v>2.0000000000000018E-2</c:v>
                  </c:pt>
                  <c:pt idx="1">
                    <c:v>1.9999999999999907E-2</c:v>
                  </c:pt>
                  <c:pt idx="2">
                    <c:v>2.0000000000000018E-2</c:v>
                  </c:pt>
                  <c:pt idx="3">
                    <c:v>3.0000000000000027E-2</c:v>
                  </c:pt>
                  <c:pt idx="4">
                    <c:v>5.0000000000000044E-2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'0.65'!$B$15:$F$15</c:f>
              <c:numCache>
                <c:formatCode>General</c:formatCode>
                <c:ptCount val="5"/>
                <c:pt idx="0">
                  <c:v>0.9</c:v>
                </c:pt>
                <c:pt idx="1">
                  <c:v>0.95</c:v>
                </c:pt>
                <c:pt idx="2">
                  <c:v>0.92</c:v>
                </c:pt>
                <c:pt idx="3">
                  <c:v>0.89</c:v>
                </c:pt>
                <c:pt idx="4">
                  <c:v>0.9</c:v>
                </c:pt>
              </c:numCache>
            </c:numRef>
          </c:val>
          <c:extLst xmlns:c16r2="http://schemas.microsoft.com/office/drawing/2015/06/chart">
            <c:ext xmlns:c16="http://schemas.microsoft.com/office/drawing/2014/chart" uri="{C3380CC4-5D6E-409C-BE32-E72D297353CC}">
              <c16:uniqueId val="{00000002-7DBE-4EAB-A5B4-1AF4A77692B0}"/>
            </c:ext>
          </c:extLst>
        </c:ser>
        <c:ser>
          <c:idx val="3"/>
          <c:order val="3"/>
          <c:tx>
            <c:strRef>
              <c:f>'0.65'!$A$20</c:f>
              <c:strCache>
                <c:ptCount val="1"/>
                <c:pt idx="0">
                  <c:v>6:4-0.55</c:v>
                </c:pt>
              </c:strCache>
            </c:strRef>
          </c:tx>
          <c:spPr>
            <a:solidFill>
              <a:schemeClr val="accent4"/>
            </a:solidFill>
            <a:ln>
              <a:noFill/>
            </a:ln>
            <a:effectLst/>
          </c:spPr>
          <c:invertIfNegative val="0"/>
          <c:errBars>
            <c:errBarType val="both"/>
            <c:errValType val="cust"/>
            <c:noEndCap val="0"/>
            <c:plus>
              <c:numRef>
                <c:f>'0.65'!$J$35:$N$35</c:f>
                <c:numCache>
                  <c:formatCode>General</c:formatCode>
                  <c:ptCount val="5"/>
                  <c:pt idx="0">
                    <c:v>4.9999999999999933E-2</c:v>
                  </c:pt>
                  <c:pt idx="1">
                    <c:v>2.0000000000000018E-2</c:v>
                  </c:pt>
                  <c:pt idx="2">
                    <c:v>2.9999999999999916E-2</c:v>
                  </c:pt>
                  <c:pt idx="3">
                    <c:v>4.9999999999999933E-2</c:v>
                  </c:pt>
                  <c:pt idx="4">
                    <c:v>5.9999999999999942E-2</c:v>
                  </c:pt>
                </c:numCache>
              </c:numRef>
            </c:plus>
            <c:minus>
              <c:numRef>
                <c:f>'0.65'!$J$42:$N$42</c:f>
                <c:numCache>
                  <c:formatCode>General</c:formatCode>
                  <c:ptCount val="5"/>
                  <c:pt idx="0">
                    <c:v>3.0000000000000027E-2</c:v>
                  </c:pt>
                  <c:pt idx="1">
                    <c:v>1.9999999999999907E-2</c:v>
                  </c:pt>
                  <c:pt idx="2">
                    <c:v>3.0000000000000027E-2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'0.65'!$B$20:$F$20</c:f>
              <c:numCache>
                <c:formatCode>General</c:formatCode>
                <c:ptCount val="5"/>
                <c:pt idx="0">
                  <c:v>0.9</c:v>
                </c:pt>
                <c:pt idx="1">
                  <c:v>0.95</c:v>
                </c:pt>
                <c:pt idx="2">
                  <c:v>0.93</c:v>
                </c:pt>
                <c:pt idx="3">
                  <c:v>0.89</c:v>
                </c:pt>
                <c:pt idx="4">
                  <c:v>0.9</c:v>
                </c:pt>
              </c:numCache>
            </c:numRef>
          </c:val>
          <c:extLst xmlns:c16r2="http://schemas.microsoft.com/office/drawing/2015/06/chart">
            <c:ext xmlns:c16="http://schemas.microsoft.com/office/drawing/2014/chart" uri="{C3380CC4-5D6E-409C-BE32-E72D297353CC}">
              <c16:uniqueId val="{00000003-7DBE-4EAB-A5B4-1AF4A77692B0}"/>
            </c:ext>
          </c:extLst>
        </c:ser>
        <c:ser>
          <c:idx val="4"/>
          <c:order val="4"/>
          <c:tx>
            <c:strRef>
              <c:f>'0.65'!$A$25</c:f>
              <c:strCache>
                <c:ptCount val="1"/>
                <c:pt idx="0">
                  <c:v>7:3-0.55</c:v>
                </c:pt>
              </c:strCache>
            </c:strRef>
          </c:tx>
          <c:spPr>
            <a:solidFill>
              <a:schemeClr val="accent5"/>
            </a:solidFill>
            <a:ln>
              <a:noFill/>
            </a:ln>
            <a:effectLst/>
          </c:spPr>
          <c:invertIfNegative val="0"/>
          <c:errBars>
            <c:errBarType val="both"/>
            <c:errValType val="cust"/>
            <c:noEndCap val="0"/>
            <c:plus>
              <c:numRef>
                <c:f>'0.65'!$J$36:$N$36</c:f>
                <c:numCache>
                  <c:formatCode>General</c:formatCode>
                  <c:ptCount val="5"/>
                  <c:pt idx="0">
                    <c:v>3.9999999999999925E-2</c:v>
                  </c:pt>
                  <c:pt idx="1">
                    <c:v>2.0000000000000018E-2</c:v>
                  </c:pt>
                  <c:pt idx="2">
                    <c:v>3.9999999999999925E-2</c:v>
                  </c:pt>
                  <c:pt idx="3">
                    <c:v>5.9999999999999942E-2</c:v>
                  </c:pt>
                  <c:pt idx="4">
                    <c:v>5.9999999999999942E-2</c:v>
                  </c:pt>
                </c:numCache>
              </c:numRef>
            </c:plus>
            <c:minus>
              <c:numRef>
                <c:f>'0.65'!$J$43:$N$43</c:f>
                <c:numCache>
                  <c:formatCode>General</c:formatCode>
                  <c:ptCount val="5"/>
                  <c:pt idx="0">
                    <c:v>4.0000000000000036E-2</c:v>
                  </c:pt>
                  <c:pt idx="1">
                    <c:v>1.9999999999999907E-2</c:v>
                  </c:pt>
                  <c:pt idx="2">
                    <c:v>2.0000000000000018E-2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'0.65'!$B$25:$F$25</c:f>
              <c:numCache>
                <c:formatCode>General</c:formatCode>
                <c:ptCount val="5"/>
                <c:pt idx="0">
                  <c:v>0.9</c:v>
                </c:pt>
                <c:pt idx="1">
                  <c:v>0.95</c:v>
                </c:pt>
                <c:pt idx="2">
                  <c:v>0.92</c:v>
                </c:pt>
                <c:pt idx="3">
                  <c:v>0.88</c:v>
                </c:pt>
                <c:pt idx="4">
                  <c:v>0.9</c:v>
                </c:pt>
              </c:numCache>
            </c:numRef>
          </c:val>
          <c:extLst xmlns:c16r2="http://schemas.microsoft.com/office/drawing/2015/06/chart">
            <c:ext xmlns:c16="http://schemas.microsoft.com/office/drawing/2014/chart" uri="{C3380CC4-5D6E-409C-BE32-E72D297353CC}">
              <c16:uniqueId val="{00000004-7DBE-4EAB-A5B4-1AF4A77692B0}"/>
            </c:ext>
          </c:extLst>
        </c:ser>
        <c:ser>
          <c:idx val="5"/>
          <c:order val="5"/>
          <c:tx>
            <c:strRef>
              <c:f>'0.65'!$A$30</c:f>
              <c:strCache>
                <c:ptCount val="1"/>
                <c:pt idx="0">
                  <c:v>8:2-0.55</c:v>
                </c:pt>
              </c:strCache>
            </c:strRef>
          </c:tx>
          <c:spPr>
            <a:solidFill>
              <a:schemeClr val="accent6"/>
            </a:solidFill>
            <a:ln>
              <a:noFill/>
            </a:ln>
            <a:effectLst/>
          </c:spPr>
          <c:invertIfNegative val="0"/>
          <c:errBars>
            <c:errBarType val="both"/>
            <c:errValType val="cust"/>
            <c:noEndCap val="0"/>
            <c:plus>
              <c:numRef>
                <c:f>'0.65'!$J$37:$N$37</c:f>
                <c:numCache>
                  <c:formatCode>General</c:formatCode>
                  <c:ptCount val="5"/>
                  <c:pt idx="0">
                    <c:v>4.9999999999999933E-2</c:v>
                  </c:pt>
                  <c:pt idx="1">
                    <c:v>1.0000000000000009E-2</c:v>
                  </c:pt>
                  <c:pt idx="2">
                    <c:v>2.9999999999999916E-2</c:v>
                  </c:pt>
                  <c:pt idx="3">
                    <c:v>5.0000000000000044E-2</c:v>
                  </c:pt>
                  <c:pt idx="4">
                    <c:v>5.9999999999999942E-2</c:v>
                  </c:pt>
                </c:numCache>
              </c:numRef>
            </c:plus>
            <c:minus>
              <c:numRef>
                <c:f>'0.65'!$J$44:$N$44</c:f>
                <c:numCache>
                  <c:formatCode>General</c:formatCode>
                  <c:ptCount val="5"/>
                  <c:pt idx="0">
                    <c:v>3.0000000000000027E-2</c:v>
                  </c:pt>
                  <c:pt idx="1">
                    <c:v>2.0000000000000018E-2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'0.65'!$B$30:$F$30</c:f>
              <c:numCache>
                <c:formatCode>General</c:formatCode>
                <c:ptCount val="5"/>
                <c:pt idx="0">
                  <c:v>0.89</c:v>
                </c:pt>
                <c:pt idx="1">
                  <c:v>0.96</c:v>
                </c:pt>
                <c:pt idx="2">
                  <c:v>0.92</c:v>
                </c:pt>
                <c:pt idx="3">
                  <c:v>0.88</c:v>
                </c:pt>
                <c:pt idx="4">
                  <c:v>0.9</c:v>
                </c:pt>
              </c:numCache>
            </c:numRef>
          </c:val>
          <c:extLst xmlns:c16r2="http://schemas.microsoft.com/office/drawing/2015/06/chart">
            <c:ext xmlns:c16="http://schemas.microsoft.com/office/drawing/2014/chart" uri="{C3380CC4-5D6E-409C-BE32-E72D297353CC}">
              <c16:uniqueId val="{00000005-7DBE-4EAB-A5B4-1AF4A77692B0}"/>
            </c:ext>
          </c:extLst>
        </c:ser>
        <c:ser>
          <c:idx val="6"/>
          <c:order val="6"/>
          <c:tx>
            <c:strRef>
              <c:f>'0.65'!$A$35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'0.65'!$J$38:$N$38</c:f>
                <c:numCache>
                  <c:formatCode>General</c:formatCode>
                  <c:ptCount val="5"/>
                  <c:pt idx="0">
                    <c:v>4.9999999999999933E-2</c:v>
                  </c:pt>
                  <c:pt idx="1">
                    <c:v>2.0000000000000018E-2</c:v>
                  </c:pt>
                  <c:pt idx="2">
                    <c:v>2.9999999999999916E-2</c:v>
                  </c:pt>
                  <c:pt idx="3">
                    <c:v>5.0000000000000044E-2</c:v>
                  </c:pt>
                  <c:pt idx="4">
                    <c:v>5.9999999999999942E-2</c:v>
                  </c:pt>
                </c:numCache>
              </c:numRef>
            </c:plus>
            <c:minus>
              <c:numRef>
                <c:f>'0.65'!$J$45:$N$45</c:f>
                <c:numCache>
                  <c:formatCode>General</c:formatCode>
                  <c:ptCount val="5"/>
                  <c:pt idx="0">
                    <c:v>3.0000000000000027E-2</c:v>
                  </c:pt>
                  <c:pt idx="1">
                    <c:v>1.0000000000000009E-2</c:v>
                  </c:pt>
                  <c:pt idx="2">
                    <c:v>2.0000000000000018E-2</c:v>
                  </c:pt>
                  <c:pt idx="3">
                    <c:v>4.0000000000000036E-2</c:v>
                  </c:pt>
                  <c:pt idx="4">
                    <c:v>5.0000000000000044E-2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'0.65'!$B$35:$F$35</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6-7DBE-4EAB-A5B4-1AF4A77692B0}"/>
            </c:ext>
          </c:extLst>
        </c:ser>
        <c:dLbls>
          <c:showLegendKey val="0"/>
          <c:showVal val="0"/>
          <c:showCatName val="0"/>
          <c:showSerName val="0"/>
          <c:showPercent val="0"/>
          <c:showBubbleSize val="0"/>
        </c:dLbls>
        <c:gapWidth val="219"/>
        <c:overlap val="-27"/>
        <c:axId val="271002960"/>
        <c:axId val="271003504"/>
        <c:extLst xmlns:c16r2="http://schemas.microsoft.com/office/drawing/2015/06/chart"/>
      </c:barChart>
      <c:catAx>
        <c:axId val="27100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3504"/>
        <c:crosses val="autoZero"/>
        <c:auto val="1"/>
        <c:lblAlgn val="ctr"/>
        <c:lblOffset val="100"/>
        <c:noMultiLvlLbl val="0"/>
      </c:catAx>
      <c:valAx>
        <c:axId val="271003504"/>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'0.7'!$A$5</c:f>
              <c:strCache>
                <c:ptCount val="1"/>
                <c:pt idx="0">
                  <c:v>3:7-0.55</c:v>
                </c:pt>
              </c:strCache>
            </c:strRef>
          </c:tx>
          <c:spPr>
            <a:solidFill>
              <a:schemeClr val="accent1"/>
            </a:solidFill>
            <a:ln>
              <a:noFill/>
            </a:ln>
            <a:effectLst/>
          </c:spPr>
          <c:invertIfNegative val="0"/>
          <c:errBars>
            <c:errBarType val="both"/>
            <c:errValType val="cust"/>
            <c:noEndCap val="0"/>
            <c:plus>
              <c:numRef>
                <c:f>'0.7'!$J$32:$N$32</c:f>
                <c:numCache>
                  <c:formatCode>General</c:formatCode>
                  <c:ptCount val="5"/>
                  <c:pt idx="0">
                    <c:v>2.0000000000000018E-2</c:v>
                  </c:pt>
                  <c:pt idx="1">
                    <c:v>2.9999999999999916E-2</c:v>
                  </c:pt>
                  <c:pt idx="2">
                    <c:v>2.0000000000000018E-2</c:v>
                  </c:pt>
                  <c:pt idx="3">
                    <c:v>7.0000000000000062E-2</c:v>
                  </c:pt>
                  <c:pt idx="4">
                    <c:v>3.0000000000000027E-2</c:v>
                  </c:pt>
                </c:numCache>
              </c:numRef>
            </c:plus>
            <c:minus>
              <c:numRef>
                <c:f>'0.7'!$J$39:$N$39</c:f>
                <c:numCache>
                  <c:formatCode>General</c:formatCode>
                  <c:ptCount val="5"/>
                  <c:pt idx="0">
                    <c:v>4.0000000000000036E-2</c:v>
                  </c:pt>
                  <c:pt idx="1">
                    <c:v>4.0000000000000036E-2</c:v>
                  </c:pt>
                  <c:pt idx="2">
                    <c:v>4.0000000000000036E-2</c:v>
                  </c:pt>
                  <c:pt idx="3">
                    <c:v>0.12</c:v>
                  </c:pt>
                  <c:pt idx="4">
                    <c:v>3.0000000000000027E-2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'0.7'!$B$5:$F$5</c:f>
              <c:numCache>
                <c:formatCode>General</c:formatCode>
                <c:ptCount val="5"/>
                <c:pt idx="0">
                  <c:v>0.9</c:v>
                </c:pt>
                <c:pt idx="1">
                  <c:v>0.91</c:v>
                </c:pt>
                <c:pt idx="2">
                  <c:v>0.9</c:v>
                </c:pt>
                <c:pt idx="3">
                  <c:v>0.89</c:v>
                </c:pt>
                <c:pt idx="4">
                  <c:v>0.85</c:v>
                </c:pt>
              </c:numCache>
            </c:numRef>
          </c:val>
          <c:extLst xmlns:c16r2="http://schemas.microsoft.com/office/drawing/2015/06/chart">
            <c:ext xmlns:c16="http://schemas.microsoft.com/office/drawing/2014/chart" uri="{C3380CC4-5D6E-409C-BE32-E72D297353CC}">
              <c16:uniqueId val="{00000000-4BFF-4FC4-A4BC-114B8A1B229D}"/>
            </c:ext>
          </c:extLst>
        </c:ser>
        <c:ser>
          <c:idx val="1"/>
          <c:order val="1"/>
          <c:tx>
            <c:strRef>
              <c:f>'0.7'!$A$10</c:f>
              <c:strCache>
                <c:ptCount val="1"/>
                <c:pt idx="0">
                  <c:v>4:6-0.55</c:v>
                </c:pt>
              </c:strCache>
            </c:strRef>
          </c:tx>
          <c:spPr>
            <a:solidFill>
              <a:schemeClr val="accent2"/>
            </a:solidFill>
            <a:ln>
              <a:noFill/>
            </a:ln>
            <a:effectLst/>
          </c:spPr>
          <c:invertIfNegative val="0"/>
          <c:errBars>
            <c:errBarType val="both"/>
            <c:errValType val="cust"/>
            <c:noEndCap val="0"/>
            <c:plus>
              <c:numRef>
                <c:f>'0.7'!$J$33:$N$33</c:f>
                <c:numCache>
                  <c:formatCode>General</c:formatCode>
                  <c:ptCount val="5"/>
                  <c:pt idx="0">
                    <c:v>3.0000000000000027E-2</c:v>
                  </c:pt>
                  <c:pt idx="1">
                    <c:v>2.9999999999999916E-2</c:v>
                  </c:pt>
                  <c:pt idx="2">
                    <c:v>4.0000000000000036E-2</c:v>
                  </c:pt>
                  <c:pt idx="3">
                    <c:v>7.999999999999996E-2</c:v>
                  </c:pt>
                  <c:pt idx="4">
                    <c:v>2.9999999999999916E-2</c:v>
                  </c:pt>
                </c:numCache>
              </c:numRef>
            </c:plus>
            <c:minus>
              <c:numRef>
                <c:f>'0.7'!$J$40:$N$40</c:f>
                <c:numCache>
                  <c:formatCode>General</c:formatCode>
                  <c:ptCount val="5"/>
                  <c:pt idx="0">
                    <c:v>3.0000000000000027E-2</c:v>
                  </c:pt>
                  <c:pt idx="1">
                    <c:v>3.0000000000000027E-2</c:v>
                  </c:pt>
                  <c:pt idx="2">
                    <c:v>3.0000000000000027E-2</c:v>
                  </c:pt>
                  <c:pt idx="3">
                    <c:v>7.999999999999996E-2</c:v>
                  </c:pt>
                  <c:pt idx="4">
                    <c:v>3.0000000000000027E-2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'0.7'!$B$10:$F$10</c:f>
              <c:numCache>
                <c:formatCode>General</c:formatCode>
                <c:ptCount val="5"/>
                <c:pt idx="0">
                  <c:v>0.9</c:v>
                </c:pt>
                <c:pt idx="1">
                  <c:v>0.93</c:v>
                </c:pt>
                <c:pt idx="2">
                  <c:v>0.91</c:v>
                </c:pt>
                <c:pt idx="3">
                  <c:v>0.89</c:v>
                </c:pt>
                <c:pt idx="4">
                  <c:v>0.87</c:v>
                </c:pt>
              </c:numCache>
            </c:numRef>
          </c:val>
          <c:extLst xmlns:c16r2="http://schemas.microsoft.com/office/drawing/2015/06/chart">
            <c:ext xmlns:c16="http://schemas.microsoft.com/office/drawing/2014/chart" uri="{C3380CC4-5D6E-409C-BE32-E72D297353CC}">
              <c16:uniqueId val="{00000001-4BFF-4FC4-A4BC-114B8A1B229D}"/>
            </c:ext>
          </c:extLst>
        </c:ser>
        <c:ser>
          <c:idx val="2"/>
          <c:order val="2"/>
          <c:tx>
            <c:strRef>
              <c:f>'0.7'!$A$15</c:f>
              <c:strCache>
                <c:ptCount val="1"/>
                <c:pt idx="0">
                  <c:v>5:5-0.55</c:v>
                </c:pt>
              </c:strCache>
            </c:strRef>
          </c:tx>
          <c:spPr>
            <a:solidFill>
              <a:schemeClr val="accent3"/>
            </a:solidFill>
            <a:ln>
              <a:noFill/>
            </a:ln>
            <a:effectLst/>
          </c:spPr>
          <c:invertIfNegative val="0"/>
          <c:errBars>
            <c:errBarType val="both"/>
            <c:errValType val="cust"/>
            <c:noEndCap val="0"/>
            <c:plus>
              <c:numRef>
                <c:f>'0.7'!$J$34:$N$34</c:f>
                <c:numCache>
                  <c:formatCode>General</c:formatCode>
                  <c:ptCount val="5"/>
                  <c:pt idx="0">
                    <c:v>3.0000000000000027E-2</c:v>
                  </c:pt>
                  <c:pt idx="1">
                    <c:v>1.0000000000000009E-2</c:v>
                  </c:pt>
                  <c:pt idx="2">
                    <c:v>3.0000000000000027E-2</c:v>
                  </c:pt>
                  <c:pt idx="3">
                    <c:v>5.9999999999999942E-2</c:v>
                  </c:pt>
                  <c:pt idx="4">
                    <c:v>1.9999999999999907E-2</c:v>
                  </c:pt>
                </c:numCache>
              </c:numRef>
            </c:plus>
            <c:minus>
              <c:numRef>
                <c:f>'0.7'!$J$41:$N$41</c:f>
                <c:numCache>
                  <c:formatCode>General</c:formatCode>
                  <c:ptCount val="5"/>
                  <c:pt idx="0">
                    <c:v>3.0000000000000027E-2</c:v>
                  </c:pt>
                  <c:pt idx="1">
                    <c:v>2.9999999999999916E-2</c:v>
                  </c:pt>
                  <c:pt idx="2">
                    <c:v>4.0000000000000036E-2</c:v>
                  </c:pt>
                  <c:pt idx="3">
                    <c:v>7.999999999999996E-2</c:v>
                  </c:pt>
                  <c:pt idx="4">
                    <c:v>3.0000000000000027E-2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'0.7'!$B$15:$F$15</c:f>
              <c:numCache>
                <c:formatCode>General</c:formatCode>
                <c:ptCount val="5"/>
                <c:pt idx="0">
                  <c:v>0.9</c:v>
                </c:pt>
                <c:pt idx="1">
                  <c:v>0.95</c:v>
                </c:pt>
                <c:pt idx="2">
                  <c:v>0.92</c:v>
                </c:pt>
                <c:pt idx="3">
                  <c:v>0.89</c:v>
                </c:pt>
                <c:pt idx="4">
                  <c:v>0.88</c:v>
                </c:pt>
              </c:numCache>
            </c:numRef>
          </c:val>
          <c:extLst xmlns:c16r2="http://schemas.microsoft.com/office/drawing/2015/06/chart">
            <c:ext xmlns:c16="http://schemas.microsoft.com/office/drawing/2014/chart" uri="{C3380CC4-5D6E-409C-BE32-E72D297353CC}">
              <c16:uniqueId val="{00000002-4BFF-4FC4-A4BC-114B8A1B229D}"/>
            </c:ext>
          </c:extLst>
        </c:ser>
        <c:ser>
          <c:idx val="3"/>
          <c:order val="3"/>
          <c:tx>
            <c:strRef>
              <c:f>'0.7'!$A$20</c:f>
              <c:strCache>
                <c:ptCount val="1"/>
                <c:pt idx="0">
                  <c:v>6:4-0.55</c:v>
                </c:pt>
              </c:strCache>
            </c:strRef>
          </c:tx>
          <c:spPr>
            <a:solidFill>
              <a:schemeClr val="accent4"/>
            </a:solidFill>
            <a:ln>
              <a:noFill/>
            </a:ln>
            <a:effectLst/>
          </c:spPr>
          <c:invertIfNegative val="0"/>
          <c:errBars>
            <c:errBarType val="both"/>
            <c:errValType val="cust"/>
            <c:noEndCap val="0"/>
            <c:plus>
              <c:numRef>
                <c:f>'0.7'!$J$35:$N$35</c:f>
                <c:numCache>
                  <c:formatCode>General</c:formatCode>
                  <c:ptCount val="5"/>
                  <c:pt idx="0">
                    <c:v>3.0000000000000027E-2</c:v>
                  </c:pt>
                  <c:pt idx="1">
                    <c:v>1.0000000000000009E-2</c:v>
                  </c:pt>
                  <c:pt idx="2">
                    <c:v>4.0000000000000036E-2</c:v>
                  </c:pt>
                  <c:pt idx="3">
                    <c:v>5.0000000000000044E-2</c:v>
                  </c:pt>
                  <c:pt idx="4">
                    <c:v>1.9999999999999907E-2</c:v>
                  </c:pt>
                </c:numCache>
              </c:numRef>
            </c:plus>
            <c:minus>
              <c:numRef>
                <c:f>'0.7'!$J$42:$N$42</c:f>
                <c:numCache>
                  <c:formatCode>General</c:formatCode>
                  <c:ptCount val="5"/>
                  <c:pt idx="0">
                    <c:v>2.0000000000000018E-2</c:v>
                  </c:pt>
                  <c:pt idx="1">
                    <c:v>2.9999999999999916E-2</c:v>
                  </c:pt>
                  <c:pt idx="2">
                    <c:v>2.0000000000000018E-2</c:v>
                  </c:pt>
                  <c:pt idx="3">
                    <c:v>6.0000000000000053E-2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'0.7'!$B$20:$F$20</c:f>
              <c:numCache>
                <c:formatCode>General</c:formatCode>
                <c:ptCount val="5"/>
                <c:pt idx="0">
                  <c:v>0.89</c:v>
                </c:pt>
                <c:pt idx="1">
                  <c:v>0.95</c:v>
                </c:pt>
                <c:pt idx="2">
                  <c:v>0.92</c:v>
                </c:pt>
                <c:pt idx="3">
                  <c:v>0.88</c:v>
                </c:pt>
                <c:pt idx="4">
                  <c:v>0.88</c:v>
                </c:pt>
              </c:numCache>
            </c:numRef>
          </c:val>
          <c:extLst xmlns:c16r2="http://schemas.microsoft.com/office/drawing/2015/06/chart">
            <c:ext xmlns:c16="http://schemas.microsoft.com/office/drawing/2014/chart" uri="{C3380CC4-5D6E-409C-BE32-E72D297353CC}">
              <c16:uniqueId val="{00000003-4BFF-4FC4-A4BC-114B8A1B229D}"/>
            </c:ext>
          </c:extLst>
        </c:ser>
        <c:ser>
          <c:idx val="4"/>
          <c:order val="4"/>
          <c:tx>
            <c:strRef>
              <c:f>'0.7'!$A$25</c:f>
              <c:strCache>
                <c:ptCount val="1"/>
                <c:pt idx="0">
                  <c:v>7:3-0.55</c:v>
                </c:pt>
              </c:strCache>
            </c:strRef>
          </c:tx>
          <c:spPr>
            <a:solidFill>
              <a:schemeClr val="accent5"/>
            </a:solidFill>
            <a:ln>
              <a:noFill/>
            </a:ln>
            <a:effectLst/>
          </c:spPr>
          <c:invertIfNegative val="0"/>
          <c:errBars>
            <c:errBarType val="both"/>
            <c:errValType val="cust"/>
            <c:noEndCap val="0"/>
            <c:plus>
              <c:numRef>
                <c:f>'0.7'!$J$36:$N$36</c:f>
                <c:numCache>
                  <c:formatCode>General</c:formatCode>
                  <c:ptCount val="5"/>
                  <c:pt idx="0">
                    <c:v>3.0000000000000027E-2</c:v>
                  </c:pt>
                  <c:pt idx="1">
                    <c:v>1.0000000000000009E-2</c:v>
                  </c:pt>
                  <c:pt idx="2">
                    <c:v>4.0000000000000036E-2</c:v>
                  </c:pt>
                  <c:pt idx="3">
                    <c:v>5.0000000000000044E-2</c:v>
                  </c:pt>
                  <c:pt idx="4">
                    <c:v>1.9999999999999907E-2</c:v>
                  </c:pt>
                </c:numCache>
              </c:numRef>
            </c:plus>
            <c:minus>
              <c:numRef>
                <c:f>'0.7'!$J$43:$N$43</c:f>
                <c:numCache>
                  <c:formatCode>General</c:formatCode>
                  <c:ptCount val="5"/>
                  <c:pt idx="0">
                    <c:v>2.0000000000000018E-2</c:v>
                  </c:pt>
                  <c:pt idx="1">
                    <c:v>1.0000000000000009E-2</c:v>
                  </c:pt>
                  <c:pt idx="2">
                    <c:v>3.0000000000000027E-2</c:v>
                  </c:pt>
                  <c:pt idx="3">
                    <c:v>6.9999999999999951E-2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'0.7'!$B$25:$F$25</c:f>
              <c:numCache>
                <c:formatCode>General</c:formatCode>
                <c:ptCount val="5"/>
                <c:pt idx="0">
                  <c:v>0.89</c:v>
                </c:pt>
                <c:pt idx="1">
                  <c:v>0.95</c:v>
                </c:pt>
                <c:pt idx="2">
                  <c:v>0.92</c:v>
                </c:pt>
                <c:pt idx="3">
                  <c:v>0.88</c:v>
                </c:pt>
                <c:pt idx="4">
                  <c:v>0.88</c:v>
                </c:pt>
              </c:numCache>
            </c:numRef>
          </c:val>
          <c:extLst xmlns:c16r2="http://schemas.microsoft.com/office/drawing/2015/06/chart">
            <c:ext xmlns:c16="http://schemas.microsoft.com/office/drawing/2014/chart" uri="{C3380CC4-5D6E-409C-BE32-E72D297353CC}">
              <c16:uniqueId val="{00000004-4BFF-4FC4-A4BC-114B8A1B229D}"/>
            </c:ext>
          </c:extLst>
        </c:ser>
        <c:ser>
          <c:idx val="5"/>
          <c:order val="5"/>
          <c:tx>
            <c:strRef>
              <c:f>'0.7'!$A$30</c:f>
              <c:strCache>
                <c:ptCount val="1"/>
                <c:pt idx="0">
                  <c:v>8:2-0.55</c:v>
                </c:pt>
              </c:strCache>
            </c:strRef>
          </c:tx>
          <c:spPr>
            <a:solidFill>
              <a:schemeClr val="accent6"/>
            </a:solidFill>
            <a:ln>
              <a:noFill/>
            </a:ln>
            <a:effectLst/>
          </c:spPr>
          <c:invertIfNegative val="0"/>
          <c:errBars>
            <c:errBarType val="both"/>
            <c:errValType val="cust"/>
            <c:noEndCap val="0"/>
            <c:plus>
              <c:numRef>
                <c:f>'0.7'!$J$37:$N$37</c:f>
                <c:numCache>
                  <c:formatCode>General</c:formatCode>
                  <c:ptCount val="5"/>
                  <c:pt idx="0">
                    <c:v>4.0000000000000036E-2</c:v>
                  </c:pt>
                  <c:pt idx="1">
                    <c:v>2.0000000000000018E-2</c:v>
                  </c:pt>
                  <c:pt idx="2">
                    <c:v>5.0000000000000044E-2</c:v>
                  </c:pt>
                  <c:pt idx="3">
                    <c:v>6.9999999999999951E-2</c:v>
                  </c:pt>
                  <c:pt idx="4">
                    <c:v>2.9999999999999916E-2</c:v>
                  </c:pt>
                </c:numCache>
              </c:numRef>
            </c:plus>
            <c:minus>
              <c:numRef>
                <c:f>'0.7'!$J$44:$N$44</c:f>
                <c:numCache>
                  <c:formatCode>General</c:formatCode>
                  <c:ptCount val="5"/>
                  <c:pt idx="0">
                    <c:v>3.0000000000000027E-2</c:v>
                  </c:pt>
                  <c:pt idx="1">
                    <c:v>1.0000000000000009E-2</c:v>
                  </c:pt>
                  <c:pt idx="2">
                    <c:v>3.0000000000000027E-2</c:v>
                  </c:pt>
                  <c:pt idx="3">
                    <c:v>6.9999999999999951E-2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'0.7'!$B$30:$F$30</c:f>
              <c:numCache>
                <c:formatCode>General</c:formatCode>
                <c:ptCount val="5"/>
                <c:pt idx="0">
                  <c:v>0.89</c:v>
                </c:pt>
                <c:pt idx="1">
                  <c:v>0.95</c:v>
                </c:pt>
                <c:pt idx="2">
                  <c:v>0.92</c:v>
                </c:pt>
                <c:pt idx="3">
                  <c:v>0.87</c:v>
                </c:pt>
                <c:pt idx="4">
                  <c:v>0.88</c:v>
                </c:pt>
              </c:numCache>
            </c:numRef>
          </c:val>
          <c:extLst xmlns:c16r2="http://schemas.microsoft.com/office/drawing/2015/06/chart">
            <c:ext xmlns:c16="http://schemas.microsoft.com/office/drawing/2014/chart" uri="{C3380CC4-5D6E-409C-BE32-E72D297353CC}">
              <c16:uniqueId val="{00000005-4BFF-4FC4-A4BC-114B8A1B229D}"/>
            </c:ext>
          </c:extLst>
        </c:ser>
        <c:ser>
          <c:idx val="6"/>
          <c:order val="6"/>
          <c:tx>
            <c:strRef>
              <c:f>'0.7'!$A$35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'0.7'!$J$38:$N$38</c:f>
                <c:numCache>
                  <c:formatCode>General</c:formatCode>
                  <c:ptCount val="5"/>
                  <c:pt idx="0">
                    <c:v>5.0000000000000044E-2</c:v>
                  </c:pt>
                  <c:pt idx="1">
                    <c:v>2.0000000000000018E-2</c:v>
                  </c:pt>
                  <c:pt idx="2">
                    <c:v>5.0000000000000044E-2</c:v>
                  </c:pt>
                  <c:pt idx="3">
                    <c:v>6.9999999999999951E-2</c:v>
                  </c:pt>
                  <c:pt idx="4">
                    <c:v>2.9999999999999916E-2</c:v>
                  </c:pt>
                </c:numCache>
              </c:numRef>
            </c:plus>
            <c:minus>
              <c:numRef>
                <c:f>'0.7'!$J$45:$N$45</c:f>
                <c:numCache>
                  <c:formatCode>General</c:formatCode>
                  <c:ptCount val="5"/>
                  <c:pt idx="0">
                    <c:v>3.0000000000000027E-2</c:v>
                  </c:pt>
                  <c:pt idx="1">
                    <c:v>1.0000000000000009E-2</c:v>
                  </c:pt>
                  <c:pt idx="2">
                    <c:v>4.0000000000000036E-2</c:v>
                  </c:pt>
                  <c:pt idx="3">
                    <c:v>7.999999999999996E-2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'0.7'!$B$35:$F$35</c:f>
              <c:numCache>
                <c:formatCode>General</c:formatCode>
                <c:ptCount val="5"/>
                <c:pt idx="0">
                  <c:v>0.88</c:v>
                </c:pt>
                <c:pt idx="1">
                  <c:v>0.95</c:v>
                </c:pt>
                <c:pt idx="2">
                  <c:v>0.92</c:v>
                </c:pt>
                <c:pt idx="3">
                  <c:v>0.87</c:v>
                </c:pt>
                <c:pt idx="4">
                  <c:v>0.88</c:v>
                </c:pt>
              </c:numCache>
            </c:numRef>
          </c:val>
          <c:extLst xmlns:c16r2="http://schemas.microsoft.com/office/drawing/2015/06/chart">
            <c:ext xmlns:c16="http://schemas.microsoft.com/office/drawing/2014/chart" uri="{C3380CC4-5D6E-409C-BE32-E72D297353CC}">
              <c16:uniqueId val="{00000006-4BFF-4FC4-A4BC-114B8A1B229D}"/>
            </c:ext>
          </c:extLst>
        </c:ser>
        <c:dLbls>
          <c:showLegendKey val="0"/>
          <c:showVal val="0"/>
          <c:showCatName val="0"/>
          <c:showSerName val="0"/>
          <c:showPercent val="0"/>
          <c:showBubbleSize val="0"/>
        </c:dLbls>
        <c:gapWidth val="219"/>
        <c:overlap val="-27"/>
        <c:axId val="271008400"/>
        <c:axId val="271007856"/>
        <c:extLst xmlns:c16r2="http://schemas.microsoft.com/office/drawing/2015/06/chart"/>
      </c:barChart>
      <c:catAx>
        <c:axId val="27100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7856"/>
        <c:crosses val="autoZero"/>
        <c:auto val="1"/>
        <c:lblAlgn val="ctr"/>
        <c:lblOffset val="100"/>
        <c:noMultiLvlLbl val="0"/>
      </c:catAx>
      <c:valAx>
        <c:axId val="27100785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8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0.8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'0.8'!$A$5</c:f>
              <c:strCache>
                <c:ptCount val="1"/>
                <c:pt idx="0">
                  <c:v>3:7-0.55</c:v>
                </c:pt>
              </c:strCache>
            </c:strRef>
          </c:tx>
          <c:spPr>
            <a:solidFill>
              <a:schemeClr val="accent1"/>
            </a:solidFill>
            <a:ln>
              <a:noFill/>
            </a:ln>
            <a:effectLst/>
          </c:spPr>
          <c:invertIfNegative val="0"/>
          <c:errBars>
            <c:errBarType val="both"/>
            <c:errValType val="cust"/>
            <c:noEndCap val="0"/>
            <c:plus>
              <c:numRef>
                <c:f>'0.8'!$J$32:$N$32</c:f>
                <c:numCache>
                  <c:formatCode>General</c:formatCode>
                  <c:ptCount val="5"/>
                  <c:pt idx="0">
                    <c:v>3.0000000000000027E-2</c:v>
                  </c:pt>
                  <c:pt idx="1">
                    <c:v>4.0000000000000036E-2</c:v>
                  </c:pt>
                  <c:pt idx="2">
                    <c:v>3.0000000000000027E-2</c:v>
                  </c:pt>
                  <c:pt idx="3">
                    <c:v>3.0000000000000027E-2</c:v>
                  </c:pt>
                  <c:pt idx="4">
                    <c:v>7.999999999999996E-2</c:v>
                  </c:pt>
                </c:numCache>
              </c:numRef>
            </c:plus>
            <c:minus>
              <c:numRef>
                <c:f>'0.8'!$J$39:$N$39</c:f>
                <c:numCache>
                  <c:formatCode>General</c:formatCode>
                  <c:ptCount val="5"/>
                  <c:pt idx="0">
                    <c:v>2.0000000000000018E-2</c:v>
                  </c:pt>
                  <c:pt idx="1">
                    <c:v>4.0000000000000036E-2</c:v>
                  </c:pt>
                  <c:pt idx="2">
                    <c:v>4.0000000000000036E-2</c:v>
                  </c:pt>
                  <c:pt idx="3">
                    <c:v>4.0000000000000036E-2</c:v>
                  </c:pt>
                  <c:pt idx="4">
                    <c:v>9.000000000000008E-2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'0.8'!$B$5:$F$5</c:f>
              <c:numCache>
                <c:formatCode>General</c:formatCode>
                <c:ptCount val="5"/>
                <c:pt idx="0">
                  <c:v>0.87</c:v>
                </c:pt>
                <c:pt idx="1">
                  <c:v>0.88</c:v>
                </c:pt>
                <c:pt idx="2">
                  <c:v>0.88</c:v>
                </c:pt>
                <c:pt idx="3">
                  <c:v>0.86</c:v>
                </c:pt>
                <c:pt idx="4">
                  <c:v>0.81</c:v>
                </c:pt>
              </c:numCache>
            </c:numRef>
          </c:val>
          <c:extLst xmlns:c16r2="http://schemas.microsoft.com/office/drawing/2015/06/chart">
            <c:ext xmlns:c16="http://schemas.microsoft.com/office/drawing/2014/chart" uri="{C3380CC4-5D6E-409C-BE32-E72D297353CC}">
              <c16:uniqueId val="{00000000-BA4A-4595-BC47-A1B1A24BDC78}"/>
            </c:ext>
          </c:extLst>
        </c:ser>
        <c:ser>
          <c:idx val="1"/>
          <c:order val="1"/>
          <c:tx>
            <c:strRef>
              <c:f>'0.8'!$A$10</c:f>
              <c:strCache>
                <c:ptCount val="1"/>
                <c:pt idx="0">
                  <c:v>4:6-0.55</c:v>
                </c:pt>
              </c:strCache>
            </c:strRef>
          </c:tx>
          <c:spPr>
            <a:solidFill>
              <a:schemeClr val="accent2"/>
            </a:solidFill>
            <a:ln>
              <a:noFill/>
            </a:ln>
            <a:effectLst/>
          </c:spPr>
          <c:invertIfNegative val="0"/>
          <c:errBars>
            <c:errBarType val="both"/>
            <c:errValType val="cust"/>
            <c:noEndCap val="0"/>
            <c:plus>
              <c:numRef>
                <c:f>'0.8'!$J$40:$N$40</c:f>
                <c:numCache>
                  <c:formatCode>General</c:formatCode>
                  <c:ptCount val="5"/>
                  <c:pt idx="0">
                    <c:v>3.0000000000000027E-2</c:v>
                  </c:pt>
                  <c:pt idx="1">
                    <c:v>3.0000000000000027E-2</c:v>
                  </c:pt>
                  <c:pt idx="2">
                    <c:v>2.0000000000000018E-2</c:v>
                  </c:pt>
                  <c:pt idx="3">
                    <c:v>4.0000000000000036E-2</c:v>
                  </c:pt>
                  <c:pt idx="4">
                    <c:v>5.9999999999999942E-2</c:v>
                  </c:pt>
                </c:numCache>
              </c:numRef>
            </c:plus>
            <c:minus>
              <c:numRef>
                <c:f>'0.8'!$J$37:$N$37</c:f>
                <c:numCache>
                  <c:formatCode>General</c:formatCode>
                  <c:ptCount val="5"/>
                  <c:pt idx="0">
                    <c:v>3.9999999999999925E-2</c:v>
                  </c:pt>
                  <c:pt idx="1">
                    <c:v>2.0000000000000018E-2</c:v>
                  </c:pt>
                  <c:pt idx="2">
                    <c:v>3.9999999999999925E-2</c:v>
                  </c:pt>
                  <c:pt idx="3">
                    <c:v>4.0000000000000036E-2</c:v>
                  </c:pt>
                  <c:pt idx="4">
                    <c:v>5.9999999999999942E-2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'0.8'!$B$10:$F$10</c:f>
              <c:numCache>
                <c:formatCode>General</c:formatCode>
                <c:ptCount val="5"/>
                <c:pt idx="0">
                  <c:v>0.89</c:v>
                </c:pt>
                <c:pt idx="1">
                  <c:v>0.92</c:v>
                </c:pt>
                <c:pt idx="2">
                  <c:v>0.9</c:v>
                </c:pt>
                <c:pt idx="3">
                  <c:v>0.88</c:v>
                </c:pt>
                <c:pt idx="4">
                  <c:v>0.86</c:v>
                </c:pt>
              </c:numCache>
            </c:numRef>
          </c:val>
          <c:extLst xmlns:c16r2="http://schemas.microsoft.com/office/drawing/2015/06/chart">
            <c:ext xmlns:c16="http://schemas.microsoft.com/office/drawing/2014/chart" uri="{C3380CC4-5D6E-409C-BE32-E72D297353CC}">
              <c16:uniqueId val="{00000001-BA4A-4595-BC47-A1B1A24BDC78}"/>
            </c:ext>
          </c:extLst>
        </c:ser>
        <c:ser>
          <c:idx val="2"/>
          <c:order val="2"/>
          <c:tx>
            <c:strRef>
              <c:f>'0.8'!$A$15</c:f>
              <c:strCache>
                <c:ptCount val="1"/>
                <c:pt idx="0">
                  <c:v>5:5-0.55</c:v>
                </c:pt>
              </c:strCache>
            </c:strRef>
          </c:tx>
          <c:spPr>
            <a:solidFill>
              <a:schemeClr val="accent3"/>
            </a:solidFill>
            <a:ln>
              <a:noFill/>
            </a:ln>
            <a:effectLst/>
          </c:spPr>
          <c:invertIfNegative val="0"/>
          <c:errBars>
            <c:errBarType val="both"/>
            <c:errValType val="cust"/>
            <c:noEndCap val="0"/>
            <c:plus>
              <c:numRef>
                <c:f>'0.8'!$J$34:$N$34</c:f>
                <c:numCache>
                  <c:formatCode>General</c:formatCode>
                  <c:ptCount val="5"/>
                  <c:pt idx="0">
                    <c:v>3.0000000000000027E-2</c:v>
                  </c:pt>
                  <c:pt idx="1">
                    <c:v>2.0000000000000018E-2</c:v>
                  </c:pt>
                  <c:pt idx="2">
                    <c:v>2.9999999999999916E-2</c:v>
                  </c:pt>
                  <c:pt idx="3">
                    <c:v>4.0000000000000036E-2</c:v>
                  </c:pt>
                  <c:pt idx="4">
                    <c:v>5.0000000000000044E-2</c:v>
                  </c:pt>
                </c:numCache>
              </c:numRef>
            </c:plus>
            <c:minus>
              <c:numRef>
                <c:f>'0.8'!$J$41:$N$41</c:f>
                <c:numCache>
                  <c:formatCode>General</c:formatCode>
                  <c:ptCount val="5"/>
                  <c:pt idx="0">
                    <c:v>5.0000000000000044E-2</c:v>
                  </c:pt>
                  <c:pt idx="1">
                    <c:v>2.9999999999999916E-2</c:v>
                  </c:pt>
                  <c:pt idx="2">
                    <c:v>4.0000000000000036E-2</c:v>
                  </c:pt>
                  <c:pt idx="3">
                    <c:v>6.0000000000000053E-2</c:v>
                  </c:pt>
                  <c:pt idx="4">
                    <c:v>6.9999999999999951E-2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'0.8'!$B$15:$F$15</c:f>
              <c:numCache>
                <c:formatCode>General</c:formatCode>
                <c:ptCount val="5"/>
                <c:pt idx="0">
                  <c:v>0.9</c:v>
                </c:pt>
                <c:pt idx="1">
                  <c:v>0.94</c:v>
                </c:pt>
                <c:pt idx="2">
                  <c:v>0.92</c:v>
                </c:pt>
                <c:pt idx="3">
                  <c:v>0.89</c:v>
                </c:pt>
                <c:pt idx="4">
                  <c:v>0.88</c:v>
                </c:pt>
              </c:numCache>
            </c:numRef>
          </c:val>
          <c:extLst xmlns:c16r2="http://schemas.microsoft.com/office/drawing/2015/06/chart">
            <c:ext xmlns:c16="http://schemas.microsoft.com/office/drawing/2014/chart" uri="{C3380CC4-5D6E-409C-BE32-E72D297353CC}">
              <c16:uniqueId val="{00000002-BA4A-4595-BC47-A1B1A24BDC78}"/>
            </c:ext>
          </c:extLst>
        </c:ser>
        <c:ser>
          <c:idx val="3"/>
          <c:order val="3"/>
          <c:tx>
            <c:strRef>
              <c:f>'0.8'!$A$20</c:f>
              <c:strCache>
                <c:ptCount val="1"/>
                <c:pt idx="0">
                  <c:v>6:4-0.55</c:v>
                </c:pt>
              </c:strCache>
            </c:strRef>
          </c:tx>
          <c:spPr>
            <a:solidFill>
              <a:schemeClr val="accent4"/>
            </a:solidFill>
            <a:ln>
              <a:noFill/>
            </a:ln>
            <a:effectLst/>
          </c:spPr>
          <c:invertIfNegative val="0"/>
          <c:errBars>
            <c:errBarType val="both"/>
            <c:errValType val="cust"/>
            <c:noEndCap val="0"/>
            <c:plus>
              <c:numRef>
                <c:f>'0.8'!$J$35:$N$35</c:f>
                <c:numCache>
                  <c:formatCode>General</c:formatCode>
                  <c:ptCount val="5"/>
                  <c:pt idx="0">
                    <c:v>3.9999999999999925E-2</c:v>
                  </c:pt>
                  <c:pt idx="1">
                    <c:v>3.0000000000000027E-2</c:v>
                  </c:pt>
                  <c:pt idx="2">
                    <c:v>2.9999999999999916E-2</c:v>
                  </c:pt>
                  <c:pt idx="3">
                    <c:v>4.0000000000000036E-2</c:v>
                  </c:pt>
                  <c:pt idx="4">
                    <c:v>5.9999999999999942E-2</c:v>
                  </c:pt>
                </c:numCache>
              </c:numRef>
            </c:plus>
            <c:minus>
              <c:numRef>
                <c:f>'0.8'!$J$42:$N$42</c:f>
                <c:numCache>
                  <c:formatCode>General</c:formatCode>
                  <c:ptCount val="5"/>
                  <c:pt idx="0">
                    <c:v>2.0000000000000018E-2</c:v>
                  </c:pt>
                  <c:pt idx="1">
                    <c:v>1.9999999999999907E-2</c:v>
                  </c:pt>
                  <c:pt idx="2">
                    <c:v>2.0000000000000018E-2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'0.8'!$B$20:$F$20</c:f>
              <c:numCache>
                <c:formatCode>General</c:formatCode>
                <c:ptCount val="5"/>
                <c:pt idx="0">
                  <c:v>0.9</c:v>
                </c:pt>
                <c:pt idx="1">
                  <c:v>0.94</c:v>
                </c:pt>
                <c:pt idx="2">
                  <c:v>0.92</c:v>
                </c:pt>
                <c:pt idx="3">
                  <c:v>0.89</c:v>
                </c:pt>
                <c:pt idx="4">
                  <c:v>0.89</c:v>
                </c:pt>
              </c:numCache>
            </c:numRef>
          </c:val>
          <c:extLst xmlns:c16r2="http://schemas.microsoft.com/office/drawing/2015/06/chart">
            <c:ext xmlns:c16="http://schemas.microsoft.com/office/drawing/2014/chart" uri="{C3380CC4-5D6E-409C-BE32-E72D297353CC}">
              <c16:uniqueId val="{00000003-BA4A-4595-BC47-A1B1A24BDC78}"/>
            </c:ext>
          </c:extLst>
        </c:ser>
        <c:ser>
          <c:idx val="4"/>
          <c:order val="4"/>
          <c:tx>
            <c:strRef>
              <c:f>'0.8'!$A$25</c:f>
              <c:strCache>
                <c:ptCount val="1"/>
                <c:pt idx="0">
                  <c:v>7:3-0.55</c:v>
                </c:pt>
              </c:strCache>
            </c:strRef>
          </c:tx>
          <c:spPr>
            <a:solidFill>
              <a:schemeClr val="accent5"/>
            </a:solidFill>
            <a:ln>
              <a:noFill/>
            </a:ln>
            <a:effectLst/>
          </c:spPr>
          <c:invertIfNegative val="0"/>
          <c:errBars>
            <c:errBarType val="both"/>
            <c:errValType val="cust"/>
            <c:noEndCap val="0"/>
            <c:plus>
              <c:numRef>
                <c:f>'0.8'!$J$36:$N$36</c:f>
                <c:numCache>
                  <c:formatCode>General</c:formatCode>
                  <c:ptCount val="5"/>
                  <c:pt idx="0">
                    <c:v>3.9999999999999925E-2</c:v>
                  </c:pt>
                  <c:pt idx="1">
                    <c:v>2.0000000000000018E-2</c:v>
                  </c:pt>
                  <c:pt idx="2">
                    <c:v>3.9999999999999925E-2</c:v>
                  </c:pt>
                  <c:pt idx="3">
                    <c:v>4.0000000000000036E-2</c:v>
                  </c:pt>
                  <c:pt idx="4">
                    <c:v>5.9999999999999942E-2</c:v>
                  </c:pt>
                </c:numCache>
              </c:numRef>
            </c:plus>
            <c:minus>
              <c:numRef>
                <c:f>'0.8'!$J$43:$N$43</c:f>
                <c:numCache>
                  <c:formatCode>General</c:formatCode>
                  <c:ptCount val="5"/>
                  <c:pt idx="0">
                    <c:v>3.0000000000000027E-2</c:v>
                  </c:pt>
                  <c:pt idx="1">
                    <c:v>2.9999999999999916E-2</c:v>
                  </c:pt>
                  <c:pt idx="2">
                    <c:v>2.0000000000000018E-2</c:v>
                  </c:pt>
                  <c:pt idx="3">
                    <c:v>4.0000000000000036E-2</c:v>
                  </c:pt>
                  <c:pt idx="4">
                    <c:v>7.0000000000000062E-2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'0.8'!$B$25:$F$25</c:f>
              <c:numCache>
                <c:formatCode>General</c:formatCode>
                <c:ptCount val="5"/>
                <c:pt idx="0">
                  <c:v>0.9</c:v>
                </c:pt>
                <c:pt idx="1">
                  <c:v>0.95</c:v>
                </c:pt>
                <c:pt idx="2">
                  <c:v>0.92</c:v>
                </c:pt>
                <c:pt idx="3">
                  <c:v>0.89</c:v>
                </c:pt>
                <c:pt idx="4">
                  <c:v>0.89</c:v>
                </c:pt>
              </c:numCache>
            </c:numRef>
          </c:val>
          <c:extLst xmlns:c16r2="http://schemas.microsoft.com/office/drawing/2015/06/chart">
            <c:ext xmlns:c16="http://schemas.microsoft.com/office/drawing/2014/chart" uri="{C3380CC4-5D6E-409C-BE32-E72D297353CC}">
              <c16:uniqueId val="{00000004-BA4A-4595-BC47-A1B1A24BDC78}"/>
            </c:ext>
          </c:extLst>
        </c:ser>
        <c:ser>
          <c:idx val="5"/>
          <c:order val="5"/>
          <c:tx>
            <c:strRef>
              <c:f>'0.8'!$A$30</c:f>
              <c:strCache>
                <c:ptCount val="1"/>
                <c:pt idx="0">
                  <c:v>8:2-0.55</c:v>
                </c:pt>
              </c:strCache>
            </c:strRef>
          </c:tx>
          <c:spPr>
            <a:solidFill>
              <a:schemeClr val="accent6"/>
            </a:solidFill>
            <a:ln>
              <a:noFill/>
            </a:ln>
            <a:effectLst/>
          </c:spPr>
          <c:invertIfNegative val="0"/>
          <c:errBars>
            <c:errBarType val="both"/>
            <c:errValType val="cust"/>
            <c:noEndCap val="0"/>
            <c:plus>
              <c:numRef>
                <c:f>'0.8'!$J$37:$N$37</c:f>
                <c:numCache>
                  <c:formatCode>General</c:formatCode>
                  <c:ptCount val="5"/>
                  <c:pt idx="0">
                    <c:v>3.9999999999999925E-2</c:v>
                  </c:pt>
                  <c:pt idx="1">
                    <c:v>2.0000000000000018E-2</c:v>
                  </c:pt>
                  <c:pt idx="2">
                    <c:v>3.9999999999999925E-2</c:v>
                  </c:pt>
                  <c:pt idx="3">
                    <c:v>4.0000000000000036E-2</c:v>
                  </c:pt>
                  <c:pt idx="4">
                    <c:v>5.9999999999999942E-2</c:v>
                  </c:pt>
                </c:numCache>
              </c:numRef>
            </c:plus>
            <c:minus>
              <c:numRef>
                <c:f>'0.8'!$J$44:$N$44</c:f>
                <c:numCache>
                  <c:formatCode>General</c:formatCode>
                  <c:ptCount val="5"/>
                  <c:pt idx="0">
                    <c:v>4.0000000000000036E-2</c:v>
                  </c:pt>
                  <c:pt idx="1">
                    <c:v>1.9999999999999907E-2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'0.8'!$B$30:$F$30</c:f>
              <c:numCache>
                <c:formatCode>General</c:formatCode>
                <c:ptCount val="5"/>
                <c:pt idx="0">
                  <c:v>0.9</c:v>
                </c:pt>
                <c:pt idx="1">
                  <c:v>0.95</c:v>
                </c:pt>
                <c:pt idx="2">
                  <c:v>0.92</c:v>
                </c:pt>
                <c:pt idx="3">
                  <c:v>0.89</c:v>
                </c:pt>
                <c:pt idx="4">
                  <c:v>0.89</c:v>
                </c:pt>
              </c:numCache>
            </c:numRef>
          </c:val>
          <c:extLst xmlns:c16r2="http://schemas.microsoft.com/office/drawing/2015/06/chart">
            <c:ext xmlns:c16="http://schemas.microsoft.com/office/drawing/2014/chart" uri="{C3380CC4-5D6E-409C-BE32-E72D297353CC}">
              <c16:uniqueId val="{00000005-BA4A-4595-BC47-A1B1A24BDC78}"/>
            </c:ext>
          </c:extLst>
        </c:ser>
        <c:ser>
          <c:idx val="6"/>
          <c:order val="6"/>
          <c:tx>
            <c:strRef>
              <c:f>'0.8'!$A$35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'0.8'!$J$38:$N$38</c:f>
                <c:numCache>
                  <c:formatCode>General</c:formatCode>
                  <c:ptCount val="5"/>
                  <c:pt idx="0">
                    <c:v>4.0000000000000036E-2</c:v>
                  </c:pt>
                  <c:pt idx="1">
                    <c:v>1.0000000000000009E-2</c:v>
                  </c:pt>
                  <c:pt idx="2">
                    <c:v>2.9999999999999916E-2</c:v>
                  </c:pt>
                  <c:pt idx="3">
                    <c:v>5.0000000000000044E-2</c:v>
                  </c:pt>
                  <c:pt idx="4">
                    <c:v>4.9999999999999933E-2</c:v>
                  </c:pt>
                </c:numCache>
              </c:numRef>
            </c:plus>
            <c:minus>
              <c:numRef>
                <c:f>'0.8'!$J$45:$N$45</c:f>
                <c:numCache>
                  <c:formatCode>General</c:formatCode>
                  <c:ptCount val="5"/>
                  <c:pt idx="0">
                    <c:v>3.0000000000000027E-2</c:v>
                  </c:pt>
                  <c:pt idx="1">
                    <c:v>1.9999999999999907E-2</c:v>
                  </c:pt>
                  <c:pt idx="2">
                    <c:v>3.0000000000000027E-2</c:v>
                  </c:pt>
                  <c:pt idx="3">
                    <c:v>4.0000000000000036E-2</c:v>
                  </c:pt>
                  <c:pt idx="4">
                    <c:v>7.0000000000000062E-2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'0.8'!$B$35:$F$35</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6-BA4A-4595-BC47-A1B1A24BDC78}"/>
            </c:ext>
          </c:extLst>
        </c:ser>
        <c:dLbls>
          <c:showLegendKey val="0"/>
          <c:showVal val="0"/>
          <c:showCatName val="0"/>
          <c:showSerName val="0"/>
          <c:showPercent val="0"/>
          <c:showBubbleSize val="0"/>
        </c:dLbls>
        <c:gapWidth val="219"/>
        <c:overlap val="-27"/>
        <c:axId val="271012208"/>
        <c:axId val="271009488"/>
        <c:extLst xmlns:c16r2="http://schemas.microsoft.com/office/drawing/2015/06/chart"/>
      </c:barChart>
      <c:catAx>
        <c:axId val="27101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9488"/>
        <c:crosses val="autoZero"/>
        <c:auto val="1"/>
        <c:lblAlgn val="ctr"/>
        <c:lblOffset val="100"/>
        <c:noMultiLvlLbl val="0"/>
      </c:catAx>
      <c:valAx>
        <c:axId val="271009488"/>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1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0.75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'0.75'!$A$5</c:f>
              <c:strCache>
                <c:ptCount val="1"/>
                <c:pt idx="0">
                  <c:v>3:7-0.55</c:v>
                </c:pt>
              </c:strCache>
            </c:strRef>
          </c:tx>
          <c:spPr>
            <a:solidFill>
              <a:schemeClr val="accent1"/>
            </a:solidFill>
            <a:ln>
              <a:noFill/>
            </a:ln>
            <a:effectLst/>
          </c:spPr>
          <c:invertIfNegative val="0"/>
          <c:errBars>
            <c:errBarType val="both"/>
            <c:errValType val="cust"/>
            <c:noEndCap val="0"/>
            <c:plus>
              <c:numRef>
                <c:f>'0.75'!$J$32:$N$32</c:f>
                <c:numCache>
                  <c:formatCode>General</c:formatCode>
                  <c:ptCount val="5"/>
                  <c:pt idx="0">
                    <c:v>2.0000000000000018E-2</c:v>
                  </c:pt>
                  <c:pt idx="1">
                    <c:v>3.0000000000000027E-2</c:v>
                  </c:pt>
                  <c:pt idx="2">
                    <c:v>2.0000000000000018E-2</c:v>
                  </c:pt>
                  <c:pt idx="3">
                    <c:v>3.0000000000000027E-2</c:v>
                  </c:pt>
                  <c:pt idx="4">
                    <c:v>5.0000000000000044E-2</c:v>
                  </c:pt>
                </c:numCache>
              </c:numRef>
            </c:plus>
            <c:minus>
              <c:numRef>
                <c:f>'0.75'!$J$39:$N$39</c:f>
                <c:numCache>
                  <c:formatCode>General</c:formatCode>
                  <c:ptCount val="5"/>
                  <c:pt idx="0">
                    <c:v>2.0000000000000018E-2</c:v>
                  </c:pt>
                  <c:pt idx="1">
                    <c:v>4.0000000000000036E-2</c:v>
                  </c:pt>
                  <c:pt idx="2">
                    <c:v>2.0000000000000018E-2</c:v>
                  </c:pt>
                  <c:pt idx="3">
                    <c:v>3.0000000000000027E-2</c:v>
                  </c:pt>
                  <c:pt idx="4">
                    <c:v>7.999999999999996E-2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'0.75'!$B$5:$F$5</c:f>
              <c:numCache>
                <c:formatCode>General</c:formatCode>
                <c:ptCount val="5"/>
                <c:pt idx="0">
                  <c:v>0.89</c:v>
                </c:pt>
                <c:pt idx="1">
                  <c:v>0.9</c:v>
                </c:pt>
                <c:pt idx="2">
                  <c:v>0.89</c:v>
                </c:pt>
                <c:pt idx="3">
                  <c:v>0.87</c:v>
                </c:pt>
                <c:pt idx="4">
                  <c:v>0.84</c:v>
                </c:pt>
              </c:numCache>
            </c:numRef>
          </c:val>
          <c:extLst xmlns:c16r2="http://schemas.microsoft.com/office/drawing/2015/06/chart">
            <c:ext xmlns:c16="http://schemas.microsoft.com/office/drawing/2014/chart" uri="{C3380CC4-5D6E-409C-BE32-E72D297353CC}">
              <c16:uniqueId val="{00000000-F345-45B5-914C-27B2A70D13BB}"/>
            </c:ext>
          </c:extLst>
        </c:ser>
        <c:ser>
          <c:idx val="1"/>
          <c:order val="1"/>
          <c:tx>
            <c:strRef>
              <c:f>'0.75'!$A$10</c:f>
              <c:strCache>
                <c:ptCount val="1"/>
                <c:pt idx="0">
                  <c:v>4:6-0.55</c:v>
                </c:pt>
              </c:strCache>
            </c:strRef>
          </c:tx>
          <c:spPr>
            <a:solidFill>
              <a:schemeClr val="accent2"/>
            </a:solidFill>
            <a:ln>
              <a:noFill/>
            </a:ln>
            <a:effectLst/>
          </c:spPr>
          <c:invertIfNegative val="0"/>
          <c:errBars>
            <c:errBarType val="both"/>
            <c:errValType val="cust"/>
            <c:noEndCap val="0"/>
            <c:plus>
              <c:numRef>
                <c:f>'0.75'!$J$33:$N$33</c:f>
                <c:numCache>
                  <c:formatCode>General</c:formatCode>
                  <c:ptCount val="5"/>
                  <c:pt idx="0">
                    <c:v>3.0000000000000027E-2</c:v>
                  </c:pt>
                  <c:pt idx="1">
                    <c:v>1.9999999999999907E-2</c:v>
                  </c:pt>
                  <c:pt idx="2">
                    <c:v>2.0000000000000018E-2</c:v>
                  </c:pt>
                  <c:pt idx="3">
                    <c:v>3.0000000000000027E-2</c:v>
                  </c:pt>
                  <c:pt idx="4">
                    <c:v>4.0000000000000036E-2</c:v>
                  </c:pt>
                </c:numCache>
              </c:numRef>
            </c:plus>
            <c:minus>
              <c:numRef>
                <c:f>'0.75'!$J$40:$N$40</c:f>
                <c:numCache>
                  <c:formatCode>General</c:formatCode>
                  <c:ptCount val="5"/>
                  <c:pt idx="0">
                    <c:v>1.0000000000000009E-2</c:v>
                  </c:pt>
                  <c:pt idx="1">
                    <c:v>2.0000000000000018E-2</c:v>
                  </c:pt>
                  <c:pt idx="2">
                    <c:v>2.0000000000000018E-2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'0.75'!$B$10:$F$10</c:f>
              <c:numCache>
                <c:formatCode>General</c:formatCode>
                <c:ptCount val="5"/>
                <c:pt idx="0">
                  <c:v>0.89</c:v>
                </c:pt>
                <c:pt idx="1">
                  <c:v>0.93</c:v>
                </c:pt>
                <c:pt idx="2">
                  <c:v>0.91</c:v>
                </c:pt>
                <c:pt idx="3">
                  <c:v>0.88</c:v>
                </c:pt>
                <c:pt idx="4">
                  <c:v>0.87</c:v>
                </c:pt>
              </c:numCache>
            </c:numRef>
          </c:val>
          <c:extLst xmlns:c16r2="http://schemas.microsoft.com/office/drawing/2015/06/chart">
            <c:ext xmlns:c16="http://schemas.microsoft.com/office/drawing/2014/chart" uri="{C3380CC4-5D6E-409C-BE32-E72D297353CC}">
              <c16:uniqueId val="{00000001-F345-45B5-914C-27B2A70D13BB}"/>
            </c:ext>
          </c:extLst>
        </c:ser>
        <c:ser>
          <c:idx val="2"/>
          <c:order val="2"/>
          <c:tx>
            <c:strRef>
              <c:f>'0.75'!$A$15</c:f>
              <c:strCache>
                <c:ptCount val="1"/>
                <c:pt idx="0">
                  <c:v>5:5-0.55</c:v>
                </c:pt>
              </c:strCache>
            </c:strRef>
          </c:tx>
          <c:spPr>
            <a:solidFill>
              <a:schemeClr val="accent3"/>
            </a:solidFill>
            <a:ln>
              <a:noFill/>
            </a:ln>
            <a:effectLst/>
          </c:spPr>
          <c:invertIfNegative val="0"/>
          <c:errBars>
            <c:errBarType val="both"/>
            <c:errValType val="cust"/>
            <c:noEndCap val="0"/>
            <c:plus>
              <c:numRef>
                <c:f>'0.75'!$J$34:$N$34</c:f>
                <c:numCache>
                  <c:formatCode>General</c:formatCode>
                  <c:ptCount val="5"/>
                  <c:pt idx="0">
                    <c:v>2.0000000000000018E-2</c:v>
                  </c:pt>
                  <c:pt idx="1">
                    <c:v>2.0000000000000018E-2</c:v>
                  </c:pt>
                  <c:pt idx="2">
                    <c:v>1.9999999999999907E-2</c:v>
                  </c:pt>
                  <c:pt idx="3">
                    <c:v>3.0000000000000027E-2</c:v>
                  </c:pt>
                  <c:pt idx="4">
                    <c:v>5.0000000000000044E-2</c:v>
                  </c:pt>
                </c:numCache>
              </c:numRef>
            </c:plus>
            <c:minus>
              <c:numRef>
                <c:f>'0.75'!$J$41:$N$41</c:f>
                <c:numCache>
                  <c:formatCode>General</c:formatCode>
                  <c:ptCount val="5"/>
                  <c:pt idx="0">
                    <c:v>2.0000000000000018E-2</c:v>
                  </c:pt>
                  <c:pt idx="1">
                    <c:v>1.9999999999999907E-2</c:v>
                  </c:pt>
                  <c:pt idx="2">
                    <c:v>2.0000000000000018E-2</c:v>
                  </c:pt>
                  <c:pt idx="3">
                    <c:v>3.0000000000000027E-2</c:v>
                  </c:pt>
                  <c:pt idx="4">
                    <c:v>5.0000000000000044E-2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'0.75'!$B$15:$F$15</c:f>
              <c:numCache>
                <c:formatCode>General</c:formatCode>
                <c:ptCount val="5"/>
                <c:pt idx="0">
                  <c:v>0.9</c:v>
                </c:pt>
                <c:pt idx="1">
                  <c:v>0.94</c:v>
                </c:pt>
                <c:pt idx="2">
                  <c:v>0.92</c:v>
                </c:pt>
                <c:pt idx="3">
                  <c:v>0.89</c:v>
                </c:pt>
                <c:pt idx="4">
                  <c:v>0.88</c:v>
                </c:pt>
              </c:numCache>
            </c:numRef>
          </c:val>
          <c:extLst xmlns:c16r2="http://schemas.microsoft.com/office/drawing/2015/06/chart">
            <c:ext xmlns:c16="http://schemas.microsoft.com/office/drawing/2014/chart" uri="{C3380CC4-5D6E-409C-BE32-E72D297353CC}">
              <c16:uniqueId val="{00000002-F345-45B5-914C-27B2A70D13BB}"/>
            </c:ext>
          </c:extLst>
        </c:ser>
        <c:ser>
          <c:idx val="3"/>
          <c:order val="3"/>
          <c:tx>
            <c:strRef>
              <c:f>'0.75'!$A$20</c:f>
              <c:strCache>
                <c:ptCount val="1"/>
                <c:pt idx="0">
                  <c:v>6:4-0.55</c:v>
                </c:pt>
              </c:strCache>
            </c:strRef>
          </c:tx>
          <c:spPr>
            <a:solidFill>
              <a:schemeClr val="accent4"/>
            </a:solidFill>
            <a:ln>
              <a:noFill/>
            </a:ln>
            <a:effectLst/>
          </c:spPr>
          <c:invertIfNegative val="0"/>
          <c:errBars>
            <c:errBarType val="both"/>
            <c:errValType val="cust"/>
            <c:noEndCap val="0"/>
            <c:plus>
              <c:numRef>
                <c:f>'0.75'!$J$35:$N$35</c:f>
                <c:numCache>
                  <c:formatCode>General</c:formatCode>
                  <c:ptCount val="5"/>
                  <c:pt idx="0">
                    <c:v>3.0000000000000027E-2</c:v>
                  </c:pt>
                  <c:pt idx="1">
                    <c:v>1.0000000000000009E-2</c:v>
                  </c:pt>
                  <c:pt idx="2">
                    <c:v>1.9999999999999907E-2</c:v>
                  </c:pt>
                  <c:pt idx="3">
                    <c:v>3.0000000000000027E-2</c:v>
                  </c:pt>
                  <c:pt idx="4">
                    <c:v>5.0000000000000044E-2</c:v>
                  </c:pt>
                </c:numCache>
              </c:numRef>
            </c:plus>
            <c:minus>
              <c:numRef>
                <c:f>'0.75'!$J$42:$N$42</c:f>
                <c:numCache>
                  <c:formatCode>General</c:formatCode>
                  <c:ptCount val="5"/>
                  <c:pt idx="0">
                    <c:v>2.0000000000000018E-2</c:v>
                  </c:pt>
                  <c:pt idx="1">
                    <c:v>1.9999999999999907E-2</c:v>
                  </c:pt>
                  <c:pt idx="2">
                    <c:v>1.0000000000000009E-2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'0.75'!$B$20:$F$20</c:f>
              <c:numCache>
                <c:formatCode>General</c:formatCode>
                <c:ptCount val="5"/>
                <c:pt idx="0">
                  <c:v>0.9</c:v>
                </c:pt>
                <c:pt idx="1">
                  <c:v>0.95</c:v>
                </c:pt>
                <c:pt idx="2">
                  <c:v>0.92</c:v>
                </c:pt>
                <c:pt idx="3">
                  <c:v>0.89</c:v>
                </c:pt>
                <c:pt idx="4">
                  <c:v>0.88</c:v>
                </c:pt>
              </c:numCache>
            </c:numRef>
          </c:val>
          <c:extLst xmlns:c16r2="http://schemas.microsoft.com/office/drawing/2015/06/chart">
            <c:ext xmlns:c16="http://schemas.microsoft.com/office/drawing/2014/chart" uri="{C3380CC4-5D6E-409C-BE32-E72D297353CC}">
              <c16:uniqueId val="{00000003-F345-45B5-914C-27B2A70D13BB}"/>
            </c:ext>
          </c:extLst>
        </c:ser>
        <c:ser>
          <c:idx val="4"/>
          <c:order val="4"/>
          <c:tx>
            <c:strRef>
              <c:f>'0.75'!$A$25</c:f>
              <c:strCache>
                <c:ptCount val="1"/>
                <c:pt idx="0">
                  <c:v>7:3-0.55</c:v>
                </c:pt>
              </c:strCache>
            </c:strRef>
          </c:tx>
          <c:spPr>
            <a:solidFill>
              <a:schemeClr val="accent5"/>
            </a:solidFill>
            <a:ln>
              <a:noFill/>
            </a:ln>
            <a:effectLst/>
          </c:spPr>
          <c:invertIfNegative val="0"/>
          <c:errBars>
            <c:errBarType val="both"/>
            <c:errValType val="cust"/>
            <c:noEndCap val="0"/>
            <c:plus>
              <c:numRef>
                <c:f>'0.75'!$J$37:$N$37</c:f>
                <c:numCache>
                  <c:formatCode>General</c:formatCode>
                  <c:ptCount val="5"/>
                  <c:pt idx="0">
                    <c:v>4.0000000000000036E-2</c:v>
                  </c:pt>
                  <c:pt idx="1">
                    <c:v>1.0000000000000009E-2</c:v>
                  </c:pt>
                  <c:pt idx="2">
                    <c:v>2.9999999999999916E-2</c:v>
                  </c:pt>
                  <c:pt idx="3">
                    <c:v>4.0000000000000036E-2</c:v>
                  </c:pt>
                  <c:pt idx="4">
                    <c:v>4.9999999999999933E-2</c:v>
                  </c:pt>
                </c:numCache>
              </c:numRef>
            </c:plus>
            <c:minus>
              <c:numRef>
                <c:f>'0.75'!$J$43:$N$43</c:f>
                <c:numCache>
                  <c:formatCode>General</c:formatCode>
                  <c:ptCount val="5"/>
                  <c:pt idx="0">
                    <c:v>2.0000000000000018E-2</c:v>
                  </c:pt>
                  <c:pt idx="1">
                    <c:v>1.0000000000000009E-2</c:v>
                  </c:pt>
                  <c:pt idx="2">
                    <c:v>1.0000000000000009E-2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'0.75'!$B$25:$F$25</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4-F345-45B5-914C-27B2A70D13BB}"/>
            </c:ext>
          </c:extLst>
        </c:ser>
        <c:ser>
          <c:idx val="5"/>
          <c:order val="5"/>
          <c:tx>
            <c:strRef>
              <c:f>'0.75'!$A$30</c:f>
              <c:strCache>
                <c:ptCount val="1"/>
                <c:pt idx="0">
                  <c:v>8:2-0.55</c:v>
                </c:pt>
              </c:strCache>
            </c:strRef>
          </c:tx>
          <c:spPr>
            <a:solidFill>
              <a:schemeClr val="accent6"/>
            </a:solidFill>
            <a:ln>
              <a:noFill/>
            </a:ln>
            <a:effectLst/>
          </c:spPr>
          <c:invertIfNegative val="0"/>
          <c:errBars>
            <c:errBarType val="both"/>
            <c:errValType val="cust"/>
            <c:noEndCap val="0"/>
            <c:plus>
              <c:numRef>
                <c:f>'0.75'!$J$37:$N$37</c:f>
                <c:numCache>
                  <c:formatCode>General</c:formatCode>
                  <c:ptCount val="5"/>
                  <c:pt idx="0">
                    <c:v>4.0000000000000036E-2</c:v>
                  </c:pt>
                  <c:pt idx="1">
                    <c:v>1.0000000000000009E-2</c:v>
                  </c:pt>
                  <c:pt idx="2">
                    <c:v>2.9999999999999916E-2</c:v>
                  </c:pt>
                  <c:pt idx="3">
                    <c:v>4.0000000000000036E-2</c:v>
                  </c:pt>
                  <c:pt idx="4">
                    <c:v>4.9999999999999933E-2</c:v>
                  </c:pt>
                </c:numCache>
              </c:numRef>
            </c:plus>
            <c:minus>
              <c:numRef>
                <c:f>'0.75'!$J$44:$N$44</c:f>
                <c:numCache>
                  <c:formatCode>General</c:formatCode>
                  <c:ptCount val="5"/>
                  <c:pt idx="0">
                    <c:v>3.0000000000000027E-2</c:v>
                  </c:pt>
                  <c:pt idx="1">
                    <c:v>1.9999999999999907E-2</c:v>
                  </c:pt>
                  <c:pt idx="2">
                    <c:v>2.0000000000000018E-2</c:v>
                  </c:pt>
                  <c:pt idx="3">
                    <c:v>4.0000000000000036E-2</c:v>
                  </c:pt>
                  <c:pt idx="4">
                    <c:v>5.0000000000000044E-2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'0.75'!$B$30:$F$30</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5-F345-45B5-914C-27B2A70D13BB}"/>
            </c:ext>
          </c:extLst>
        </c:ser>
        <c:ser>
          <c:idx val="6"/>
          <c:order val="6"/>
          <c:tx>
            <c:strRef>
              <c:f>'0.75'!$A$35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'0.75'!$J$38:$N$38</c:f>
                <c:numCache>
                  <c:formatCode>General</c:formatCode>
                  <c:ptCount val="5"/>
                  <c:pt idx="0">
                    <c:v>3.0000000000000027E-2</c:v>
                  </c:pt>
                  <c:pt idx="1">
                    <c:v>1.0000000000000009E-2</c:v>
                  </c:pt>
                  <c:pt idx="2">
                    <c:v>1.9999999999999907E-2</c:v>
                  </c:pt>
                  <c:pt idx="3">
                    <c:v>4.0000000000000036E-2</c:v>
                  </c:pt>
                  <c:pt idx="4">
                    <c:v>5.0000000000000044E-2</c:v>
                  </c:pt>
                </c:numCache>
              </c:numRef>
            </c:plus>
            <c:minus>
              <c:numRef>
                <c:f>'0.75'!$J$45:$N$45</c:f>
                <c:numCache>
                  <c:formatCode>General</c:formatCode>
                  <c:ptCount val="5"/>
                  <c:pt idx="0">
                    <c:v>3.0000000000000027E-2</c:v>
                  </c:pt>
                  <c:pt idx="1">
                    <c:v>1.9999999999999907E-2</c:v>
                  </c:pt>
                  <c:pt idx="2">
                    <c:v>2.0000000000000018E-2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'0.75'!$B$35:$F$35</c:f>
              <c:numCache>
                <c:formatCode>General</c:formatCode>
                <c:ptCount val="5"/>
                <c:pt idx="0">
                  <c:v>0.89</c:v>
                </c:pt>
                <c:pt idx="1">
                  <c:v>0.95</c:v>
                </c:pt>
                <c:pt idx="2">
                  <c:v>0.92</c:v>
                </c:pt>
                <c:pt idx="3">
                  <c:v>0.87</c:v>
                </c:pt>
                <c:pt idx="4">
                  <c:v>0.88</c:v>
                </c:pt>
              </c:numCache>
            </c:numRef>
          </c:val>
          <c:extLst xmlns:c16r2="http://schemas.microsoft.com/office/drawing/2015/06/chart">
            <c:ext xmlns:c16="http://schemas.microsoft.com/office/drawing/2014/chart" uri="{C3380CC4-5D6E-409C-BE32-E72D297353CC}">
              <c16:uniqueId val="{00000006-F345-45B5-914C-27B2A70D13BB}"/>
            </c:ext>
          </c:extLst>
        </c:ser>
        <c:dLbls>
          <c:showLegendKey val="0"/>
          <c:showVal val="0"/>
          <c:showCatName val="0"/>
          <c:showSerName val="0"/>
          <c:showPercent val="0"/>
          <c:showBubbleSize val="0"/>
        </c:dLbls>
        <c:gapWidth val="219"/>
        <c:overlap val="-27"/>
        <c:axId val="271014384"/>
        <c:axId val="271010032"/>
        <c:extLst xmlns:c16r2="http://schemas.microsoft.com/office/drawing/2015/06/chart"/>
      </c:barChart>
      <c:catAx>
        <c:axId val="271014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10032"/>
        <c:crosses val="autoZero"/>
        <c:auto val="1"/>
        <c:lblAlgn val="ctr"/>
        <c:lblOffset val="100"/>
        <c:noMultiLvlLbl val="0"/>
      </c:catAx>
      <c:valAx>
        <c:axId val="271010032"/>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14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總比較!$A$3</c:f>
              <c:strCache>
                <c:ptCount val="1"/>
                <c:pt idx="0">
                  <c:v>4:6-0.45</c:v>
                </c:pt>
              </c:strCache>
            </c:strRef>
          </c:tx>
          <c:spPr>
            <a:solidFill>
              <a:schemeClr val="accent2"/>
            </a:solidFill>
            <a:ln>
              <a:noFill/>
            </a:ln>
            <a:effectLst/>
          </c:spPr>
          <c:invertIfNegative val="0"/>
          <c:errBars>
            <c:errBarType val="both"/>
            <c:errValType val="cust"/>
            <c:noEndCap val="0"/>
            <c:plus>
              <c:numRef>
                <c:f>總比較!$J$17:$N$17</c:f>
                <c:numCache>
                  <c:formatCode>General</c:formatCode>
                  <c:ptCount val="5"/>
                  <c:pt idx="0">
                    <c:v>3.9999999999999925E-2</c:v>
                  </c:pt>
                  <c:pt idx="1">
                    <c:v>0.13</c:v>
                  </c:pt>
                  <c:pt idx="2">
                    <c:v>7.999999999999996E-2</c:v>
                  </c:pt>
                  <c:pt idx="3">
                    <c:v>0.14000000000000001</c:v>
                  </c:pt>
                  <c:pt idx="4">
                    <c:v>0.22999999999999998</c:v>
                  </c:pt>
                </c:numCache>
              </c:numRef>
            </c:plus>
            <c:minus>
              <c:numRef>
                <c:f>總比較!$J$27:$N$27</c:f>
                <c:numCache>
                  <c:formatCode>General</c:formatCode>
                  <c:ptCount val="5"/>
                  <c:pt idx="0">
                    <c:v>6.0000000000000053E-2</c:v>
                  </c:pt>
                  <c:pt idx="1">
                    <c:v>0.18999999999999995</c:v>
                  </c:pt>
                  <c:pt idx="2">
                    <c:v>0.14000000000000001</c:v>
                  </c:pt>
                  <c:pt idx="3">
                    <c:v>0.18999999999999995</c:v>
                  </c:pt>
                  <c:pt idx="4">
                    <c:v>0.26999999999999996</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總比較!$B$3:$F$3</c:f>
              <c:numCache>
                <c:formatCode>General</c:formatCode>
                <c:ptCount val="5"/>
                <c:pt idx="0">
                  <c:v>0.93</c:v>
                </c:pt>
                <c:pt idx="1">
                  <c:v>0.7</c:v>
                </c:pt>
                <c:pt idx="2">
                  <c:v>0.8</c:v>
                </c:pt>
                <c:pt idx="3">
                  <c:v>0.69</c:v>
                </c:pt>
                <c:pt idx="4">
                  <c:v>0.59</c:v>
                </c:pt>
              </c:numCache>
            </c:numRef>
          </c:val>
          <c:extLst xmlns:c16r2="http://schemas.microsoft.com/office/drawing/2015/06/chart">
            <c:ext xmlns:c16="http://schemas.microsoft.com/office/drawing/2014/chart" uri="{C3380CC4-5D6E-409C-BE32-E72D297353CC}">
              <c16:uniqueId val="{00000000-683D-4E59-8528-95EC89B1EF60}"/>
            </c:ext>
          </c:extLst>
        </c:ser>
        <c:ser>
          <c:idx val="2"/>
          <c:order val="2"/>
          <c:tx>
            <c:strRef>
              <c:f>總比較!$A$4</c:f>
              <c:strCache>
                <c:ptCount val="1"/>
                <c:pt idx="0">
                  <c:v>4:6-0.5</c:v>
                </c:pt>
              </c:strCache>
            </c:strRef>
          </c:tx>
          <c:spPr>
            <a:solidFill>
              <a:schemeClr val="accent3"/>
            </a:solidFill>
            <a:ln>
              <a:noFill/>
            </a:ln>
            <a:effectLst/>
          </c:spPr>
          <c:invertIfNegative val="0"/>
          <c:errBars>
            <c:errBarType val="both"/>
            <c:errValType val="cust"/>
            <c:noEndCap val="0"/>
            <c:plus>
              <c:numRef>
                <c:f>總比較!$J$18:$N$18</c:f>
                <c:numCache>
                  <c:formatCode>General</c:formatCode>
                  <c:ptCount val="5"/>
                  <c:pt idx="0">
                    <c:v>4.9999999999999933E-2</c:v>
                  </c:pt>
                  <c:pt idx="1">
                    <c:v>6.0000000000000053E-2</c:v>
                  </c:pt>
                  <c:pt idx="2">
                    <c:v>4.9999999999999933E-2</c:v>
                  </c:pt>
                  <c:pt idx="3">
                    <c:v>7.0000000000000062E-2</c:v>
                  </c:pt>
                  <c:pt idx="4">
                    <c:v>0.10999999999999999</c:v>
                  </c:pt>
                </c:numCache>
              </c:numRef>
            </c:plus>
            <c:minus>
              <c:numRef>
                <c:f>總比較!$J$28:$N$28</c:f>
                <c:numCache>
                  <c:formatCode>General</c:formatCode>
                  <c:ptCount val="5"/>
                  <c:pt idx="0">
                    <c:v>5.0000000000000044E-2</c:v>
                  </c:pt>
                  <c:pt idx="1">
                    <c:v>8.9999999999999969E-2</c:v>
                  </c:pt>
                  <c:pt idx="2">
                    <c:v>7.0000000000000062E-2</c:v>
                  </c:pt>
                  <c:pt idx="3">
                    <c:v>8.9999999999999969E-2</c:v>
                  </c:pt>
                  <c:pt idx="4">
                    <c:v>0.18999999999999995</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總比較!$B$4:$F$4</c:f>
              <c:numCache>
                <c:formatCode>General</c:formatCode>
                <c:ptCount val="5"/>
                <c:pt idx="0">
                  <c:v>0.93</c:v>
                </c:pt>
                <c:pt idx="1">
                  <c:v>0.87</c:v>
                </c:pt>
                <c:pt idx="2">
                  <c:v>0.9</c:v>
                </c:pt>
                <c:pt idx="3">
                  <c:v>0.86</c:v>
                </c:pt>
                <c:pt idx="4">
                  <c:v>0.83</c:v>
                </c:pt>
              </c:numCache>
            </c:numRef>
          </c:val>
          <c:extLst xmlns:c16r2="http://schemas.microsoft.com/office/drawing/2015/06/chart">
            <c:ext xmlns:c16="http://schemas.microsoft.com/office/drawing/2014/chart" uri="{C3380CC4-5D6E-409C-BE32-E72D297353CC}">
              <c16:uniqueId val="{00000001-683D-4E59-8528-95EC89B1EF60}"/>
            </c:ext>
          </c:extLst>
        </c:ser>
        <c:ser>
          <c:idx val="3"/>
          <c:order val="3"/>
          <c:tx>
            <c:strRef>
              <c:f>總比較!$A$5</c:f>
              <c:strCache>
                <c:ptCount val="1"/>
                <c:pt idx="0">
                  <c:v>4:6-0.55</c:v>
                </c:pt>
              </c:strCache>
            </c:strRef>
          </c:tx>
          <c:spPr>
            <a:solidFill>
              <a:schemeClr val="accent4"/>
            </a:solidFill>
            <a:ln>
              <a:noFill/>
            </a:ln>
            <a:effectLst/>
          </c:spPr>
          <c:invertIfNegative val="0"/>
          <c:errBars>
            <c:errBarType val="both"/>
            <c:errValType val="cust"/>
            <c:noEndCap val="0"/>
            <c:plus>
              <c:numRef>
                <c:f>總比較!$J$19:$N$19</c:f>
                <c:numCache>
                  <c:formatCode>General</c:formatCode>
                  <c:ptCount val="5"/>
                  <c:pt idx="0">
                    <c:v>4.9999999999999933E-2</c:v>
                  </c:pt>
                  <c:pt idx="1">
                    <c:v>2.9999999999999916E-2</c:v>
                  </c:pt>
                  <c:pt idx="2">
                    <c:v>2.9999999999999916E-2</c:v>
                  </c:pt>
                  <c:pt idx="3">
                    <c:v>3.9999999999999925E-2</c:v>
                  </c:pt>
                  <c:pt idx="4">
                    <c:v>5.9999999999999942E-2</c:v>
                  </c:pt>
                </c:numCache>
              </c:numRef>
            </c:plus>
            <c:minus>
              <c:numRef>
                <c:f>總比較!$J$29:$N$29</c:f>
                <c:numCache>
                  <c:formatCode>General</c:formatCode>
                  <c:ptCount val="5"/>
                  <c:pt idx="0">
                    <c:v>5.0000000000000044E-2</c:v>
                  </c:pt>
                  <c:pt idx="1">
                    <c:v>5.0000000000000044E-2</c:v>
                  </c:pt>
                  <c:pt idx="2">
                    <c:v>4.0000000000000036E-2</c:v>
                  </c:pt>
                  <c:pt idx="3">
                    <c:v>4.0000000000000036E-2</c:v>
                  </c:pt>
                  <c:pt idx="4">
                    <c:v>9.9999999999999978E-2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總比較!$B$5:$F$5</c:f>
              <c:numCache>
                <c:formatCode>General</c:formatCode>
                <c:ptCount val="5"/>
                <c:pt idx="0">
                  <c:v>0.93</c:v>
                </c:pt>
                <c:pt idx="1">
                  <c:v>0.93</c:v>
                </c:pt>
                <c:pt idx="2">
                  <c:v>0.93</c:v>
                </c:pt>
                <c:pt idx="3">
                  <c:v>0.91</c:v>
                </c:pt>
                <c:pt idx="4">
                  <c:v>0.91</c:v>
                </c:pt>
              </c:numCache>
            </c:numRef>
          </c:val>
          <c:extLst xmlns:c16r2="http://schemas.microsoft.com/office/drawing/2015/06/chart">
            <c:ext xmlns:c16="http://schemas.microsoft.com/office/drawing/2014/chart" uri="{C3380CC4-5D6E-409C-BE32-E72D297353CC}">
              <c16:uniqueId val="{00000002-683D-4E59-8528-95EC89B1EF60}"/>
            </c:ext>
          </c:extLst>
        </c:ser>
        <c:ser>
          <c:idx val="4"/>
          <c:order val="4"/>
          <c:tx>
            <c:strRef>
              <c:f>總比較!$A$6</c:f>
              <c:strCache>
                <c:ptCount val="1"/>
                <c:pt idx="0">
                  <c:v>5:5-0.6</c:v>
                </c:pt>
              </c:strCache>
            </c:strRef>
          </c:tx>
          <c:spPr>
            <a:solidFill>
              <a:schemeClr val="accent5"/>
            </a:solidFill>
            <a:ln>
              <a:noFill/>
            </a:ln>
            <a:effectLst/>
          </c:spPr>
          <c:invertIfNegative val="0"/>
          <c:errBars>
            <c:errBarType val="both"/>
            <c:errValType val="cust"/>
            <c:noEndCap val="0"/>
            <c:plus>
              <c:numRef>
                <c:f>總比較!$J$20:$N$20</c:f>
                <c:numCache>
                  <c:formatCode>General</c:formatCode>
                  <c:ptCount val="5"/>
                  <c:pt idx="0">
                    <c:v>3.9999999999999925E-2</c:v>
                  </c:pt>
                  <c:pt idx="1">
                    <c:v>3.0000000000000027E-2</c:v>
                  </c:pt>
                  <c:pt idx="2">
                    <c:v>2.9999999999999916E-2</c:v>
                  </c:pt>
                  <c:pt idx="3">
                    <c:v>4.9999999999999933E-2</c:v>
                  </c:pt>
                  <c:pt idx="4">
                    <c:v>5.9999999999999942E-2</c:v>
                  </c:pt>
                </c:numCache>
              </c:numRef>
            </c:plus>
            <c:minus>
              <c:numRef>
                <c:f>總比較!$J$30:$N$30</c:f>
                <c:numCache>
                  <c:formatCode>General</c:formatCode>
                  <c:ptCount val="5"/>
                  <c:pt idx="0">
                    <c:v>5.0000000000000044E-2</c:v>
                  </c:pt>
                  <c:pt idx="1">
                    <c:v>3.9999999999999925E-2</c:v>
                  </c:pt>
                  <c:pt idx="2">
                    <c:v>5.0000000000000044E-2</c:v>
                  </c:pt>
                  <c:pt idx="3">
                    <c:v>5.0000000000000044E-2</c:v>
                  </c:pt>
                  <c:pt idx="4">
                    <c:v>9.000000000000008E-2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總比較!$B$6:$F$6</c:f>
              <c:numCache>
                <c:formatCode>General</c:formatCode>
                <c:ptCount val="5"/>
                <c:pt idx="0">
                  <c:v>0.91</c:v>
                </c:pt>
                <c:pt idx="1">
                  <c:v>0.95</c:v>
                </c:pt>
                <c:pt idx="2">
                  <c:v>0.93</c:v>
                </c:pt>
                <c:pt idx="3">
                  <c:v>0.9</c:v>
                </c:pt>
                <c:pt idx="4">
                  <c:v>0.91</c:v>
                </c:pt>
              </c:numCache>
            </c:numRef>
          </c:val>
          <c:extLst xmlns:c16r2="http://schemas.microsoft.com/office/drawing/2015/06/chart">
            <c:ext xmlns:c16="http://schemas.microsoft.com/office/drawing/2014/chart" uri="{C3380CC4-5D6E-409C-BE32-E72D297353CC}">
              <c16:uniqueId val="{00000003-683D-4E59-8528-95EC89B1EF60}"/>
            </c:ext>
          </c:extLst>
        </c:ser>
        <c:ser>
          <c:idx val="5"/>
          <c:order val="5"/>
          <c:tx>
            <c:strRef>
              <c:f>總比較!$A$7</c:f>
              <c:strCache>
                <c:ptCount val="1"/>
                <c:pt idx="0">
                  <c:v>5:5-0.65</c:v>
                </c:pt>
              </c:strCache>
            </c:strRef>
          </c:tx>
          <c:spPr>
            <a:solidFill>
              <a:schemeClr val="accent6"/>
            </a:solidFill>
            <a:ln>
              <a:noFill/>
            </a:ln>
            <a:effectLst/>
          </c:spPr>
          <c:invertIfNegative val="0"/>
          <c:errBars>
            <c:errBarType val="both"/>
            <c:errValType val="cust"/>
            <c:noEndCap val="0"/>
            <c:plus>
              <c:numRef>
                <c:f>總比較!$J$21:$N$21</c:f>
                <c:numCache>
                  <c:formatCode>General</c:formatCode>
                  <c:ptCount val="5"/>
                  <c:pt idx="0">
                    <c:v>3.9999999999999925E-2</c:v>
                  </c:pt>
                  <c:pt idx="1">
                    <c:v>3.0000000000000027E-2</c:v>
                  </c:pt>
                  <c:pt idx="2">
                    <c:v>2.9999999999999916E-2</c:v>
                  </c:pt>
                  <c:pt idx="3">
                    <c:v>4.9999999999999933E-2</c:v>
                  </c:pt>
                  <c:pt idx="4">
                    <c:v>6.9999999999999951E-2</c:v>
                  </c:pt>
                </c:numCache>
              </c:numRef>
            </c:plus>
            <c:minus>
              <c:numRef>
                <c:f>總比較!$J$31:$N$31</c:f>
                <c:numCache>
                  <c:formatCode>General</c:formatCode>
                  <c:ptCount val="5"/>
                  <c:pt idx="0">
                    <c:v>4.0000000000000036E-2</c:v>
                  </c:pt>
                  <c:pt idx="1">
                    <c:v>3.9999999999999925E-2</c:v>
                  </c:pt>
                  <c:pt idx="2">
                    <c:v>3.0000000000000027E-2</c:v>
                  </c:pt>
                  <c:pt idx="3">
                    <c:v>5.0000000000000044E-2</c:v>
                  </c:pt>
                  <c:pt idx="4">
                    <c:v>9.9999999999999978E-2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總比較!$B$7:$F$7</c:f>
              <c:numCache>
                <c:formatCode>General</c:formatCode>
                <c:ptCount val="5"/>
                <c:pt idx="0">
                  <c:v>0.9</c:v>
                </c:pt>
                <c:pt idx="1">
                  <c:v>0.95</c:v>
                </c:pt>
                <c:pt idx="2">
                  <c:v>0.92</c:v>
                </c:pt>
                <c:pt idx="3">
                  <c:v>0.89</c:v>
                </c:pt>
                <c:pt idx="4">
                  <c:v>0.9</c:v>
                </c:pt>
              </c:numCache>
            </c:numRef>
          </c:val>
          <c:extLst xmlns:c16r2="http://schemas.microsoft.com/office/drawing/2015/06/chart">
            <c:ext xmlns:c16="http://schemas.microsoft.com/office/drawing/2014/chart" uri="{C3380CC4-5D6E-409C-BE32-E72D297353CC}">
              <c16:uniqueId val="{00000004-683D-4E59-8528-95EC89B1EF60}"/>
            </c:ext>
          </c:extLst>
        </c:ser>
        <c:ser>
          <c:idx val="6"/>
          <c:order val="6"/>
          <c:tx>
            <c:strRef>
              <c:f>總比較!$A$8</c:f>
              <c:strCache>
                <c:ptCount val="1"/>
                <c:pt idx="0">
                  <c:v>6:4-0.65</c:v>
                </c:pt>
              </c:strCache>
            </c:strRef>
          </c:tx>
          <c:spPr>
            <a:solidFill>
              <a:schemeClr val="accent1">
                <a:lumMod val="60000"/>
              </a:schemeClr>
            </a:solidFill>
            <a:ln>
              <a:noFill/>
            </a:ln>
            <a:effectLst/>
          </c:spPr>
          <c:invertIfNegative val="0"/>
          <c:errBars>
            <c:errBarType val="both"/>
            <c:errValType val="cust"/>
            <c:noEndCap val="0"/>
            <c:plus>
              <c:numRef>
                <c:f>總比較!$J$22:$N$22</c:f>
                <c:numCache>
                  <c:formatCode>General</c:formatCode>
                  <c:ptCount val="5"/>
                  <c:pt idx="0">
                    <c:v>3.0000000000000027E-2</c:v>
                  </c:pt>
                  <c:pt idx="1">
                    <c:v>3.0000000000000027E-2</c:v>
                  </c:pt>
                  <c:pt idx="2">
                    <c:v>2.9999999999999916E-2</c:v>
                  </c:pt>
                  <c:pt idx="3">
                    <c:v>4.0000000000000036E-2</c:v>
                  </c:pt>
                  <c:pt idx="4">
                    <c:v>5.9999999999999942E-2</c:v>
                  </c:pt>
                </c:numCache>
              </c:numRef>
            </c:plus>
            <c:minus>
              <c:numRef>
                <c:f>總比較!$J$32:$N$32</c:f>
                <c:numCache>
                  <c:formatCode>General</c:formatCode>
                  <c:ptCount val="5"/>
                  <c:pt idx="0">
                    <c:v>6.0000000000000053E-2</c:v>
                  </c:pt>
                  <c:pt idx="1">
                    <c:v>2.9999999999999916E-2</c:v>
                  </c:pt>
                  <c:pt idx="2">
                    <c:v>3.0000000000000027E-2</c:v>
                  </c:pt>
                  <c:pt idx="3">
                    <c:v>7.0000000000000062E-2</c:v>
                  </c:pt>
                  <c:pt idx="4">
                    <c:v>9.9999999999999978E-2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總比較!$B$8:$F$8</c:f>
              <c:numCache>
                <c:formatCode>General</c:formatCode>
                <c:ptCount val="5"/>
                <c:pt idx="0">
                  <c:v>0.9</c:v>
                </c:pt>
                <c:pt idx="1">
                  <c:v>0.95</c:v>
                </c:pt>
                <c:pt idx="2">
                  <c:v>0.92</c:v>
                </c:pt>
                <c:pt idx="3">
                  <c:v>0.89</c:v>
                </c:pt>
                <c:pt idx="4">
                  <c:v>0.9</c:v>
                </c:pt>
              </c:numCache>
            </c:numRef>
          </c:val>
          <c:extLst xmlns:c16r2="http://schemas.microsoft.com/office/drawing/2015/06/chart">
            <c:ext xmlns:c16="http://schemas.microsoft.com/office/drawing/2014/chart" uri="{C3380CC4-5D6E-409C-BE32-E72D297353CC}">
              <c16:uniqueId val="{00000005-683D-4E59-8528-95EC89B1EF60}"/>
            </c:ext>
          </c:extLst>
        </c:ser>
        <c:ser>
          <c:idx val="7"/>
          <c:order val="7"/>
          <c:tx>
            <c:strRef>
              <c:f>總比較!$A$9</c:f>
              <c:strCache>
                <c:ptCount val="1"/>
                <c:pt idx="0">
                  <c:v>6:4-0.7</c:v>
                </c:pt>
              </c:strCache>
            </c:strRef>
          </c:tx>
          <c:spPr>
            <a:solidFill>
              <a:schemeClr val="accent2">
                <a:lumMod val="60000"/>
              </a:schemeClr>
            </a:solidFill>
            <a:ln>
              <a:noFill/>
            </a:ln>
            <a:effectLst/>
          </c:spPr>
          <c:invertIfNegative val="0"/>
          <c:errBars>
            <c:errBarType val="both"/>
            <c:errValType val="cust"/>
            <c:noEndCap val="0"/>
            <c:plus>
              <c:numRef>
                <c:f>總比較!$J$23:$N$23</c:f>
                <c:numCache>
                  <c:formatCode>General</c:formatCode>
                  <c:ptCount val="5"/>
                  <c:pt idx="0">
                    <c:v>4.9999999999999933E-2</c:v>
                  </c:pt>
                  <c:pt idx="1">
                    <c:v>3.0000000000000027E-2</c:v>
                  </c:pt>
                  <c:pt idx="2">
                    <c:v>2.9999999999999916E-2</c:v>
                  </c:pt>
                  <c:pt idx="3">
                    <c:v>5.9999999999999942E-2</c:v>
                  </c:pt>
                  <c:pt idx="4">
                    <c:v>4.9999999999999933E-2</c:v>
                  </c:pt>
                </c:numCache>
              </c:numRef>
            </c:plus>
            <c:minus>
              <c:numRef>
                <c:f>總比較!$J$33:$N$33</c:f>
                <c:numCache>
                  <c:formatCode>General</c:formatCode>
                  <c:ptCount val="5"/>
                  <c:pt idx="0">
                    <c:v>4.0000000000000036E-2</c:v>
                  </c:pt>
                  <c:pt idx="1">
                    <c:v>3.9999999999999925E-2</c:v>
                  </c:pt>
                  <c:pt idx="2">
                    <c:v>4.0000000000000036E-2</c:v>
                  </c:pt>
                  <c:pt idx="3">
                    <c:v>5.0000000000000044E-2</c:v>
                  </c:pt>
                  <c:pt idx="4">
                    <c:v>0.12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總比較!$B$9:$F$9</c:f>
              <c:numCache>
                <c:formatCode>General</c:formatCode>
                <c:ptCount val="5"/>
                <c:pt idx="0">
                  <c:v>0.89</c:v>
                </c:pt>
                <c:pt idx="1">
                  <c:v>0.95</c:v>
                </c:pt>
                <c:pt idx="2">
                  <c:v>0.92</c:v>
                </c:pt>
                <c:pt idx="3">
                  <c:v>0.88</c:v>
                </c:pt>
                <c:pt idx="4">
                  <c:v>0.9</c:v>
                </c:pt>
              </c:numCache>
            </c:numRef>
          </c:val>
          <c:extLst xmlns:c16r2="http://schemas.microsoft.com/office/drawing/2015/06/chart">
            <c:ext xmlns:c16="http://schemas.microsoft.com/office/drawing/2014/chart" uri="{C3380CC4-5D6E-409C-BE32-E72D297353CC}">
              <c16:uniqueId val="{00000006-683D-4E59-8528-95EC89B1EF60}"/>
            </c:ext>
          </c:extLst>
        </c:ser>
        <c:ser>
          <c:idx val="8"/>
          <c:order val="8"/>
          <c:tx>
            <c:strRef>
              <c:f>總比較!$A$10</c:f>
              <c:strCache>
                <c:ptCount val="1"/>
                <c:pt idx="0">
                  <c:v>7:3-0.75</c:v>
                </c:pt>
              </c:strCache>
            </c:strRef>
          </c:tx>
          <c:spPr>
            <a:solidFill>
              <a:schemeClr val="accent3">
                <a:lumMod val="60000"/>
              </a:schemeClr>
            </a:solidFill>
            <a:ln>
              <a:noFill/>
            </a:ln>
            <a:effectLst/>
          </c:spPr>
          <c:invertIfNegative val="0"/>
          <c:errBars>
            <c:errBarType val="both"/>
            <c:errValType val="cust"/>
            <c:noEndCap val="0"/>
            <c:plus>
              <c:numRef>
                <c:f>總比較!$J$24:$N$24</c:f>
                <c:numCache>
                  <c:formatCode>General</c:formatCode>
                  <c:ptCount val="5"/>
                  <c:pt idx="0">
                    <c:v>4.9999999999999933E-2</c:v>
                  </c:pt>
                  <c:pt idx="1">
                    <c:v>2.0000000000000018E-2</c:v>
                  </c:pt>
                  <c:pt idx="2">
                    <c:v>1.9999999999999907E-2</c:v>
                  </c:pt>
                  <c:pt idx="3">
                    <c:v>5.9999999999999942E-2</c:v>
                  </c:pt>
                  <c:pt idx="4">
                    <c:v>5.9999999999999942E-2</c:v>
                  </c:pt>
                </c:numCache>
              </c:numRef>
            </c:plus>
            <c:minus>
              <c:numRef>
                <c:f>總比較!$J$34:$N$34</c:f>
                <c:numCache>
                  <c:formatCode>General</c:formatCode>
                  <c:ptCount val="5"/>
                  <c:pt idx="0">
                    <c:v>6.0000000000000053E-2</c:v>
                  </c:pt>
                  <c:pt idx="1">
                    <c:v>4.9999999999999933E-2</c:v>
                  </c:pt>
                  <c:pt idx="2">
                    <c:v>5.0000000000000044E-2</c:v>
                  </c:pt>
                  <c:pt idx="3">
                    <c:v>6.0000000000000053E-2</c:v>
                  </c:pt>
                  <c:pt idx="4">
                    <c:v>0.12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總比較!$B$10:$F$10</c:f>
              <c:numCache>
                <c:formatCode>General</c:formatCode>
                <c:ptCount val="5"/>
                <c:pt idx="0">
                  <c:v>0.9</c:v>
                </c:pt>
                <c:pt idx="1">
                  <c:v>0.95</c:v>
                </c:pt>
                <c:pt idx="2">
                  <c:v>0.93</c:v>
                </c:pt>
                <c:pt idx="3">
                  <c:v>0.89</c:v>
                </c:pt>
                <c:pt idx="4">
                  <c:v>0.9</c:v>
                </c:pt>
              </c:numCache>
            </c:numRef>
          </c:val>
          <c:extLst xmlns:c16r2="http://schemas.microsoft.com/office/drawing/2015/06/chart">
            <c:ext xmlns:c16="http://schemas.microsoft.com/office/drawing/2014/chart" uri="{C3380CC4-5D6E-409C-BE32-E72D297353CC}">
              <c16:uniqueId val="{00000007-683D-4E59-8528-95EC89B1EF60}"/>
            </c:ext>
          </c:extLst>
        </c:ser>
        <c:ser>
          <c:idx val="9"/>
          <c:order val="9"/>
          <c:tx>
            <c:strRef>
              <c:f>總比較!$A$11</c:f>
              <c:strCache>
                <c:ptCount val="1"/>
                <c:pt idx="0">
                  <c:v>8:2-0.8</c:v>
                </c:pt>
              </c:strCache>
            </c:strRef>
          </c:tx>
          <c:spPr>
            <a:solidFill>
              <a:schemeClr val="accent4">
                <a:lumMod val="60000"/>
              </a:schemeClr>
            </a:solidFill>
            <a:ln>
              <a:noFill/>
            </a:ln>
            <a:effectLst/>
          </c:spPr>
          <c:invertIfNegative val="0"/>
          <c:errBars>
            <c:errBarType val="both"/>
            <c:errValType val="cust"/>
            <c:noEndCap val="0"/>
            <c:plus>
              <c:numRef>
                <c:f>總比較!$J$25:$N$25</c:f>
                <c:numCache>
                  <c:formatCode>General</c:formatCode>
                  <c:ptCount val="5"/>
                  <c:pt idx="0">
                    <c:v>2.9999999999999916E-2</c:v>
                  </c:pt>
                  <c:pt idx="1">
                    <c:v>3.0000000000000027E-2</c:v>
                  </c:pt>
                  <c:pt idx="2">
                    <c:v>1.9999999999999907E-2</c:v>
                  </c:pt>
                  <c:pt idx="3">
                    <c:v>3.9999999999999925E-2</c:v>
                  </c:pt>
                  <c:pt idx="4">
                    <c:v>4.9999999999999933E-2</c:v>
                  </c:pt>
                </c:numCache>
              </c:numRef>
            </c:plus>
            <c:minus>
              <c:numRef>
                <c:f>總比較!$J$35:$N$35</c:f>
                <c:numCache>
                  <c:formatCode>General</c:formatCode>
                  <c:ptCount val="5"/>
                  <c:pt idx="0">
                    <c:v>6.0000000000000053E-2</c:v>
                  </c:pt>
                  <c:pt idx="1">
                    <c:v>2.9999999999999916E-2</c:v>
                  </c:pt>
                  <c:pt idx="2">
                    <c:v>4.0000000000000036E-2</c:v>
                  </c:pt>
                  <c:pt idx="3">
                    <c:v>6.0000000000000053E-2</c:v>
                  </c:pt>
                  <c:pt idx="4">
                    <c:v>0.10999999999999999</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總比較!$B$11:$F$11</c:f>
              <c:numCache>
                <c:formatCode>General</c:formatCode>
                <c:ptCount val="5"/>
                <c:pt idx="0">
                  <c:v>0.91</c:v>
                </c:pt>
                <c:pt idx="1">
                  <c:v>0.95</c:v>
                </c:pt>
                <c:pt idx="2">
                  <c:v>0.93</c:v>
                </c:pt>
                <c:pt idx="3">
                  <c:v>0.9</c:v>
                </c:pt>
                <c:pt idx="4">
                  <c:v>0.91</c:v>
                </c:pt>
              </c:numCache>
            </c:numRef>
          </c:val>
          <c:extLst xmlns:c16r2="http://schemas.microsoft.com/office/drawing/2015/06/chart">
            <c:ext xmlns:c16="http://schemas.microsoft.com/office/drawing/2014/chart" uri="{C3380CC4-5D6E-409C-BE32-E72D297353CC}">
              <c16:uniqueId val="{00000008-683D-4E59-8528-95EC89B1EF60}"/>
            </c:ext>
          </c:extLst>
        </c:ser>
        <c:dLbls>
          <c:showLegendKey val="0"/>
          <c:showVal val="0"/>
          <c:showCatName val="0"/>
          <c:showSerName val="0"/>
          <c:showPercent val="0"/>
          <c:showBubbleSize val="0"/>
        </c:dLbls>
        <c:gapWidth val="219"/>
        <c:overlap val="-27"/>
        <c:axId val="271014928"/>
        <c:axId val="27101057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總比較!$A$2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總比較!$B$1:$F$1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總比較!$B$2:$F$2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9-683D-4E59-8528-95EC89B1EF60}"/>
                  </c:ext>
                </c:extLst>
              </c15:ser>
            </c15:filteredBarSeries>
          </c:ext>
        </c:extLst>
      </c:barChart>
      <c:catAx>
        <c:axId val="27101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10576"/>
        <c:crosses val="autoZero"/>
        <c:auto val="1"/>
        <c:lblAlgn val="ctr"/>
        <c:lblOffset val="100"/>
        <c:noMultiLvlLbl val="0"/>
      </c:catAx>
      <c:valAx>
        <c:axId val="271010576"/>
        <c:scaling>
          <c:orientation val="minMax"/>
          <c:max val="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14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1:9</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'1比9'!$A$3</c:f>
              <c:strCache>
                <c:ptCount val="1"/>
                <c:pt idx="0">
                  <c:v>0.4</c:v>
                </c:pt>
              </c:strCache>
            </c:strRef>
          </c:tx>
          <c:spPr>
            <a:solidFill>
              <a:schemeClr val="accent2"/>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'1比9'!$B$3:$F$3</c:f>
              <c:numCache>
                <c:formatCode>General</c:formatCode>
                <c:ptCount val="5"/>
                <c:pt idx="0">
                  <c:v>0.94</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FCE0-432A-88E5-E9C2A7BC3086}"/>
            </c:ext>
          </c:extLst>
        </c:ser>
        <c:ser>
          <c:idx val="2"/>
          <c:order val="2"/>
          <c:tx>
            <c:strRef>
              <c:f>'1比9'!$A$4</c:f>
              <c:strCache>
                <c:ptCount val="1"/>
                <c:pt idx="0">
                  <c:v>0.45</c:v>
                </c:pt>
              </c:strCache>
            </c:strRef>
          </c:tx>
          <c:spPr>
            <a:solidFill>
              <a:schemeClr val="accent3"/>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'1比9'!$B$4:$F$4</c:f>
              <c:numCache>
                <c:formatCode>General</c:formatCode>
                <c:ptCount val="5"/>
                <c:pt idx="0">
                  <c:v>0.46</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1-FCE0-432A-88E5-E9C2A7BC3086}"/>
            </c:ext>
          </c:extLst>
        </c:ser>
        <c:ser>
          <c:idx val="3"/>
          <c:order val="3"/>
          <c:tx>
            <c:strRef>
              <c:f>'1比9'!$A$5</c:f>
              <c:strCache>
                <c:ptCount val="1"/>
                <c:pt idx="0">
                  <c:v>0.5</c:v>
                </c:pt>
              </c:strCache>
            </c:strRef>
          </c:tx>
          <c:spPr>
            <a:solidFill>
              <a:schemeClr val="accent4"/>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'1比9'!$B$5:$F$5</c:f>
              <c:numCache>
                <c:formatCode>General</c:formatCode>
                <c:ptCount val="5"/>
                <c:pt idx="0">
                  <c:v>0.77</c:v>
                </c:pt>
                <c:pt idx="1">
                  <c:v>0.32</c:v>
                </c:pt>
                <c:pt idx="2">
                  <c:v>0.45</c:v>
                </c:pt>
                <c:pt idx="3">
                  <c:v>0.31</c:v>
                </c:pt>
                <c:pt idx="4">
                  <c:v>0.14000000000000001</c:v>
                </c:pt>
              </c:numCache>
            </c:numRef>
          </c:val>
          <c:extLst xmlns:c16r2="http://schemas.microsoft.com/office/drawing/2015/06/chart">
            <c:ext xmlns:c16="http://schemas.microsoft.com/office/drawing/2014/chart" uri="{C3380CC4-5D6E-409C-BE32-E72D297353CC}">
              <c16:uniqueId val="{00000002-FCE0-432A-88E5-E9C2A7BC3086}"/>
            </c:ext>
          </c:extLst>
        </c:ser>
        <c:ser>
          <c:idx val="4"/>
          <c:order val="4"/>
          <c:tx>
            <c:strRef>
              <c:f>'1比9'!$A$6</c:f>
              <c:strCache>
                <c:ptCount val="1"/>
                <c:pt idx="0">
                  <c:v>0.55</c:v>
                </c:pt>
              </c:strCache>
            </c:strRef>
          </c:tx>
          <c:spPr>
            <a:solidFill>
              <a:schemeClr val="accent5"/>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'1比9'!$B$6:$F$6</c:f>
              <c:numCache>
                <c:formatCode>General</c:formatCode>
                <c:ptCount val="5"/>
                <c:pt idx="0">
                  <c:v>0.8</c:v>
                </c:pt>
                <c:pt idx="1">
                  <c:v>0.7</c:v>
                </c:pt>
                <c:pt idx="2">
                  <c:v>0.75</c:v>
                </c:pt>
                <c:pt idx="3">
                  <c:v>0.68</c:v>
                </c:pt>
                <c:pt idx="4">
                  <c:v>0.51</c:v>
                </c:pt>
              </c:numCache>
            </c:numRef>
          </c:val>
          <c:extLst xmlns:c16r2="http://schemas.microsoft.com/office/drawing/2015/06/chart">
            <c:ext xmlns:c16="http://schemas.microsoft.com/office/drawing/2014/chart" uri="{C3380CC4-5D6E-409C-BE32-E72D297353CC}">
              <c16:uniqueId val="{00000003-FCE0-432A-88E5-E9C2A7BC3086}"/>
            </c:ext>
          </c:extLst>
        </c:ser>
        <c:ser>
          <c:idx val="5"/>
          <c:order val="5"/>
          <c:tx>
            <c:strRef>
              <c:f>'1比9'!$A$7</c:f>
              <c:strCache>
                <c:ptCount val="1"/>
                <c:pt idx="0">
                  <c:v>0.6</c:v>
                </c:pt>
              </c:strCache>
            </c:strRef>
          </c:tx>
          <c:spPr>
            <a:solidFill>
              <a:schemeClr val="accent6"/>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'1比9'!$B$7:$F$7</c:f>
              <c:numCache>
                <c:formatCode>General</c:formatCode>
                <c:ptCount val="5"/>
                <c:pt idx="0">
                  <c:v>0.76</c:v>
                </c:pt>
                <c:pt idx="1">
                  <c:v>0.87</c:v>
                </c:pt>
                <c:pt idx="2">
                  <c:v>0.81</c:v>
                </c:pt>
                <c:pt idx="3">
                  <c:v>0.72</c:v>
                </c:pt>
                <c:pt idx="4">
                  <c:v>0.7</c:v>
                </c:pt>
              </c:numCache>
            </c:numRef>
          </c:val>
          <c:extLst xmlns:c16r2="http://schemas.microsoft.com/office/drawing/2015/06/chart">
            <c:ext xmlns:c16="http://schemas.microsoft.com/office/drawing/2014/chart" uri="{C3380CC4-5D6E-409C-BE32-E72D297353CC}">
              <c16:uniqueId val="{00000004-FCE0-432A-88E5-E9C2A7BC3086}"/>
            </c:ext>
          </c:extLst>
        </c:ser>
        <c:ser>
          <c:idx val="6"/>
          <c:order val="6"/>
          <c:tx>
            <c:strRef>
              <c:f>'1比9'!$A$8</c:f>
              <c:strCache>
                <c:ptCount val="1"/>
                <c:pt idx="0">
                  <c:v>0.65</c:v>
                </c:pt>
              </c:strCache>
            </c:strRef>
          </c:tx>
          <c:spPr>
            <a:solidFill>
              <a:schemeClr val="accent1">
                <a:lumMod val="60000"/>
              </a:schemeClr>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'1比9'!$B$8:$F$8</c:f>
              <c:numCache>
                <c:formatCode>General</c:formatCode>
                <c:ptCount val="5"/>
                <c:pt idx="0">
                  <c:v>0.65</c:v>
                </c:pt>
                <c:pt idx="1">
                  <c:v>0.94</c:v>
                </c:pt>
                <c:pt idx="2">
                  <c:v>0.77</c:v>
                </c:pt>
                <c:pt idx="3">
                  <c:v>0.56000000000000005</c:v>
                </c:pt>
                <c:pt idx="4">
                  <c:v>0.52</c:v>
                </c:pt>
              </c:numCache>
            </c:numRef>
          </c:val>
          <c:extLst xmlns:c16r2="http://schemas.microsoft.com/office/drawing/2015/06/chart">
            <c:ext xmlns:c16="http://schemas.microsoft.com/office/drawing/2014/chart" uri="{C3380CC4-5D6E-409C-BE32-E72D297353CC}">
              <c16:uniqueId val="{00000005-FCE0-432A-88E5-E9C2A7BC3086}"/>
            </c:ext>
          </c:extLst>
        </c:ser>
        <c:ser>
          <c:idx val="7"/>
          <c:order val="7"/>
          <c:tx>
            <c:strRef>
              <c:f>'1比9'!$A$9</c:f>
              <c:strCache>
                <c:ptCount val="1"/>
                <c:pt idx="0">
                  <c:v>0.7</c:v>
                </c:pt>
              </c:strCache>
            </c:strRef>
          </c:tx>
          <c:spPr>
            <a:solidFill>
              <a:schemeClr val="accent2">
                <a:lumMod val="60000"/>
              </a:schemeClr>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'1比9'!$B$9:$F$9</c:f>
              <c:numCache>
                <c:formatCode>General</c:formatCode>
                <c:ptCount val="5"/>
                <c:pt idx="0">
                  <c:v>0.56000000000000005</c:v>
                </c:pt>
                <c:pt idx="1">
                  <c:v>0.98</c:v>
                </c:pt>
                <c:pt idx="2">
                  <c:v>0.71</c:v>
                </c:pt>
                <c:pt idx="3">
                  <c:v>0.41</c:v>
                </c:pt>
                <c:pt idx="4">
                  <c:v>0.27</c:v>
                </c:pt>
              </c:numCache>
            </c:numRef>
          </c:val>
          <c:extLst xmlns:c16r2="http://schemas.microsoft.com/office/drawing/2015/06/chart">
            <c:ext xmlns:c16="http://schemas.microsoft.com/office/drawing/2014/chart" uri="{C3380CC4-5D6E-409C-BE32-E72D297353CC}">
              <c16:uniqueId val="{00000006-FCE0-432A-88E5-E9C2A7BC3086}"/>
            </c:ext>
          </c:extLst>
        </c:ser>
        <c:ser>
          <c:idx val="8"/>
          <c:order val="8"/>
          <c:tx>
            <c:strRef>
              <c:f>'1比9'!$A$10</c:f>
              <c:strCache>
                <c:ptCount val="1"/>
                <c:pt idx="0">
                  <c:v>0.75</c:v>
                </c:pt>
              </c:strCache>
            </c:strRef>
          </c:tx>
          <c:spPr>
            <a:solidFill>
              <a:schemeClr val="accent3">
                <a:lumMod val="60000"/>
              </a:schemeClr>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'1比9'!$B$10:$F$10</c:f>
              <c:numCache>
                <c:formatCode>General</c:formatCode>
                <c:ptCount val="5"/>
                <c:pt idx="0">
                  <c:v>0.52</c:v>
                </c:pt>
                <c:pt idx="1">
                  <c:v>0.99</c:v>
                </c:pt>
                <c:pt idx="2">
                  <c:v>0.68</c:v>
                </c:pt>
                <c:pt idx="3">
                  <c:v>0.31</c:v>
                </c:pt>
                <c:pt idx="4">
                  <c:v>0.17</c:v>
                </c:pt>
              </c:numCache>
            </c:numRef>
          </c:val>
          <c:extLst xmlns:c16r2="http://schemas.microsoft.com/office/drawing/2015/06/chart">
            <c:ext xmlns:c16="http://schemas.microsoft.com/office/drawing/2014/chart" uri="{C3380CC4-5D6E-409C-BE32-E72D297353CC}">
              <c16:uniqueId val="{00000007-FCE0-432A-88E5-E9C2A7BC3086}"/>
            </c:ext>
          </c:extLst>
        </c:ser>
        <c:dLbls>
          <c:showLegendKey val="0"/>
          <c:showVal val="0"/>
          <c:showCatName val="0"/>
          <c:showSerName val="0"/>
          <c:showPercent val="0"/>
          <c:showBubbleSize val="0"/>
        </c:dLbls>
        <c:gapWidth val="219"/>
        <c:overlap val="-27"/>
        <c:axId val="271000240"/>
        <c:axId val="27100622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'1比9'!$A$2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'1比9'!$B$1:$F$1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'1比9'!$B$2:$F$2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FCE0-432A-88E5-E9C2A7BC3086}"/>
                  </c:ext>
                </c:extLst>
              </c15:ser>
            </c15:filteredBarSeries>
          </c:ext>
        </c:extLst>
      </c:barChart>
      <c:catAx>
        <c:axId val="27100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6224"/>
        <c:crosses val="autoZero"/>
        <c:auto val="1"/>
        <c:lblAlgn val="ctr"/>
        <c:lblOffset val="100"/>
        <c:noMultiLvlLbl val="0"/>
      </c:catAx>
      <c:valAx>
        <c:axId val="2710062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0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2:8</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'2比8'!$A$3</c:f>
              <c:strCache>
                <c:ptCount val="1"/>
                <c:pt idx="0">
                  <c:v>0.4</c:v>
                </c:pt>
              </c:strCache>
            </c:strRef>
          </c:tx>
          <c:spPr>
            <a:solidFill>
              <a:schemeClr val="accent2"/>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'2比8'!$B$3:$F$3</c:f>
              <c:numCache>
                <c:formatCode>General</c:formatCode>
                <c:ptCount val="5"/>
                <c:pt idx="0">
                  <c:v>0.9</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831B-4EAA-9901-0D2FF64CBC71}"/>
            </c:ext>
          </c:extLst>
        </c:ser>
        <c:ser>
          <c:idx val="2"/>
          <c:order val="2"/>
          <c:tx>
            <c:strRef>
              <c:f>'2比8'!$A$4</c:f>
              <c:strCache>
                <c:ptCount val="1"/>
                <c:pt idx="0">
                  <c:v>0.45</c:v>
                </c:pt>
              </c:strCache>
            </c:strRef>
          </c:tx>
          <c:spPr>
            <a:solidFill>
              <a:schemeClr val="accent3"/>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'2比8'!$B$4:$F$4</c:f>
              <c:numCache>
                <c:formatCode>General</c:formatCode>
                <c:ptCount val="5"/>
                <c:pt idx="0">
                  <c:v>0.41</c:v>
                </c:pt>
                <c:pt idx="1">
                  <c:v>0</c:v>
                </c:pt>
                <c:pt idx="2">
                  <c:v>0.01</c:v>
                </c:pt>
                <c:pt idx="3">
                  <c:v>0</c:v>
                </c:pt>
                <c:pt idx="4">
                  <c:v>0</c:v>
                </c:pt>
              </c:numCache>
            </c:numRef>
          </c:val>
          <c:extLst xmlns:c16r2="http://schemas.microsoft.com/office/drawing/2015/06/chart">
            <c:ext xmlns:c16="http://schemas.microsoft.com/office/drawing/2014/chart" uri="{C3380CC4-5D6E-409C-BE32-E72D297353CC}">
              <c16:uniqueId val="{00000001-831B-4EAA-9901-0D2FF64CBC71}"/>
            </c:ext>
          </c:extLst>
        </c:ser>
        <c:ser>
          <c:idx val="3"/>
          <c:order val="3"/>
          <c:tx>
            <c:strRef>
              <c:f>'2比8'!$A$5</c:f>
              <c:strCache>
                <c:ptCount val="1"/>
                <c:pt idx="0">
                  <c:v>0.5</c:v>
                </c:pt>
              </c:strCache>
            </c:strRef>
          </c:tx>
          <c:spPr>
            <a:solidFill>
              <a:schemeClr val="accent4"/>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'2比8'!$B$5:$F$5</c:f>
              <c:numCache>
                <c:formatCode>General</c:formatCode>
                <c:ptCount val="5"/>
                <c:pt idx="0">
                  <c:v>0.83</c:v>
                </c:pt>
                <c:pt idx="1">
                  <c:v>0.47</c:v>
                </c:pt>
                <c:pt idx="2">
                  <c:v>0.6</c:v>
                </c:pt>
                <c:pt idx="3">
                  <c:v>0.46</c:v>
                </c:pt>
                <c:pt idx="4">
                  <c:v>0.25</c:v>
                </c:pt>
              </c:numCache>
            </c:numRef>
          </c:val>
          <c:extLst xmlns:c16r2="http://schemas.microsoft.com/office/drawing/2015/06/chart">
            <c:ext xmlns:c16="http://schemas.microsoft.com/office/drawing/2014/chart" uri="{C3380CC4-5D6E-409C-BE32-E72D297353CC}">
              <c16:uniqueId val="{00000002-831B-4EAA-9901-0D2FF64CBC71}"/>
            </c:ext>
          </c:extLst>
        </c:ser>
        <c:ser>
          <c:idx val="4"/>
          <c:order val="4"/>
          <c:tx>
            <c:strRef>
              <c:f>'2比8'!$A$6</c:f>
              <c:strCache>
                <c:ptCount val="1"/>
                <c:pt idx="0">
                  <c:v>0.55</c:v>
                </c:pt>
              </c:strCache>
            </c:strRef>
          </c:tx>
          <c:spPr>
            <a:solidFill>
              <a:schemeClr val="accent5"/>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'2比8'!$B$6:$F$6</c:f>
              <c:numCache>
                <c:formatCode>General</c:formatCode>
                <c:ptCount val="5"/>
                <c:pt idx="0">
                  <c:v>0.85</c:v>
                </c:pt>
                <c:pt idx="1">
                  <c:v>0.81</c:v>
                </c:pt>
                <c:pt idx="2">
                  <c:v>0.83</c:v>
                </c:pt>
                <c:pt idx="3">
                  <c:v>0.79</c:v>
                </c:pt>
                <c:pt idx="4">
                  <c:v>0.71</c:v>
                </c:pt>
              </c:numCache>
            </c:numRef>
          </c:val>
          <c:extLst xmlns:c16r2="http://schemas.microsoft.com/office/drawing/2015/06/chart">
            <c:ext xmlns:c16="http://schemas.microsoft.com/office/drawing/2014/chart" uri="{C3380CC4-5D6E-409C-BE32-E72D297353CC}">
              <c16:uniqueId val="{00000003-831B-4EAA-9901-0D2FF64CBC71}"/>
            </c:ext>
          </c:extLst>
        </c:ser>
        <c:ser>
          <c:idx val="5"/>
          <c:order val="5"/>
          <c:tx>
            <c:strRef>
              <c:f>'2比8'!$A$7</c:f>
              <c:strCache>
                <c:ptCount val="1"/>
                <c:pt idx="0">
                  <c:v>0.6</c:v>
                </c:pt>
              </c:strCache>
            </c:strRef>
          </c:tx>
          <c:spPr>
            <a:solidFill>
              <a:schemeClr val="accent6"/>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'2比8'!$B$7:$F$7</c:f>
              <c:numCache>
                <c:formatCode>General</c:formatCode>
                <c:ptCount val="5"/>
                <c:pt idx="0">
                  <c:v>0.78</c:v>
                </c:pt>
                <c:pt idx="1">
                  <c:v>0.92</c:v>
                </c:pt>
                <c:pt idx="2">
                  <c:v>0.84</c:v>
                </c:pt>
                <c:pt idx="3">
                  <c:v>0.75</c:v>
                </c:pt>
                <c:pt idx="4">
                  <c:v>0.75</c:v>
                </c:pt>
              </c:numCache>
            </c:numRef>
          </c:val>
          <c:extLst xmlns:c16r2="http://schemas.microsoft.com/office/drawing/2015/06/chart">
            <c:ext xmlns:c16="http://schemas.microsoft.com/office/drawing/2014/chart" uri="{C3380CC4-5D6E-409C-BE32-E72D297353CC}">
              <c16:uniqueId val="{00000004-831B-4EAA-9901-0D2FF64CBC71}"/>
            </c:ext>
          </c:extLst>
        </c:ser>
        <c:ser>
          <c:idx val="6"/>
          <c:order val="6"/>
          <c:tx>
            <c:strRef>
              <c:f>'2比8'!$A$8</c:f>
              <c:strCache>
                <c:ptCount val="1"/>
                <c:pt idx="0">
                  <c:v>0.65</c:v>
                </c:pt>
              </c:strCache>
            </c:strRef>
          </c:tx>
          <c:spPr>
            <a:solidFill>
              <a:schemeClr val="accent1">
                <a:lumMod val="60000"/>
              </a:schemeClr>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'2比8'!$B$8:$F$8</c:f>
              <c:numCache>
                <c:formatCode>General</c:formatCode>
                <c:ptCount val="5"/>
                <c:pt idx="0">
                  <c:v>0.65</c:v>
                </c:pt>
                <c:pt idx="1">
                  <c:v>0.97</c:v>
                </c:pt>
                <c:pt idx="2">
                  <c:v>0.78</c:v>
                </c:pt>
                <c:pt idx="3">
                  <c:v>0.56000000000000005</c:v>
                </c:pt>
                <c:pt idx="4">
                  <c:v>0.5</c:v>
                </c:pt>
              </c:numCache>
            </c:numRef>
          </c:val>
          <c:extLst xmlns:c16r2="http://schemas.microsoft.com/office/drawing/2015/06/chart">
            <c:ext xmlns:c16="http://schemas.microsoft.com/office/drawing/2014/chart" uri="{C3380CC4-5D6E-409C-BE32-E72D297353CC}">
              <c16:uniqueId val="{00000005-831B-4EAA-9901-0D2FF64CBC71}"/>
            </c:ext>
          </c:extLst>
        </c:ser>
        <c:ser>
          <c:idx val="7"/>
          <c:order val="7"/>
          <c:tx>
            <c:strRef>
              <c:f>'2比8'!$A$9</c:f>
              <c:strCache>
                <c:ptCount val="1"/>
                <c:pt idx="0">
                  <c:v>0.7</c:v>
                </c:pt>
              </c:strCache>
            </c:strRef>
          </c:tx>
          <c:spPr>
            <a:solidFill>
              <a:schemeClr val="accent2">
                <a:lumMod val="60000"/>
              </a:schemeClr>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'2比8'!$B$9:$F$9</c:f>
              <c:numCache>
                <c:formatCode>General</c:formatCode>
                <c:ptCount val="5"/>
                <c:pt idx="0">
                  <c:v>0.56000000000000005</c:v>
                </c:pt>
                <c:pt idx="1">
                  <c:v>0.99</c:v>
                </c:pt>
                <c:pt idx="2">
                  <c:v>0.72</c:v>
                </c:pt>
                <c:pt idx="3">
                  <c:v>0.4</c:v>
                </c:pt>
                <c:pt idx="4">
                  <c:v>0.26</c:v>
                </c:pt>
              </c:numCache>
            </c:numRef>
          </c:val>
          <c:extLst xmlns:c16r2="http://schemas.microsoft.com/office/drawing/2015/06/chart">
            <c:ext xmlns:c16="http://schemas.microsoft.com/office/drawing/2014/chart" uri="{C3380CC4-5D6E-409C-BE32-E72D297353CC}">
              <c16:uniqueId val="{00000006-831B-4EAA-9901-0D2FF64CBC71}"/>
            </c:ext>
          </c:extLst>
        </c:ser>
        <c:ser>
          <c:idx val="8"/>
          <c:order val="8"/>
          <c:tx>
            <c:strRef>
              <c:f>'2比8'!$A$10</c:f>
              <c:strCache>
                <c:ptCount val="1"/>
                <c:pt idx="0">
                  <c:v>0.75</c:v>
                </c:pt>
              </c:strCache>
            </c:strRef>
          </c:tx>
          <c:spPr>
            <a:solidFill>
              <a:schemeClr val="accent3">
                <a:lumMod val="60000"/>
              </a:schemeClr>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'2比8'!$B$10:$F$10</c:f>
              <c:numCache>
                <c:formatCode>General</c:formatCode>
                <c:ptCount val="5"/>
                <c:pt idx="0">
                  <c:v>0.52</c:v>
                </c:pt>
                <c:pt idx="1">
                  <c:v>1</c:v>
                </c:pt>
                <c:pt idx="2">
                  <c:v>0.68</c:v>
                </c:pt>
                <c:pt idx="3">
                  <c:v>0.3</c:v>
                </c:pt>
                <c:pt idx="4">
                  <c:v>0.17</c:v>
                </c:pt>
              </c:numCache>
            </c:numRef>
          </c:val>
          <c:extLst xmlns:c16r2="http://schemas.microsoft.com/office/drawing/2015/06/chart">
            <c:ext xmlns:c16="http://schemas.microsoft.com/office/drawing/2014/chart" uri="{C3380CC4-5D6E-409C-BE32-E72D297353CC}">
              <c16:uniqueId val="{00000007-831B-4EAA-9901-0D2FF64CBC71}"/>
            </c:ext>
          </c:extLst>
        </c:ser>
        <c:dLbls>
          <c:showLegendKey val="0"/>
          <c:showVal val="0"/>
          <c:showCatName val="0"/>
          <c:showSerName val="0"/>
          <c:showPercent val="0"/>
          <c:showBubbleSize val="0"/>
        </c:dLbls>
        <c:gapWidth val="219"/>
        <c:overlap val="-27"/>
        <c:axId val="271004592"/>
        <c:axId val="27100078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'2比8'!$A$2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'2比8'!$B$1:$F$1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'2比8'!$B$2:$F$2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831B-4EAA-9901-0D2FF64CBC71}"/>
                  </c:ext>
                </c:extLst>
              </c15:ser>
            </c15:filteredBarSeries>
          </c:ext>
        </c:extLst>
      </c:barChart>
      <c:catAx>
        <c:axId val="27100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0784"/>
        <c:crosses val="autoZero"/>
        <c:auto val="1"/>
        <c:lblAlgn val="ctr"/>
        <c:lblOffset val="100"/>
        <c:noMultiLvlLbl val="0"/>
      </c:catAx>
      <c:valAx>
        <c:axId val="2710007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4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3:7</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'3比7'!$A$3</c:f>
              <c:strCache>
                <c:ptCount val="1"/>
                <c:pt idx="0">
                  <c:v>0.4</c:v>
                </c:pt>
              </c:strCache>
            </c:strRef>
          </c:tx>
          <c:spPr>
            <a:solidFill>
              <a:schemeClr val="accent2"/>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'3比7'!$B$3:$F$3</c:f>
              <c:numCache>
                <c:formatCode>General</c:formatCode>
                <c:ptCount val="5"/>
                <c:pt idx="0">
                  <c:v>0.78</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0A8A-4111-9A18-C32BBD0D31BD}"/>
            </c:ext>
          </c:extLst>
        </c:ser>
        <c:ser>
          <c:idx val="2"/>
          <c:order val="2"/>
          <c:tx>
            <c:strRef>
              <c:f>'3比7'!$A$4</c:f>
              <c:strCache>
                <c:ptCount val="1"/>
                <c:pt idx="0">
                  <c:v>0.45</c:v>
                </c:pt>
              </c:strCache>
            </c:strRef>
          </c:tx>
          <c:spPr>
            <a:solidFill>
              <a:schemeClr val="accent3"/>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'3比7'!$B$4:$F$4</c:f>
              <c:numCache>
                <c:formatCode>General</c:formatCode>
                <c:ptCount val="5"/>
                <c:pt idx="0">
                  <c:v>0.69</c:v>
                </c:pt>
                <c:pt idx="1">
                  <c:v>0.11</c:v>
                </c:pt>
                <c:pt idx="2">
                  <c:v>0.18</c:v>
                </c:pt>
                <c:pt idx="3">
                  <c:v>0.1</c:v>
                </c:pt>
                <c:pt idx="4">
                  <c:v>0.04</c:v>
                </c:pt>
              </c:numCache>
            </c:numRef>
          </c:val>
          <c:extLst xmlns:c16r2="http://schemas.microsoft.com/office/drawing/2015/06/chart">
            <c:ext xmlns:c16="http://schemas.microsoft.com/office/drawing/2014/chart" uri="{C3380CC4-5D6E-409C-BE32-E72D297353CC}">
              <c16:uniqueId val="{00000001-0A8A-4111-9A18-C32BBD0D31BD}"/>
            </c:ext>
          </c:extLst>
        </c:ser>
        <c:ser>
          <c:idx val="3"/>
          <c:order val="3"/>
          <c:tx>
            <c:strRef>
              <c:f>'3比7'!$A$5</c:f>
              <c:strCache>
                <c:ptCount val="1"/>
                <c:pt idx="0">
                  <c:v>0.5</c:v>
                </c:pt>
              </c:strCache>
            </c:strRef>
          </c:tx>
          <c:spPr>
            <a:solidFill>
              <a:schemeClr val="accent4"/>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'3比7'!$B$5:$F$5</c:f>
              <c:numCache>
                <c:formatCode>General</c:formatCode>
                <c:ptCount val="5"/>
                <c:pt idx="0">
                  <c:v>0.88</c:v>
                </c:pt>
                <c:pt idx="1">
                  <c:v>0.62</c:v>
                </c:pt>
                <c:pt idx="2">
                  <c:v>0.72</c:v>
                </c:pt>
                <c:pt idx="3">
                  <c:v>0.6</c:v>
                </c:pt>
                <c:pt idx="4">
                  <c:v>0.43</c:v>
                </c:pt>
              </c:numCache>
            </c:numRef>
          </c:val>
          <c:extLst xmlns:c16r2="http://schemas.microsoft.com/office/drawing/2015/06/chart">
            <c:ext xmlns:c16="http://schemas.microsoft.com/office/drawing/2014/chart" uri="{C3380CC4-5D6E-409C-BE32-E72D297353CC}">
              <c16:uniqueId val="{00000002-0A8A-4111-9A18-C32BBD0D31BD}"/>
            </c:ext>
          </c:extLst>
        </c:ser>
        <c:ser>
          <c:idx val="4"/>
          <c:order val="4"/>
          <c:tx>
            <c:strRef>
              <c:f>'3比7'!$A$6</c:f>
              <c:strCache>
                <c:ptCount val="1"/>
                <c:pt idx="0">
                  <c:v>0.55</c:v>
                </c:pt>
              </c:strCache>
            </c:strRef>
          </c:tx>
          <c:spPr>
            <a:solidFill>
              <a:schemeClr val="accent5"/>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'3比7'!$B$6:$F$6</c:f>
              <c:numCache>
                <c:formatCode>General</c:formatCode>
                <c:ptCount val="5"/>
                <c:pt idx="0">
                  <c:v>0.87</c:v>
                </c:pt>
                <c:pt idx="1">
                  <c:v>0.87</c:v>
                </c:pt>
                <c:pt idx="2">
                  <c:v>0.87</c:v>
                </c:pt>
                <c:pt idx="3">
                  <c:v>0.85</c:v>
                </c:pt>
                <c:pt idx="4">
                  <c:v>0.81</c:v>
                </c:pt>
              </c:numCache>
            </c:numRef>
          </c:val>
          <c:extLst xmlns:c16r2="http://schemas.microsoft.com/office/drawing/2015/06/chart">
            <c:ext xmlns:c16="http://schemas.microsoft.com/office/drawing/2014/chart" uri="{C3380CC4-5D6E-409C-BE32-E72D297353CC}">
              <c16:uniqueId val="{00000003-0A8A-4111-9A18-C32BBD0D31BD}"/>
            </c:ext>
          </c:extLst>
        </c:ser>
        <c:ser>
          <c:idx val="5"/>
          <c:order val="5"/>
          <c:tx>
            <c:strRef>
              <c:f>'3比7'!$A$7</c:f>
              <c:strCache>
                <c:ptCount val="1"/>
                <c:pt idx="0">
                  <c:v>0.6</c:v>
                </c:pt>
              </c:strCache>
            </c:strRef>
          </c:tx>
          <c:spPr>
            <a:solidFill>
              <a:schemeClr val="accent6"/>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'3比7'!$B$7:$F$7</c:f>
              <c:numCache>
                <c:formatCode>General</c:formatCode>
                <c:ptCount val="5"/>
                <c:pt idx="0">
                  <c:v>0.79</c:v>
                </c:pt>
                <c:pt idx="1">
                  <c:v>0.95</c:v>
                </c:pt>
                <c:pt idx="2">
                  <c:v>0.86</c:v>
                </c:pt>
                <c:pt idx="3">
                  <c:v>0.76</c:v>
                </c:pt>
                <c:pt idx="4">
                  <c:v>0.77</c:v>
                </c:pt>
              </c:numCache>
            </c:numRef>
          </c:val>
          <c:extLst xmlns:c16r2="http://schemas.microsoft.com/office/drawing/2015/06/chart">
            <c:ext xmlns:c16="http://schemas.microsoft.com/office/drawing/2014/chart" uri="{C3380CC4-5D6E-409C-BE32-E72D297353CC}">
              <c16:uniqueId val="{00000004-0A8A-4111-9A18-C32BBD0D31BD}"/>
            </c:ext>
          </c:extLst>
        </c:ser>
        <c:ser>
          <c:idx val="6"/>
          <c:order val="6"/>
          <c:tx>
            <c:strRef>
              <c:f>'3比7'!$A$8</c:f>
              <c:strCache>
                <c:ptCount val="1"/>
                <c:pt idx="0">
                  <c:v>0.65</c:v>
                </c:pt>
              </c:strCache>
            </c:strRef>
          </c:tx>
          <c:spPr>
            <a:solidFill>
              <a:schemeClr val="accent1">
                <a:lumMod val="60000"/>
              </a:schemeClr>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'3比7'!$B$8:$F$8</c:f>
              <c:numCache>
                <c:formatCode>General</c:formatCode>
                <c:ptCount val="5"/>
                <c:pt idx="0">
                  <c:v>0.66</c:v>
                </c:pt>
                <c:pt idx="1">
                  <c:v>0.98</c:v>
                </c:pt>
                <c:pt idx="2">
                  <c:v>0.79</c:v>
                </c:pt>
                <c:pt idx="3">
                  <c:v>0.56999999999999995</c:v>
                </c:pt>
                <c:pt idx="4">
                  <c:v>0.52</c:v>
                </c:pt>
              </c:numCache>
            </c:numRef>
          </c:val>
          <c:extLst xmlns:c16r2="http://schemas.microsoft.com/office/drawing/2015/06/chart">
            <c:ext xmlns:c16="http://schemas.microsoft.com/office/drawing/2014/chart" uri="{C3380CC4-5D6E-409C-BE32-E72D297353CC}">
              <c16:uniqueId val="{00000005-0A8A-4111-9A18-C32BBD0D31BD}"/>
            </c:ext>
          </c:extLst>
        </c:ser>
        <c:ser>
          <c:idx val="7"/>
          <c:order val="7"/>
          <c:tx>
            <c:strRef>
              <c:f>'3比7'!$A$9</c:f>
              <c:strCache>
                <c:ptCount val="1"/>
                <c:pt idx="0">
                  <c:v>0.7</c:v>
                </c:pt>
              </c:strCache>
            </c:strRef>
          </c:tx>
          <c:spPr>
            <a:solidFill>
              <a:schemeClr val="accent2">
                <a:lumMod val="60000"/>
              </a:schemeClr>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'3比7'!$B$9:$F$9</c:f>
              <c:numCache>
                <c:formatCode>General</c:formatCode>
                <c:ptCount val="5"/>
                <c:pt idx="0">
                  <c:v>0.56999999999999995</c:v>
                </c:pt>
                <c:pt idx="1">
                  <c:v>0.99</c:v>
                </c:pt>
                <c:pt idx="2">
                  <c:v>0.72</c:v>
                </c:pt>
                <c:pt idx="3">
                  <c:v>0.4</c:v>
                </c:pt>
                <c:pt idx="4">
                  <c:v>0.28999999999999998</c:v>
                </c:pt>
              </c:numCache>
            </c:numRef>
          </c:val>
          <c:extLst xmlns:c16r2="http://schemas.microsoft.com/office/drawing/2015/06/chart">
            <c:ext xmlns:c16="http://schemas.microsoft.com/office/drawing/2014/chart" uri="{C3380CC4-5D6E-409C-BE32-E72D297353CC}">
              <c16:uniqueId val="{00000006-0A8A-4111-9A18-C32BBD0D31BD}"/>
            </c:ext>
          </c:extLst>
        </c:ser>
        <c:ser>
          <c:idx val="8"/>
          <c:order val="8"/>
          <c:tx>
            <c:strRef>
              <c:f>'3比7'!$A$10</c:f>
              <c:strCache>
                <c:ptCount val="1"/>
                <c:pt idx="0">
                  <c:v>0.75</c:v>
                </c:pt>
              </c:strCache>
            </c:strRef>
          </c:tx>
          <c:spPr>
            <a:solidFill>
              <a:schemeClr val="accent3">
                <a:lumMod val="60000"/>
              </a:schemeClr>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'3比7'!$B$10:$F$10</c:f>
              <c:numCache>
                <c:formatCode>General</c:formatCode>
                <c:ptCount val="5"/>
                <c:pt idx="0">
                  <c:v>0.52</c:v>
                </c:pt>
                <c:pt idx="1">
                  <c:v>1</c:v>
                </c:pt>
                <c:pt idx="2">
                  <c:v>0.68</c:v>
                </c:pt>
                <c:pt idx="3">
                  <c:v>0.3</c:v>
                </c:pt>
                <c:pt idx="4">
                  <c:v>0.17</c:v>
                </c:pt>
              </c:numCache>
            </c:numRef>
          </c:val>
          <c:extLst xmlns:c16r2="http://schemas.microsoft.com/office/drawing/2015/06/chart">
            <c:ext xmlns:c16="http://schemas.microsoft.com/office/drawing/2014/chart" uri="{C3380CC4-5D6E-409C-BE32-E72D297353CC}">
              <c16:uniqueId val="{00000007-0A8A-4111-9A18-C32BBD0D31BD}"/>
            </c:ext>
          </c:extLst>
        </c:ser>
        <c:dLbls>
          <c:showLegendKey val="0"/>
          <c:showVal val="0"/>
          <c:showCatName val="0"/>
          <c:showSerName val="0"/>
          <c:showPercent val="0"/>
          <c:showBubbleSize val="0"/>
        </c:dLbls>
        <c:gapWidth val="219"/>
        <c:overlap val="-27"/>
        <c:axId val="271007312"/>
        <c:axId val="27059822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'3比7'!$A$2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'3比7'!$B$1:$F$1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'3比7'!$B$2:$F$2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0A8A-4111-9A18-C32BBD0D31BD}"/>
                  </c:ext>
                </c:extLst>
              </c15:ser>
            </c15:filteredBarSeries>
          </c:ext>
        </c:extLst>
      </c:barChart>
      <c:catAx>
        <c:axId val="27100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598224"/>
        <c:crosses val="autoZero"/>
        <c:auto val="1"/>
        <c:lblAlgn val="ctr"/>
        <c:lblOffset val="100"/>
        <c:noMultiLvlLbl val="0"/>
      </c:catAx>
      <c:valAx>
        <c:axId val="2705982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1007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4:6</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'4比6'!$A$3</c:f>
              <c:strCache>
                <c:ptCount val="1"/>
                <c:pt idx="0">
                  <c:v>0.4</c:v>
                </c:pt>
              </c:strCache>
            </c:strRef>
          </c:tx>
          <c:spPr>
            <a:solidFill>
              <a:schemeClr val="accent2"/>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'4比6'!$B$3:$F$3</c:f>
              <c:numCache>
                <c:formatCode>General</c:formatCode>
                <c:ptCount val="5"/>
                <c:pt idx="0">
                  <c:v>0.9</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EFD7-413F-AFBE-D857C0FF56EE}"/>
            </c:ext>
          </c:extLst>
        </c:ser>
        <c:ser>
          <c:idx val="2"/>
          <c:order val="2"/>
          <c:tx>
            <c:strRef>
              <c:f>'4比6'!$A$4</c:f>
              <c:strCache>
                <c:ptCount val="1"/>
                <c:pt idx="0">
                  <c:v>0.45</c:v>
                </c:pt>
              </c:strCache>
            </c:strRef>
          </c:tx>
          <c:spPr>
            <a:solidFill>
              <a:schemeClr val="accent3"/>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'4比6'!$B$4:$F$4</c:f>
              <c:numCache>
                <c:formatCode>General</c:formatCode>
                <c:ptCount val="5"/>
                <c:pt idx="0">
                  <c:v>0.88</c:v>
                </c:pt>
                <c:pt idx="1">
                  <c:v>0.28000000000000003</c:v>
                </c:pt>
                <c:pt idx="2">
                  <c:v>0.42</c:v>
                </c:pt>
                <c:pt idx="3">
                  <c:v>0.28000000000000003</c:v>
                </c:pt>
                <c:pt idx="4">
                  <c:v>0.13</c:v>
                </c:pt>
              </c:numCache>
            </c:numRef>
          </c:val>
          <c:extLst xmlns:c16r2="http://schemas.microsoft.com/office/drawing/2015/06/chart">
            <c:ext xmlns:c16="http://schemas.microsoft.com/office/drawing/2014/chart" uri="{C3380CC4-5D6E-409C-BE32-E72D297353CC}">
              <c16:uniqueId val="{00000001-EFD7-413F-AFBE-D857C0FF56EE}"/>
            </c:ext>
          </c:extLst>
        </c:ser>
        <c:ser>
          <c:idx val="3"/>
          <c:order val="3"/>
          <c:tx>
            <c:strRef>
              <c:f>'4比6'!$A$5</c:f>
              <c:strCache>
                <c:ptCount val="1"/>
                <c:pt idx="0">
                  <c:v>0.5</c:v>
                </c:pt>
              </c:strCache>
            </c:strRef>
          </c:tx>
          <c:spPr>
            <a:solidFill>
              <a:schemeClr val="accent4"/>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'4比6'!$B$5:$F$5</c:f>
              <c:numCache>
                <c:formatCode>General</c:formatCode>
                <c:ptCount val="5"/>
                <c:pt idx="0">
                  <c:v>0.91</c:v>
                </c:pt>
                <c:pt idx="1">
                  <c:v>0.72</c:v>
                </c:pt>
                <c:pt idx="2">
                  <c:v>0.8</c:v>
                </c:pt>
                <c:pt idx="3">
                  <c:v>0.71</c:v>
                </c:pt>
                <c:pt idx="4">
                  <c:v>0.57999999999999996</c:v>
                </c:pt>
              </c:numCache>
            </c:numRef>
          </c:val>
          <c:extLst xmlns:c16r2="http://schemas.microsoft.com/office/drawing/2015/06/chart">
            <c:ext xmlns:c16="http://schemas.microsoft.com/office/drawing/2014/chart" uri="{C3380CC4-5D6E-409C-BE32-E72D297353CC}">
              <c16:uniqueId val="{00000002-EFD7-413F-AFBE-D857C0FF56EE}"/>
            </c:ext>
          </c:extLst>
        </c:ser>
        <c:ser>
          <c:idx val="4"/>
          <c:order val="4"/>
          <c:tx>
            <c:strRef>
              <c:f>'4比6'!$A$6</c:f>
              <c:strCache>
                <c:ptCount val="1"/>
                <c:pt idx="0">
                  <c:v>0.55</c:v>
                </c:pt>
              </c:strCache>
            </c:strRef>
          </c:tx>
          <c:spPr>
            <a:solidFill>
              <a:schemeClr val="accent5"/>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'4比6'!$B$6:$F$6</c:f>
              <c:numCache>
                <c:formatCode>General</c:formatCode>
                <c:ptCount val="5"/>
                <c:pt idx="0">
                  <c:v>0.9</c:v>
                </c:pt>
                <c:pt idx="1">
                  <c:v>0.91</c:v>
                </c:pt>
                <c:pt idx="2">
                  <c:v>0.91</c:v>
                </c:pt>
                <c:pt idx="3">
                  <c:v>0.89</c:v>
                </c:pt>
                <c:pt idx="4">
                  <c:v>0.87</c:v>
                </c:pt>
              </c:numCache>
            </c:numRef>
          </c:val>
          <c:extLst xmlns:c16r2="http://schemas.microsoft.com/office/drawing/2015/06/chart">
            <c:ext xmlns:c16="http://schemas.microsoft.com/office/drawing/2014/chart" uri="{C3380CC4-5D6E-409C-BE32-E72D297353CC}">
              <c16:uniqueId val="{00000003-EFD7-413F-AFBE-D857C0FF56EE}"/>
            </c:ext>
          </c:extLst>
        </c:ser>
        <c:ser>
          <c:idx val="5"/>
          <c:order val="5"/>
          <c:tx>
            <c:strRef>
              <c:f>'4比6'!$A$7</c:f>
              <c:strCache>
                <c:ptCount val="1"/>
                <c:pt idx="0">
                  <c:v>0.6</c:v>
                </c:pt>
              </c:strCache>
            </c:strRef>
          </c:tx>
          <c:spPr>
            <a:solidFill>
              <a:schemeClr val="accent6"/>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'4比6'!$B$7:$F$7</c:f>
              <c:numCache>
                <c:formatCode>General</c:formatCode>
                <c:ptCount val="5"/>
                <c:pt idx="0">
                  <c:v>0.81</c:v>
                </c:pt>
                <c:pt idx="1">
                  <c:v>0.96</c:v>
                </c:pt>
                <c:pt idx="2">
                  <c:v>0.88</c:v>
                </c:pt>
                <c:pt idx="3">
                  <c:v>0.78</c:v>
                </c:pt>
                <c:pt idx="4">
                  <c:v>0.79</c:v>
                </c:pt>
              </c:numCache>
            </c:numRef>
          </c:val>
          <c:extLst xmlns:c16r2="http://schemas.microsoft.com/office/drawing/2015/06/chart">
            <c:ext xmlns:c16="http://schemas.microsoft.com/office/drawing/2014/chart" uri="{C3380CC4-5D6E-409C-BE32-E72D297353CC}">
              <c16:uniqueId val="{00000004-EFD7-413F-AFBE-D857C0FF56EE}"/>
            </c:ext>
          </c:extLst>
        </c:ser>
        <c:ser>
          <c:idx val="6"/>
          <c:order val="6"/>
          <c:tx>
            <c:strRef>
              <c:f>'4比6'!$A$8</c:f>
              <c:strCache>
                <c:ptCount val="1"/>
                <c:pt idx="0">
                  <c:v>0.65</c:v>
                </c:pt>
              </c:strCache>
            </c:strRef>
          </c:tx>
          <c:spPr>
            <a:solidFill>
              <a:schemeClr val="accent1">
                <a:lumMod val="60000"/>
              </a:schemeClr>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'4比6'!$B$8:$F$8</c:f>
              <c:numCache>
                <c:formatCode>General</c:formatCode>
                <c:ptCount val="5"/>
                <c:pt idx="0">
                  <c:v>0.66</c:v>
                </c:pt>
                <c:pt idx="1">
                  <c:v>0.99</c:v>
                </c:pt>
                <c:pt idx="2">
                  <c:v>0.79</c:v>
                </c:pt>
                <c:pt idx="3">
                  <c:v>0.56999999999999995</c:v>
                </c:pt>
                <c:pt idx="4">
                  <c:v>0.52</c:v>
                </c:pt>
              </c:numCache>
            </c:numRef>
          </c:val>
          <c:extLst xmlns:c16r2="http://schemas.microsoft.com/office/drawing/2015/06/chart">
            <c:ext xmlns:c16="http://schemas.microsoft.com/office/drawing/2014/chart" uri="{C3380CC4-5D6E-409C-BE32-E72D297353CC}">
              <c16:uniqueId val="{00000005-EFD7-413F-AFBE-D857C0FF56EE}"/>
            </c:ext>
          </c:extLst>
        </c:ser>
        <c:ser>
          <c:idx val="7"/>
          <c:order val="7"/>
          <c:tx>
            <c:strRef>
              <c:f>'4比6'!$A$9</c:f>
              <c:strCache>
                <c:ptCount val="1"/>
                <c:pt idx="0">
                  <c:v>0.7</c:v>
                </c:pt>
              </c:strCache>
            </c:strRef>
          </c:tx>
          <c:spPr>
            <a:solidFill>
              <a:schemeClr val="accent2">
                <a:lumMod val="60000"/>
              </a:schemeClr>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'4比6'!$B$9:$F$9</c:f>
              <c:numCache>
                <c:formatCode>General</c:formatCode>
                <c:ptCount val="5"/>
                <c:pt idx="0">
                  <c:v>0.56999999999999995</c:v>
                </c:pt>
                <c:pt idx="1">
                  <c:v>1</c:v>
                </c:pt>
                <c:pt idx="2">
                  <c:v>0.72</c:v>
                </c:pt>
                <c:pt idx="3">
                  <c:v>0.4</c:v>
                </c:pt>
                <c:pt idx="4">
                  <c:v>0.28999999999999998</c:v>
                </c:pt>
              </c:numCache>
            </c:numRef>
          </c:val>
          <c:extLst xmlns:c16r2="http://schemas.microsoft.com/office/drawing/2015/06/chart">
            <c:ext xmlns:c16="http://schemas.microsoft.com/office/drawing/2014/chart" uri="{C3380CC4-5D6E-409C-BE32-E72D297353CC}">
              <c16:uniqueId val="{00000006-EFD7-413F-AFBE-D857C0FF56EE}"/>
            </c:ext>
          </c:extLst>
        </c:ser>
        <c:ser>
          <c:idx val="8"/>
          <c:order val="8"/>
          <c:tx>
            <c:strRef>
              <c:f>'4比6'!$A$10</c:f>
              <c:strCache>
                <c:ptCount val="1"/>
                <c:pt idx="0">
                  <c:v>0.75</c:v>
                </c:pt>
              </c:strCache>
            </c:strRef>
          </c:tx>
          <c:spPr>
            <a:solidFill>
              <a:schemeClr val="accent3">
                <a:lumMod val="60000"/>
              </a:schemeClr>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'4比6'!$B$10:$F$10</c:f>
              <c:numCache>
                <c:formatCode>General</c:formatCode>
                <c:ptCount val="5"/>
                <c:pt idx="0">
                  <c:v>0.52</c:v>
                </c:pt>
                <c:pt idx="1">
                  <c:v>1</c:v>
                </c:pt>
                <c:pt idx="2">
                  <c:v>0.68</c:v>
                </c:pt>
                <c:pt idx="3">
                  <c:v>0.3</c:v>
                </c:pt>
                <c:pt idx="4">
                  <c:v>0.18</c:v>
                </c:pt>
              </c:numCache>
            </c:numRef>
          </c:val>
          <c:extLst xmlns:c16r2="http://schemas.microsoft.com/office/drawing/2015/06/chart">
            <c:ext xmlns:c16="http://schemas.microsoft.com/office/drawing/2014/chart" uri="{C3380CC4-5D6E-409C-BE32-E72D297353CC}">
              <c16:uniqueId val="{00000007-EFD7-413F-AFBE-D857C0FF56EE}"/>
            </c:ext>
          </c:extLst>
        </c:ser>
        <c:dLbls>
          <c:showLegendKey val="0"/>
          <c:showVal val="0"/>
          <c:showCatName val="0"/>
          <c:showSerName val="0"/>
          <c:showPercent val="0"/>
          <c:showBubbleSize val="0"/>
        </c:dLbls>
        <c:gapWidth val="219"/>
        <c:overlap val="-27"/>
        <c:axId val="270600400"/>
        <c:axId val="270596592"/>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'4比6'!$A$2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'4比6'!$B$1:$F$1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'4比6'!$B$2:$F$2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EFD7-413F-AFBE-D857C0FF56EE}"/>
                  </c:ext>
                </c:extLst>
              </c15:ser>
            </c15:filteredBarSeries>
          </c:ext>
        </c:extLst>
      </c:barChart>
      <c:catAx>
        <c:axId val="27060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596592"/>
        <c:crosses val="autoZero"/>
        <c:auto val="1"/>
        <c:lblAlgn val="ctr"/>
        <c:lblOffset val="100"/>
        <c:noMultiLvlLbl val="0"/>
      </c:catAx>
      <c:valAx>
        <c:axId val="2705965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600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7:3</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'7比3'!$A$3</c:f>
              <c:strCache>
                <c:ptCount val="1"/>
                <c:pt idx="0">
                  <c:v>0.4</c:v>
                </c:pt>
              </c:strCache>
            </c:strRef>
          </c:tx>
          <c:spPr>
            <a:solidFill>
              <a:schemeClr val="accent2"/>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'7比3'!$B$3:$F$3</c:f>
              <c:numCache>
                <c:formatCode>General</c:formatCode>
                <c:ptCount val="5"/>
                <c:pt idx="0">
                  <c:v>0.9</c:v>
                </c:pt>
                <c:pt idx="1">
                  <c:v>0.08</c:v>
                </c:pt>
                <c:pt idx="2">
                  <c:v>0.13</c:v>
                </c:pt>
                <c:pt idx="3">
                  <c:v>7.0000000000000007E-2</c:v>
                </c:pt>
                <c:pt idx="4">
                  <c:v>0.02</c:v>
                </c:pt>
              </c:numCache>
            </c:numRef>
          </c:val>
          <c:extLst xmlns:c16r2="http://schemas.microsoft.com/office/drawing/2015/06/chart">
            <c:ext xmlns:c16="http://schemas.microsoft.com/office/drawing/2014/chart" uri="{C3380CC4-5D6E-409C-BE32-E72D297353CC}">
              <c16:uniqueId val="{00000000-84A5-48C9-A5F1-D551D34C2B21}"/>
            </c:ext>
          </c:extLst>
        </c:ser>
        <c:ser>
          <c:idx val="2"/>
          <c:order val="2"/>
          <c:tx>
            <c:strRef>
              <c:f>'7比3'!$A$4</c:f>
              <c:strCache>
                <c:ptCount val="1"/>
                <c:pt idx="0">
                  <c:v>0.45</c:v>
                </c:pt>
              </c:strCache>
            </c:strRef>
          </c:tx>
          <c:spPr>
            <a:solidFill>
              <a:schemeClr val="accent3"/>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'7比3'!$B$4:$F$4</c:f>
              <c:numCache>
                <c:formatCode>General</c:formatCode>
                <c:ptCount val="5"/>
                <c:pt idx="0">
                  <c:v>0.92</c:v>
                </c:pt>
                <c:pt idx="1">
                  <c:v>0.46</c:v>
                </c:pt>
                <c:pt idx="2">
                  <c:v>0.61</c:v>
                </c:pt>
                <c:pt idx="3">
                  <c:v>0.45</c:v>
                </c:pt>
                <c:pt idx="4">
                  <c:v>0.22</c:v>
                </c:pt>
              </c:numCache>
            </c:numRef>
          </c:val>
          <c:extLst xmlns:c16r2="http://schemas.microsoft.com/office/drawing/2015/06/chart">
            <c:ext xmlns:c16="http://schemas.microsoft.com/office/drawing/2014/chart" uri="{C3380CC4-5D6E-409C-BE32-E72D297353CC}">
              <c16:uniqueId val="{00000001-84A5-48C9-A5F1-D551D34C2B21}"/>
            </c:ext>
          </c:extLst>
        </c:ser>
        <c:ser>
          <c:idx val="3"/>
          <c:order val="3"/>
          <c:tx>
            <c:strRef>
              <c:f>'7比3'!$A$5</c:f>
              <c:strCache>
                <c:ptCount val="1"/>
                <c:pt idx="0">
                  <c:v>0.5</c:v>
                </c:pt>
              </c:strCache>
            </c:strRef>
          </c:tx>
          <c:spPr>
            <a:solidFill>
              <a:schemeClr val="accent4"/>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'7比3'!$B$5:$F$5</c:f>
              <c:numCache>
                <c:formatCode>General</c:formatCode>
                <c:ptCount val="5"/>
                <c:pt idx="0">
                  <c:v>0.92</c:v>
                </c:pt>
                <c:pt idx="1">
                  <c:v>0.77</c:v>
                </c:pt>
                <c:pt idx="2">
                  <c:v>0.84</c:v>
                </c:pt>
                <c:pt idx="3">
                  <c:v>0.76</c:v>
                </c:pt>
                <c:pt idx="4">
                  <c:v>0.64</c:v>
                </c:pt>
              </c:numCache>
            </c:numRef>
          </c:val>
          <c:extLst xmlns:c16r2="http://schemas.microsoft.com/office/drawing/2015/06/chart">
            <c:ext xmlns:c16="http://schemas.microsoft.com/office/drawing/2014/chart" uri="{C3380CC4-5D6E-409C-BE32-E72D297353CC}">
              <c16:uniqueId val="{00000002-84A5-48C9-A5F1-D551D34C2B21}"/>
            </c:ext>
          </c:extLst>
        </c:ser>
        <c:ser>
          <c:idx val="4"/>
          <c:order val="4"/>
          <c:tx>
            <c:strRef>
              <c:f>'7比3'!$A$6</c:f>
              <c:strCache>
                <c:ptCount val="1"/>
                <c:pt idx="0">
                  <c:v>0.55</c:v>
                </c:pt>
              </c:strCache>
            </c:strRef>
          </c:tx>
          <c:spPr>
            <a:solidFill>
              <a:schemeClr val="accent5"/>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'7比3'!$B$6:$F$6</c:f>
              <c:numCache>
                <c:formatCode>General</c:formatCode>
                <c:ptCount val="5"/>
                <c:pt idx="0">
                  <c:v>0.92</c:v>
                </c:pt>
                <c:pt idx="1">
                  <c:v>0.89</c:v>
                </c:pt>
                <c:pt idx="2">
                  <c:v>0.91</c:v>
                </c:pt>
                <c:pt idx="3">
                  <c:v>0.88</c:v>
                </c:pt>
                <c:pt idx="4">
                  <c:v>0.83</c:v>
                </c:pt>
              </c:numCache>
            </c:numRef>
          </c:val>
          <c:extLst xmlns:c16r2="http://schemas.microsoft.com/office/drawing/2015/06/chart">
            <c:ext xmlns:c16="http://schemas.microsoft.com/office/drawing/2014/chart" uri="{C3380CC4-5D6E-409C-BE32-E72D297353CC}">
              <c16:uniqueId val="{00000003-84A5-48C9-A5F1-D551D34C2B21}"/>
            </c:ext>
          </c:extLst>
        </c:ser>
        <c:ser>
          <c:idx val="5"/>
          <c:order val="5"/>
          <c:tx>
            <c:strRef>
              <c:f>'7比3'!$A$7</c:f>
              <c:strCache>
                <c:ptCount val="1"/>
                <c:pt idx="0">
                  <c:v>0.6</c:v>
                </c:pt>
              </c:strCache>
            </c:strRef>
          </c:tx>
          <c:spPr>
            <a:solidFill>
              <a:schemeClr val="accent6"/>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'7比3'!$B$7:$F$7</c:f>
              <c:numCache>
                <c:formatCode>General</c:formatCode>
                <c:ptCount val="5"/>
                <c:pt idx="0">
                  <c:v>0.89</c:v>
                </c:pt>
                <c:pt idx="1">
                  <c:v>0.95</c:v>
                </c:pt>
                <c:pt idx="2">
                  <c:v>0.92</c:v>
                </c:pt>
                <c:pt idx="3">
                  <c:v>0.88</c:v>
                </c:pt>
                <c:pt idx="4">
                  <c:v>0.88</c:v>
                </c:pt>
              </c:numCache>
            </c:numRef>
          </c:val>
          <c:extLst xmlns:c16r2="http://schemas.microsoft.com/office/drawing/2015/06/chart">
            <c:ext xmlns:c16="http://schemas.microsoft.com/office/drawing/2014/chart" uri="{C3380CC4-5D6E-409C-BE32-E72D297353CC}">
              <c16:uniqueId val="{00000004-84A5-48C9-A5F1-D551D34C2B21}"/>
            </c:ext>
          </c:extLst>
        </c:ser>
        <c:ser>
          <c:idx val="6"/>
          <c:order val="6"/>
          <c:tx>
            <c:strRef>
              <c:f>'7比3'!$A$8</c:f>
              <c:strCache>
                <c:ptCount val="1"/>
                <c:pt idx="0">
                  <c:v>0.65</c:v>
                </c:pt>
              </c:strCache>
            </c:strRef>
          </c:tx>
          <c:spPr>
            <a:solidFill>
              <a:schemeClr val="accent1">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'7比3'!$B$8:$F$8</c:f>
              <c:numCache>
                <c:formatCode>General</c:formatCode>
                <c:ptCount val="5"/>
                <c:pt idx="0">
                  <c:v>0.82</c:v>
                </c:pt>
                <c:pt idx="1">
                  <c:v>0.98</c:v>
                </c:pt>
                <c:pt idx="2">
                  <c:v>0.89</c:v>
                </c:pt>
                <c:pt idx="3">
                  <c:v>0.79</c:v>
                </c:pt>
                <c:pt idx="4">
                  <c:v>0.82</c:v>
                </c:pt>
              </c:numCache>
            </c:numRef>
          </c:val>
          <c:extLst xmlns:c16r2="http://schemas.microsoft.com/office/drawing/2015/06/chart">
            <c:ext xmlns:c16="http://schemas.microsoft.com/office/drawing/2014/chart" uri="{C3380CC4-5D6E-409C-BE32-E72D297353CC}">
              <c16:uniqueId val="{00000005-84A5-48C9-A5F1-D551D34C2B21}"/>
            </c:ext>
          </c:extLst>
        </c:ser>
        <c:ser>
          <c:idx val="7"/>
          <c:order val="7"/>
          <c:tx>
            <c:strRef>
              <c:f>'7比3'!$A$9</c:f>
              <c:strCache>
                <c:ptCount val="1"/>
                <c:pt idx="0">
                  <c:v>0.7</c:v>
                </c:pt>
              </c:strCache>
            </c:strRef>
          </c:tx>
          <c:spPr>
            <a:solidFill>
              <a:schemeClr val="accent2">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'7比3'!$B$9:$F$9</c:f>
              <c:numCache>
                <c:formatCode>General</c:formatCode>
                <c:ptCount val="5"/>
                <c:pt idx="0">
                  <c:v>0.71</c:v>
                </c:pt>
                <c:pt idx="1">
                  <c:v>0.99</c:v>
                </c:pt>
                <c:pt idx="2">
                  <c:v>0.82</c:v>
                </c:pt>
                <c:pt idx="3">
                  <c:v>0.63</c:v>
                </c:pt>
                <c:pt idx="4">
                  <c:v>0.66</c:v>
                </c:pt>
              </c:numCache>
            </c:numRef>
          </c:val>
          <c:extLst xmlns:c16r2="http://schemas.microsoft.com/office/drawing/2015/06/chart">
            <c:ext xmlns:c16="http://schemas.microsoft.com/office/drawing/2014/chart" uri="{C3380CC4-5D6E-409C-BE32-E72D297353CC}">
              <c16:uniqueId val="{00000006-84A5-48C9-A5F1-D551D34C2B21}"/>
            </c:ext>
          </c:extLst>
        </c:ser>
        <c:ser>
          <c:idx val="8"/>
          <c:order val="8"/>
          <c:tx>
            <c:strRef>
              <c:f>'7比3'!$A$10</c:f>
              <c:strCache>
                <c:ptCount val="1"/>
                <c:pt idx="0">
                  <c:v>0.75</c:v>
                </c:pt>
              </c:strCache>
            </c:strRef>
          </c:tx>
          <c:spPr>
            <a:solidFill>
              <a:schemeClr val="accent3">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'7比3'!$B$10:$F$10</c:f>
              <c:numCache>
                <c:formatCode>General</c:formatCode>
                <c:ptCount val="5"/>
                <c:pt idx="0">
                  <c:v>0.61</c:v>
                </c:pt>
                <c:pt idx="1">
                  <c:v>1</c:v>
                </c:pt>
                <c:pt idx="2">
                  <c:v>0.76</c:v>
                </c:pt>
                <c:pt idx="3">
                  <c:v>0.47</c:v>
                </c:pt>
                <c:pt idx="4">
                  <c:v>0.44</c:v>
                </c:pt>
              </c:numCache>
            </c:numRef>
          </c:val>
          <c:extLst xmlns:c16r2="http://schemas.microsoft.com/office/drawing/2015/06/chart">
            <c:ext xmlns:c16="http://schemas.microsoft.com/office/drawing/2014/chart" uri="{C3380CC4-5D6E-409C-BE32-E72D297353CC}">
              <c16:uniqueId val="{00000007-84A5-48C9-A5F1-D551D34C2B21}"/>
            </c:ext>
          </c:extLst>
        </c:ser>
        <c:dLbls>
          <c:showLegendKey val="0"/>
          <c:showVal val="0"/>
          <c:showCatName val="0"/>
          <c:showSerName val="0"/>
          <c:showPercent val="0"/>
          <c:showBubbleSize val="0"/>
        </c:dLbls>
        <c:gapWidth val="219"/>
        <c:overlap val="-27"/>
        <c:axId val="188477456"/>
        <c:axId val="18847201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'7比3'!$A$2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'7比3'!$B$1:$F$1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'7比3'!$B$2:$F$2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84A5-48C9-A5F1-D551D34C2B21}"/>
                  </c:ext>
                </c:extLst>
              </c15:ser>
            </c15:filteredBarSeries>
          </c:ext>
        </c:extLst>
      </c:barChart>
      <c:catAx>
        <c:axId val="18847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72016"/>
        <c:crosses val="autoZero"/>
        <c:auto val="1"/>
        <c:lblAlgn val="ctr"/>
        <c:lblOffset val="100"/>
        <c:noMultiLvlLbl val="0"/>
      </c:catAx>
      <c:valAx>
        <c:axId val="18847201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77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標題比內文關鍵字</a:t>
            </a:r>
            <a:r>
              <a:rPr lang="en-US" altLang="zh-TW"/>
              <a:t>7:3</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'7比3'!$A$3</c:f>
              <c:strCache>
                <c:ptCount val="1"/>
                <c:pt idx="0">
                  <c:v>0.4</c:v>
                </c:pt>
              </c:strCache>
            </c:strRef>
          </c:tx>
          <c:spPr>
            <a:solidFill>
              <a:schemeClr val="accent2"/>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'7比3'!$B$3:$F$3</c:f>
              <c:numCache>
                <c:formatCode>General</c:formatCode>
                <c:ptCount val="5"/>
                <c:pt idx="0">
                  <c:v>0.94</c:v>
                </c:pt>
                <c:pt idx="1">
                  <c:v>0.12</c:v>
                </c:pt>
                <c:pt idx="2">
                  <c:v>0.21</c:v>
                </c:pt>
                <c:pt idx="3">
                  <c:v>0.12</c:v>
                </c:pt>
                <c:pt idx="4">
                  <c:v>0.04</c:v>
                </c:pt>
              </c:numCache>
            </c:numRef>
          </c:val>
          <c:extLst xmlns:c16r2="http://schemas.microsoft.com/office/drawing/2015/06/chart">
            <c:ext xmlns:c16="http://schemas.microsoft.com/office/drawing/2014/chart" uri="{C3380CC4-5D6E-409C-BE32-E72D297353CC}">
              <c16:uniqueId val="{00000000-DE57-439A-919C-CA9ECA57A1F6}"/>
            </c:ext>
          </c:extLst>
        </c:ser>
        <c:ser>
          <c:idx val="2"/>
          <c:order val="2"/>
          <c:tx>
            <c:strRef>
              <c:f>'7比3'!$A$4</c:f>
              <c:strCache>
                <c:ptCount val="1"/>
                <c:pt idx="0">
                  <c:v>0.45</c:v>
                </c:pt>
              </c:strCache>
            </c:strRef>
          </c:tx>
          <c:spPr>
            <a:solidFill>
              <a:schemeClr val="accent3"/>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'7比3'!$B$4:$F$4</c:f>
              <c:numCache>
                <c:formatCode>General</c:formatCode>
                <c:ptCount val="5"/>
                <c:pt idx="0">
                  <c:v>0.92</c:v>
                </c:pt>
                <c:pt idx="1">
                  <c:v>0.59</c:v>
                </c:pt>
                <c:pt idx="2">
                  <c:v>0.72</c:v>
                </c:pt>
                <c:pt idx="3">
                  <c:v>0.57999999999999996</c:v>
                </c:pt>
                <c:pt idx="4">
                  <c:v>0.39</c:v>
                </c:pt>
              </c:numCache>
            </c:numRef>
          </c:val>
          <c:extLst xmlns:c16r2="http://schemas.microsoft.com/office/drawing/2015/06/chart">
            <c:ext xmlns:c16="http://schemas.microsoft.com/office/drawing/2014/chart" uri="{C3380CC4-5D6E-409C-BE32-E72D297353CC}">
              <c16:uniqueId val="{00000001-DE57-439A-919C-CA9ECA57A1F6}"/>
            </c:ext>
          </c:extLst>
        </c:ser>
        <c:ser>
          <c:idx val="3"/>
          <c:order val="3"/>
          <c:tx>
            <c:strRef>
              <c:f>'7比3'!$A$5</c:f>
              <c:strCache>
                <c:ptCount val="1"/>
                <c:pt idx="0">
                  <c:v>0.5</c:v>
                </c:pt>
              </c:strCache>
            </c:strRef>
          </c:tx>
          <c:spPr>
            <a:solidFill>
              <a:schemeClr val="accent4"/>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'7比3'!$B$5:$F$5</c:f>
              <c:numCache>
                <c:formatCode>General</c:formatCode>
                <c:ptCount val="5"/>
                <c:pt idx="0">
                  <c:v>0.93</c:v>
                </c:pt>
                <c:pt idx="1">
                  <c:v>0.85</c:v>
                </c:pt>
                <c:pt idx="2">
                  <c:v>0.89</c:v>
                </c:pt>
                <c:pt idx="3">
                  <c:v>0.84</c:v>
                </c:pt>
                <c:pt idx="4">
                  <c:v>0.78</c:v>
                </c:pt>
              </c:numCache>
            </c:numRef>
          </c:val>
          <c:extLst xmlns:c16r2="http://schemas.microsoft.com/office/drawing/2015/06/chart">
            <c:ext xmlns:c16="http://schemas.microsoft.com/office/drawing/2014/chart" uri="{C3380CC4-5D6E-409C-BE32-E72D297353CC}">
              <c16:uniqueId val="{00000002-DE57-439A-919C-CA9ECA57A1F6}"/>
            </c:ext>
          </c:extLst>
        </c:ser>
        <c:ser>
          <c:idx val="4"/>
          <c:order val="4"/>
          <c:tx>
            <c:strRef>
              <c:f>'7比3'!$A$6</c:f>
              <c:strCache>
                <c:ptCount val="1"/>
                <c:pt idx="0">
                  <c:v>0.55</c:v>
                </c:pt>
              </c:strCache>
            </c:strRef>
          </c:tx>
          <c:spPr>
            <a:solidFill>
              <a:schemeClr val="accent5"/>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'7比3'!$B$6:$F$6</c:f>
              <c:numCache>
                <c:formatCode>General</c:formatCode>
                <c:ptCount val="5"/>
                <c:pt idx="0">
                  <c:v>0.91</c:v>
                </c:pt>
                <c:pt idx="1">
                  <c:v>0.94</c:v>
                </c:pt>
                <c:pt idx="2">
                  <c:v>0.93</c:v>
                </c:pt>
                <c:pt idx="3">
                  <c:v>0.91</c:v>
                </c:pt>
                <c:pt idx="4">
                  <c:v>0.89</c:v>
                </c:pt>
              </c:numCache>
            </c:numRef>
          </c:val>
          <c:extLst xmlns:c16r2="http://schemas.microsoft.com/office/drawing/2015/06/chart">
            <c:ext xmlns:c16="http://schemas.microsoft.com/office/drawing/2014/chart" uri="{C3380CC4-5D6E-409C-BE32-E72D297353CC}">
              <c16:uniqueId val="{00000003-DE57-439A-919C-CA9ECA57A1F6}"/>
            </c:ext>
          </c:extLst>
        </c:ser>
        <c:ser>
          <c:idx val="5"/>
          <c:order val="5"/>
          <c:tx>
            <c:strRef>
              <c:f>'7比3'!$A$7</c:f>
              <c:strCache>
                <c:ptCount val="1"/>
                <c:pt idx="0">
                  <c:v>0.6</c:v>
                </c:pt>
              </c:strCache>
            </c:strRef>
          </c:tx>
          <c:spPr>
            <a:solidFill>
              <a:schemeClr val="accent6"/>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'7比3'!$B$7:$F$7</c:f>
              <c:numCache>
                <c:formatCode>General</c:formatCode>
                <c:ptCount val="5"/>
                <c:pt idx="0">
                  <c:v>0.83</c:v>
                </c:pt>
                <c:pt idx="1">
                  <c:v>0.97</c:v>
                </c:pt>
                <c:pt idx="2">
                  <c:v>0.89</c:v>
                </c:pt>
                <c:pt idx="3">
                  <c:v>0.8</c:v>
                </c:pt>
                <c:pt idx="4">
                  <c:v>0.81</c:v>
                </c:pt>
              </c:numCache>
            </c:numRef>
          </c:val>
          <c:extLst xmlns:c16r2="http://schemas.microsoft.com/office/drawing/2015/06/chart">
            <c:ext xmlns:c16="http://schemas.microsoft.com/office/drawing/2014/chart" uri="{C3380CC4-5D6E-409C-BE32-E72D297353CC}">
              <c16:uniqueId val="{00000004-DE57-439A-919C-CA9ECA57A1F6}"/>
            </c:ext>
          </c:extLst>
        </c:ser>
        <c:ser>
          <c:idx val="6"/>
          <c:order val="6"/>
          <c:tx>
            <c:strRef>
              <c:f>'7比3'!$A$8</c:f>
              <c:strCache>
                <c:ptCount val="1"/>
                <c:pt idx="0">
                  <c:v>0.65</c:v>
                </c:pt>
              </c:strCache>
            </c:strRef>
          </c:tx>
          <c:spPr>
            <a:solidFill>
              <a:schemeClr val="accent1">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'7比3'!$B$8:$F$8</c:f>
              <c:numCache>
                <c:formatCode>General</c:formatCode>
                <c:ptCount val="5"/>
                <c:pt idx="0">
                  <c:v>0.7</c:v>
                </c:pt>
                <c:pt idx="1">
                  <c:v>0.99</c:v>
                </c:pt>
                <c:pt idx="2">
                  <c:v>0.82</c:v>
                </c:pt>
                <c:pt idx="3">
                  <c:v>0.63</c:v>
                </c:pt>
                <c:pt idx="4">
                  <c:v>0.59</c:v>
                </c:pt>
              </c:numCache>
            </c:numRef>
          </c:val>
          <c:extLst xmlns:c16r2="http://schemas.microsoft.com/office/drawing/2015/06/chart">
            <c:ext xmlns:c16="http://schemas.microsoft.com/office/drawing/2014/chart" uri="{C3380CC4-5D6E-409C-BE32-E72D297353CC}">
              <c16:uniqueId val="{00000005-DE57-439A-919C-CA9ECA57A1F6}"/>
            </c:ext>
          </c:extLst>
        </c:ser>
        <c:ser>
          <c:idx val="7"/>
          <c:order val="7"/>
          <c:tx>
            <c:strRef>
              <c:f>'7比3'!$A$9</c:f>
              <c:strCache>
                <c:ptCount val="1"/>
                <c:pt idx="0">
                  <c:v>0.7</c:v>
                </c:pt>
              </c:strCache>
            </c:strRef>
          </c:tx>
          <c:spPr>
            <a:solidFill>
              <a:schemeClr val="accent2">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'7比3'!$B$9:$F$9</c:f>
              <c:numCache>
                <c:formatCode>General</c:formatCode>
                <c:ptCount val="5"/>
                <c:pt idx="0">
                  <c:v>0.6</c:v>
                </c:pt>
                <c:pt idx="1">
                  <c:v>1</c:v>
                </c:pt>
                <c:pt idx="2">
                  <c:v>0.75</c:v>
                </c:pt>
                <c:pt idx="3">
                  <c:v>0.47</c:v>
                </c:pt>
                <c:pt idx="4">
                  <c:v>0.39</c:v>
                </c:pt>
              </c:numCache>
            </c:numRef>
          </c:val>
          <c:extLst xmlns:c16r2="http://schemas.microsoft.com/office/drawing/2015/06/chart">
            <c:ext xmlns:c16="http://schemas.microsoft.com/office/drawing/2014/chart" uri="{C3380CC4-5D6E-409C-BE32-E72D297353CC}">
              <c16:uniqueId val="{00000006-DE57-439A-919C-CA9ECA57A1F6}"/>
            </c:ext>
          </c:extLst>
        </c:ser>
        <c:ser>
          <c:idx val="8"/>
          <c:order val="8"/>
          <c:tx>
            <c:strRef>
              <c:f>'7比3'!$A$10</c:f>
              <c:strCache>
                <c:ptCount val="1"/>
                <c:pt idx="0">
                  <c:v>0.75</c:v>
                </c:pt>
              </c:strCache>
            </c:strRef>
          </c:tx>
          <c:spPr>
            <a:solidFill>
              <a:schemeClr val="accent3">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'7比3'!$B$10:$F$10</c:f>
              <c:numCache>
                <c:formatCode>General</c:formatCode>
                <c:ptCount val="5"/>
                <c:pt idx="0">
                  <c:v>0.55000000000000004</c:v>
                </c:pt>
                <c:pt idx="1">
                  <c:v>1</c:v>
                </c:pt>
                <c:pt idx="2">
                  <c:v>0.71</c:v>
                </c:pt>
                <c:pt idx="3">
                  <c:v>0.35</c:v>
                </c:pt>
                <c:pt idx="4">
                  <c:v>0.26</c:v>
                </c:pt>
              </c:numCache>
            </c:numRef>
          </c:val>
          <c:extLst xmlns:c16r2="http://schemas.microsoft.com/office/drawing/2015/06/chart">
            <c:ext xmlns:c16="http://schemas.microsoft.com/office/drawing/2014/chart" uri="{C3380CC4-5D6E-409C-BE32-E72D297353CC}">
              <c16:uniqueId val="{00000007-DE57-439A-919C-CA9ECA57A1F6}"/>
            </c:ext>
          </c:extLst>
        </c:ser>
        <c:dLbls>
          <c:showLegendKey val="0"/>
          <c:showVal val="0"/>
          <c:showCatName val="0"/>
          <c:showSerName val="0"/>
          <c:showPercent val="0"/>
          <c:showBubbleSize val="0"/>
        </c:dLbls>
        <c:gapWidth val="219"/>
        <c:overlap val="-27"/>
        <c:axId val="270602032"/>
        <c:axId val="27059550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'7比3'!$A$2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'7比3'!$B$1:$F$1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'7比3'!$B$2:$F$2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DE57-439A-919C-CA9ECA57A1F6}"/>
                  </c:ext>
                </c:extLst>
              </c15:ser>
            </c15:filteredBarSeries>
          </c:ext>
        </c:extLst>
      </c:barChart>
      <c:catAx>
        <c:axId val="2706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595504"/>
        <c:crosses val="autoZero"/>
        <c:auto val="1"/>
        <c:lblAlgn val="ctr"/>
        <c:lblOffset val="100"/>
        <c:noMultiLvlLbl val="0"/>
      </c:catAx>
      <c:valAx>
        <c:axId val="270595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60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標題比內文關鍵字</a:t>
            </a:r>
            <a:r>
              <a:rPr lang="en-US" altLang="zh-TW"/>
              <a:t>8:2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'8比2'!$A$3</c:f>
              <c:strCache>
                <c:ptCount val="1"/>
                <c:pt idx="0">
                  <c:v>0.4</c:v>
                </c:pt>
              </c:strCache>
            </c:strRef>
          </c:tx>
          <c:spPr>
            <a:solidFill>
              <a:schemeClr val="accent2"/>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'8比2'!$B$3:$F$3</c:f>
              <c:numCache>
                <c:formatCode>General</c:formatCode>
                <c:ptCount val="5"/>
                <c:pt idx="0">
                  <c:v>0.92</c:v>
                </c:pt>
                <c:pt idx="1">
                  <c:v>0.25</c:v>
                </c:pt>
                <c:pt idx="2">
                  <c:v>0.39</c:v>
                </c:pt>
                <c:pt idx="3">
                  <c:v>0.25</c:v>
                </c:pt>
                <c:pt idx="4">
                  <c:v>0.1</c:v>
                </c:pt>
              </c:numCache>
            </c:numRef>
          </c:val>
          <c:extLst xmlns:c16r2="http://schemas.microsoft.com/office/drawing/2015/06/chart">
            <c:ext xmlns:c16="http://schemas.microsoft.com/office/drawing/2014/chart" uri="{C3380CC4-5D6E-409C-BE32-E72D297353CC}">
              <c16:uniqueId val="{00000000-21AA-4F00-BB46-2F7AE4959F3A}"/>
            </c:ext>
          </c:extLst>
        </c:ser>
        <c:ser>
          <c:idx val="2"/>
          <c:order val="2"/>
          <c:tx>
            <c:strRef>
              <c:f>'8比2'!$A$4</c:f>
              <c:strCache>
                <c:ptCount val="1"/>
                <c:pt idx="0">
                  <c:v>0.45</c:v>
                </c:pt>
              </c:strCache>
            </c:strRef>
          </c:tx>
          <c:spPr>
            <a:solidFill>
              <a:schemeClr val="accent3"/>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'8比2'!$B$4:$F$4</c:f>
              <c:numCache>
                <c:formatCode>General</c:formatCode>
                <c:ptCount val="5"/>
                <c:pt idx="0">
                  <c:v>0.92</c:v>
                </c:pt>
                <c:pt idx="1">
                  <c:v>0.64</c:v>
                </c:pt>
                <c:pt idx="2">
                  <c:v>0.75</c:v>
                </c:pt>
                <c:pt idx="3">
                  <c:v>0.63</c:v>
                </c:pt>
                <c:pt idx="4">
                  <c:v>0.45</c:v>
                </c:pt>
              </c:numCache>
            </c:numRef>
          </c:val>
          <c:extLst xmlns:c16r2="http://schemas.microsoft.com/office/drawing/2015/06/chart">
            <c:ext xmlns:c16="http://schemas.microsoft.com/office/drawing/2014/chart" uri="{C3380CC4-5D6E-409C-BE32-E72D297353CC}">
              <c16:uniqueId val="{00000001-21AA-4F00-BB46-2F7AE4959F3A}"/>
            </c:ext>
          </c:extLst>
        </c:ser>
        <c:ser>
          <c:idx val="3"/>
          <c:order val="3"/>
          <c:tx>
            <c:strRef>
              <c:f>'8比2'!$A$5</c:f>
              <c:strCache>
                <c:ptCount val="1"/>
                <c:pt idx="0">
                  <c:v>0.5</c:v>
                </c:pt>
              </c:strCache>
            </c:strRef>
          </c:tx>
          <c:spPr>
            <a:solidFill>
              <a:schemeClr val="accent4"/>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'8比2'!$B$5:$F$5</c:f>
              <c:numCache>
                <c:formatCode>General</c:formatCode>
                <c:ptCount val="5"/>
                <c:pt idx="0">
                  <c:v>0.92</c:v>
                </c:pt>
                <c:pt idx="1">
                  <c:v>0.86</c:v>
                </c:pt>
                <c:pt idx="2">
                  <c:v>0.89</c:v>
                </c:pt>
                <c:pt idx="3">
                  <c:v>0.85</c:v>
                </c:pt>
                <c:pt idx="4">
                  <c:v>0.79</c:v>
                </c:pt>
              </c:numCache>
            </c:numRef>
          </c:val>
          <c:extLst xmlns:c16r2="http://schemas.microsoft.com/office/drawing/2015/06/chart">
            <c:ext xmlns:c16="http://schemas.microsoft.com/office/drawing/2014/chart" uri="{C3380CC4-5D6E-409C-BE32-E72D297353CC}">
              <c16:uniqueId val="{00000002-21AA-4F00-BB46-2F7AE4959F3A}"/>
            </c:ext>
          </c:extLst>
        </c:ser>
        <c:ser>
          <c:idx val="4"/>
          <c:order val="4"/>
          <c:tx>
            <c:strRef>
              <c:f>'8比2'!$A$6</c:f>
              <c:strCache>
                <c:ptCount val="1"/>
                <c:pt idx="0">
                  <c:v>0.55</c:v>
                </c:pt>
              </c:strCache>
            </c:strRef>
          </c:tx>
          <c:spPr>
            <a:solidFill>
              <a:schemeClr val="accent5"/>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'8比2'!$B$6:$F$6</c:f>
              <c:numCache>
                <c:formatCode>General</c:formatCode>
                <c:ptCount val="5"/>
                <c:pt idx="0">
                  <c:v>0.91</c:v>
                </c:pt>
                <c:pt idx="1">
                  <c:v>0.94</c:v>
                </c:pt>
                <c:pt idx="2">
                  <c:v>0.92</c:v>
                </c:pt>
                <c:pt idx="3">
                  <c:v>0.9</c:v>
                </c:pt>
                <c:pt idx="4">
                  <c:v>0.89</c:v>
                </c:pt>
              </c:numCache>
            </c:numRef>
          </c:val>
          <c:extLst xmlns:c16r2="http://schemas.microsoft.com/office/drawing/2015/06/chart">
            <c:ext xmlns:c16="http://schemas.microsoft.com/office/drawing/2014/chart" uri="{C3380CC4-5D6E-409C-BE32-E72D297353CC}">
              <c16:uniqueId val="{00000003-21AA-4F00-BB46-2F7AE4959F3A}"/>
            </c:ext>
          </c:extLst>
        </c:ser>
        <c:ser>
          <c:idx val="5"/>
          <c:order val="5"/>
          <c:tx>
            <c:strRef>
              <c:f>'8比2'!$A$7</c:f>
              <c:strCache>
                <c:ptCount val="1"/>
                <c:pt idx="0">
                  <c:v>0.6</c:v>
                </c:pt>
              </c:strCache>
            </c:strRef>
          </c:tx>
          <c:spPr>
            <a:solidFill>
              <a:schemeClr val="accent6"/>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'8比2'!$B$7:$F$7</c:f>
              <c:numCache>
                <c:formatCode>General</c:formatCode>
                <c:ptCount val="5"/>
                <c:pt idx="0">
                  <c:v>0.83</c:v>
                </c:pt>
                <c:pt idx="1">
                  <c:v>0.97</c:v>
                </c:pt>
                <c:pt idx="2">
                  <c:v>0.89</c:v>
                </c:pt>
                <c:pt idx="3">
                  <c:v>0.81</c:v>
                </c:pt>
                <c:pt idx="4">
                  <c:v>0.82</c:v>
                </c:pt>
              </c:numCache>
            </c:numRef>
          </c:val>
          <c:extLst xmlns:c16r2="http://schemas.microsoft.com/office/drawing/2015/06/chart">
            <c:ext xmlns:c16="http://schemas.microsoft.com/office/drawing/2014/chart" uri="{C3380CC4-5D6E-409C-BE32-E72D297353CC}">
              <c16:uniqueId val="{00000004-21AA-4F00-BB46-2F7AE4959F3A}"/>
            </c:ext>
          </c:extLst>
        </c:ser>
        <c:ser>
          <c:idx val="6"/>
          <c:order val="6"/>
          <c:tx>
            <c:strRef>
              <c:f>'8比2'!$A$8</c:f>
              <c:strCache>
                <c:ptCount val="1"/>
                <c:pt idx="0">
                  <c:v>0.65</c:v>
                </c:pt>
              </c:strCache>
            </c:strRef>
          </c:tx>
          <c:spPr>
            <a:solidFill>
              <a:schemeClr val="accent1">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'8比2'!$B$8:$F$8</c:f>
              <c:numCache>
                <c:formatCode>General</c:formatCode>
                <c:ptCount val="5"/>
                <c:pt idx="0">
                  <c:v>0.71</c:v>
                </c:pt>
                <c:pt idx="1">
                  <c:v>0.99</c:v>
                </c:pt>
                <c:pt idx="2">
                  <c:v>0.83</c:v>
                </c:pt>
                <c:pt idx="3">
                  <c:v>0.65</c:v>
                </c:pt>
                <c:pt idx="4">
                  <c:v>0.62</c:v>
                </c:pt>
              </c:numCache>
            </c:numRef>
          </c:val>
          <c:extLst xmlns:c16r2="http://schemas.microsoft.com/office/drawing/2015/06/chart">
            <c:ext xmlns:c16="http://schemas.microsoft.com/office/drawing/2014/chart" uri="{C3380CC4-5D6E-409C-BE32-E72D297353CC}">
              <c16:uniqueId val="{00000005-21AA-4F00-BB46-2F7AE4959F3A}"/>
            </c:ext>
          </c:extLst>
        </c:ser>
        <c:ser>
          <c:idx val="7"/>
          <c:order val="7"/>
          <c:tx>
            <c:strRef>
              <c:f>'8比2'!$A$9</c:f>
              <c:strCache>
                <c:ptCount val="1"/>
                <c:pt idx="0">
                  <c:v>0.7</c:v>
                </c:pt>
              </c:strCache>
            </c:strRef>
          </c:tx>
          <c:spPr>
            <a:solidFill>
              <a:schemeClr val="accent2">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'8比2'!$B$9:$F$9</c:f>
              <c:numCache>
                <c:formatCode>General</c:formatCode>
                <c:ptCount val="5"/>
                <c:pt idx="0">
                  <c:v>0.62</c:v>
                </c:pt>
                <c:pt idx="1">
                  <c:v>0.99</c:v>
                </c:pt>
                <c:pt idx="2">
                  <c:v>0.76</c:v>
                </c:pt>
                <c:pt idx="3">
                  <c:v>0.5</c:v>
                </c:pt>
                <c:pt idx="4">
                  <c:v>0.43</c:v>
                </c:pt>
              </c:numCache>
            </c:numRef>
          </c:val>
          <c:extLst xmlns:c16r2="http://schemas.microsoft.com/office/drawing/2015/06/chart">
            <c:ext xmlns:c16="http://schemas.microsoft.com/office/drawing/2014/chart" uri="{C3380CC4-5D6E-409C-BE32-E72D297353CC}">
              <c16:uniqueId val="{00000006-21AA-4F00-BB46-2F7AE4959F3A}"/>
            </c:ext>
          </c:extLst>
        </c:ser>
        <c:ser>
          <c:idx val="8"/>
          <c:order val="8"/>
          <c:tx>
            <c:strRef>
              <c:f>'8比2'!$A$10</c:f>
              <c:strCache>
                <c:ptCount val="1"/>
                <c:pt idx="0">
                  <c:v>0.75</c:v>
                </c:pt>
              </c:strCache>
            </c:strRef>
          </c:tx>
          <c:spPr>
            <a:solidFill>
              <a:schemeClr val="accent3">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'8比2'!$B$10:$F$10</c:f>
              <c:numCache>
                <c:formatCode>General</c:formatCode>
                <c:ptCount val="5"/>
                <c:pt idx="0">
                  <c:v>0.56000000000000005</c:v>
                </c:pt>
                <c:pt idx="1">
                  <c:v>1</c:v>
                </c:pt>
                <c:pt idx="2">
                  <c:v>0.72</c:v>
                </c:pt>
                <c:pt idx="3">
                  <c:v>0.39</c:v>
                </c:pt>
                <c:pt idx="4">
                  <c:v>0.3</c:v>
                </c:pt>
              </c:numCache>
            </c:numRef>
          </c:val>
          <c:extLst xmlns:c16r2="http://schemas.microsoft.com/office/drawing/2015/06/chart">
            <c:ext xmlns:c16="http://schemas.microsoft.com/office/drawing/2014/chart" uri="{C3380CC4-5D6E-409C-BE32-E72D297353CC}">
              <c16:uniqueId val="{00000007-21AA-4F00-BB46-2F7AE4959F3A}"/>
            </c:ext>
          </c:extLst>
        </c:ser>
        <c:dLbls>
          <c:showLegendKey val="0"/>
          <c:showVal val="0"/>
          <c:showCatName val="0"/>
          <c:showSerName val="0"/>
          <c:showPercent val="0"/>
          <c:showBubbleSize val="0"/>
        </c:dLbls>
        <c:gapWidth val="219"/>
        <c:overlap val="-27"/>
        <c:axId val="270603664"/>
        <c:axId val="27060420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'8比2'!$A$2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'8比2'!$B$1:$F$1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'8比2'!$B$2:$F$2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21AA-4F00-BB46-2F7AE4959F3A}"/>
                  </c:ext>
                </c:extLst>
              </c15:ser>
            </c15:filteredBarSeries>
          </c:ext>
        </c:extLst>
      </c:barChart>
      <c:catAx>
        <c:axId val="27060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604208"/>
        <c:crosses val="autoZero"/>
        <c:auto val="1"/>
        <c:lblAlgn val="ctr"/>
        <c:lblOffset val="100"/>
        <c:noMultiLvlLbl val="0"/>
      </c:catAx>
      <c:valAx>
        <c:axId val="2706042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603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標題比內文關鍵字</a:t>
            </a:r>
            <a:r>
              <a:rPr lang="en-US" altLang="zh-TW"/>
              <a:t>9:1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'9比1'!$A$3</c:f>
              <c:strCache>
                <c:ptCount val="1"/>
                <c:pt idx="0">
                  <c:v>0.4</c:v>
                </c:pt>
              </c:strCache>
            </c:strRef>
          </c:tx>
          <c:spPr>
            <a:solidFill>
              <a:schemeClr val="accent2"/>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'9比1'!$B$3:$F$3</c:f>
              <c:numCache>
                <c:formatCode>General</c:formatCode>
                <c:ptCount val="5"/>
                <c:pt idx="0">
                  <c:v>0.91</c:v>
                </c:pt>
                <c:pt idx="1">
                  <c:v>0.35</c:v>
                </c:pt>
                <c:pt idx="2">
                  <c:v>0.5</c:v>
                </c:pt>
                <c:pt idx="3">
                  <c:v>0.35</c:v>
                </c:pt>
                <c:pt idx="4">
                  <c:v>0.16</c:v>
                </c:pt>
              </c:numCache>
            </c:numRef>
          </c:val>
          <c:extLst xmlns:c16r2="http://schemas.microsoft.com/office/drawing/2015/06/chart">
            <c:ext xmlns:c16="http://schemas.microsoft.com/office/drawing/2014/chart" uri="{C3380CC4-5D6E-409C-BE32-E72D297353CC}">
              <c16:uniqueId val="{00000000-16E4-4441-B573-630ABC3DE6F5}"/>
            </c:ext>
          </c:extLst>
        </c:ser>
        <c:ser>
          <c:idx val="2"/>
          <c:order val="2"/>
          <c:tx>
            <c:strRef>
              <c:f>'9比1'!$A$4</c:f>
              <c:strCache>
                <c:ptCount val="1"/>
                <c:pt idx="0">
                  <c:v>0.45</c:v>
                </c:pt>
              </c:strCache>
            </c:strRef>
          </c:tx>
          <c:spPr>
            <a:solidFill>
              <a:schemeClr val="accent3"/>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'9比1'!$B$4:$F$4</c:f>
              <c:numCache>
                <c:formatCode>General</c:formatCode>
                <c:ptCount val="5"/>
                <c:pt idx="0">
                  <c:v>0.91</c:v>
                </c:pt>
                <c:pt idx="1">
                  <c:v>0.69</c:v>
                </c:pt>
                <c:pt idx="2">
                  <c:v>0.78</c:v>
                </c:pt>
                <c:pt idx="3">
                  <c:v>0.67</c:v>
                </c:pt>
                <c:pt idx="4">
                  <c:v>0.52</c:v>
                </c:pt>
              </c:numCache>
            </c:numRef>
          </c:val>
          <c:extLst xmlns:c16r2="http://schemas.microsoft.com/office/drawing/2015/06/chart">
            <c:ext xmlns:c16="http://schemas.microsoft.com/office/drawing/2014/chart" uri="{C3380CC4-5D6E-409C-BE32-E72D297353CC}">
              <c16:uniqueId val="{00000001-16E4-4441-B573-630ABC3DE6F5}"/>
            </c:ext>
          </c:extLst>
        </c:ser>
        <c:ser>
          <c:idx val="3"/>
          <c:order val="3"/>
          <c:tx>
            <c:strRef>
              <c:f>'9比1'!$A$5</c:f>
              <c:strCache>
                <c:ptCount val="1"/>
                <c:pt idx="0">
                  <c:v>0.5</c:v>
                </c:pt>
              </c:strCache>
            </c:strRef>
          </c:tx>
          <c:spPr>
            <a:solidFill>
              <a:schemeClr val="accent4"/>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'9比1'!$B$5:$F$5</c:f>
              <c:numCache>
                <c:formatCode>General</c:formatCode>
                <c:ptCount val="5"/>
                <c:pt idx="0">
                  <c:v>0.92</c:v>
                </c:pt>
                <c:pt idx="1">
                  <c:v>0.86</c:v>
                </c:pt>
                <c:pt idx="2">
                  <c:v>0.89</c:v>
                </c:pt>
                <c:pt idx="3">
                  <c:v>0.85</c:v>
                </c:pt>
                <c:pt idx="4">
                  <c:v>0.8</c:v>
                </c:pt>
              </c:numCache>
            </c:numRef>
          </c:val>
          <c:extLst xmlns:c16r2="http://schemas.microsoft.com/office/drawing/2015/06/chart">
            <c:ext xmlns:c16="http://schemas.microsoft.com/office/drawing/2014/chart" uri="{C3380CC4-5D6E-409C-BE32-E72D297353CC}">
              <c16:uniqueId val="{00000002-16E4-4441-B573-630ABC3DE6F5}"/>
            </c:ext>
          </c:extLst>
        </c:ser>
        <c:ser>
          <c:idx val="4"/>
          <c:order val="4"/>
          <c:tx>
            <c:strRef>
              <c:f>'9比1'!$A$6</c:f>
              <c:strCache>
                <c:ptCount val="1"/>
                <c:pt idx="0">
                  <c:v>0.55</c:v>
                </c:pt>
              </c:strCache>
            </c:strRef>
          </c:tx>
          <c:spPr>
            <a:solidFill>
              <a:schemeClr val="accent5"/>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'9比1'!$B$6:$F$6</c:f>
              <c:numCache>
                <c:formatCode>General</c:formatCode>
                <c:ptCount val="5"/>
                <c:pt idx="0">
                  <c:v>0.9</c:v>
                </c:pt>
                <c:pt idx="1">
                  <c:v>0.93</c:v>
                </c:pt>
                <c:pt idx="2">
                  <c:v>0.92</c:v>
                </c:pt>
                <c:pt idx="3">
                  <c:v>0.89</c:v>
                </c:pt>
                <c:pt idx="4">
                  <c:v>0.88</c:v>
                </c:pt>
              </c:numCache>
            </c:numRef>
          </c:val>
          <c:extLst xmlns:c16r2="http://schemas.microsoft.com/office/drawing/2015/06/chart">
            <c:ext xmlns:c16="http://schemas.microsoft.com/office/drawing/2014/chart" uri="{C3380CC4-5D6E-409C-BE32-E72D297353CC}">
              <c16:uniqueId val="{00000003-16E4-4441-B573-630ABC3DE6F5}"/>
            </c:ext>
          </c:extLst>
        </c:ser>
        <c:ser>
          <c:idx val="5"/>
          <c:order val="5"/>
          <c:tx>
            <c:strRef>
              <c:f>'9比1'!$A$7</c:f>
              <c:strCache>
                <c:ptCount val="1"/>
                <c:pt idx="0">
                  <c:v>0.6</c:v>
                </c:pt>
              </c:strCache>
            </c:strRef>
          </c:tx>
          <c:spPr>
            <a:solidFill>
              <a:schemeClr val="accent6"/>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'9比1'!$B$7:$F$7</c:f>
              <c:numCache>
                <c:formatCode>General</c:formatCode>
                <c:ptCount val="5"/>
                <c:pt idx="0">
                  <c:v>0.84</c:v>
                </c:pt>
                <c:pt idx="1">
                  <c:v>0.96</c:v>
                </c:pt>
                <c:pt idx="2">
                  <c:v>0.9</c:v>
                </c:pt>
                <c:pt idx="3">
                  <c:v>0.81</c:v>
                </c:pt>
                <c:pt idx="4">
                  <c:v>0.83</c:v>
                </c:pt>
              </c:numCache>
            </c:numRef>
          </c:val>
          <c:extLst xmlns:c16r2="http://schemas.microsoft.com/office/drawing/2015/06/chart">
            <c:ext xmlns:c16="http://schemas.microsoft.com/office/drawing/2014/chart" uri="{C3380CC4-5D6E-409C-BE32-E72D297353CC}">
              <c16:uniqueId val="{00000004-16E4-4441-B573-630ABC3DE6F5}"/>
            </c:ext>
          </c:extLst>
        </c:ser>
        <c:ser>
          <c:idx val="6"/>
          <c:order val="6"/>
          <c:tx>
            <c:strRef>
              <c:f>'9比1'!$A$8</c:f>
              <c:strCache>
                <c:ptCount val="1"/>
                <c:pt idx="0">
                  <c:v>0.65</c:v>
                </c:pt>
              </c:strCache>
            </c:strRef>
          </c:tx>
          <c:spPr>
            <a:solidFill>
              <a:schemeClr val="accent1">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'9比1'!$B$8:$F$8</c:f>
              <c:numCache>
                <c:formatCode>General</c:formatCode>
                <c:ptCount val="5"/>
                <c:pt idx="0">
                  <c:v>0.73</c:v>
                </c:pt>
                <c:pt idx="1">
                  <c:v>0.98</c:v>
                </c:pt>
                <c:pt idx="2">
                  <c:v>0.84</c:v>
                </c:pt>
                <c:pt idx="3">
                  <c:v>0.67</c:v>
                </c:pt>
                <c:pt idx="4">
                  <c:v>0.66</c:v>
                </c:pt>
              </c:numCache>
            </c:numRef>
          </c:val>
          <c:extLst xmlns:c16r2="http://schemas.microsoft.com/office/drawing/2015/06/chart">
            <c:ext xmlns:c16="http://schemas.microsoft.com/office/drawing/2014/chart" uri="{C3380CC4-5D6E-409C-BE32-E72D297353CC}">
              <c16:uniqueId val="{00000005-16E4-4441-B573-630ABC3DE6F5}"/>
            </c:ext>
          </c:extLst>
        </c:ser>
        <c:ser>
          <c:idx val="7"/>
          <c:order val="7"/>
          <c:tx>
            <c:strRef>
              <c:f>'9比1'!$A$9</c:f>
              <c:strCache>
                <c:ptCount val="1"/>
                <c:pt idx="0">
                  <c:v>0.7</c:v>
                </c:pt>
              </c:strCache>
            </c:strRef>
          </c:tx>
          <c:spPr>
            <a:solidFill>
              <a:schemeClr val="accent2">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'9比1'!$B$9:$F$9</c:f>
              <c:numCache>
                <c:formatCode>General</c:formatCode>
                <c:ptCount val="5"/>
                <c:pt idx="0">
                  <c:v>0.64</c:v>
                </c:pt>
                <c:pt idx="1">
                  <c:v>0.99</c:v>
                </c:pt>
                <c:pt idx="2">
                  <c:v>0.78</c:v>
                </c:pt>
                <c:pt idx="3">
                  <c:v>0.53</c:v>
                </c:pt>
                <c:pt idx="4">
                  <c:v>0.48</c:v>
                </c:pt>
              </c:numCache>
            </c:numRef>
          </c:val>
          <c:extLst xmlns:c16r2="http://schemas.microsoft.com/office/drawing/2015/06/chart">
            <c:ext xmlns:c16="http://schemas.microsoft.com/office/drawing/2014/chart" uri="{C3380CC4-5D6E-409C-BE32-E72D297353CC}">
              <c16:uniqueId val="{00000006-16E4-4441-B573-630ABC3DE6F5}"/>
            </c:ext>
          </c:extLst>
        </c:ser>
        <c:ser>
          <c:idx val="8"/>
          <c:order val="8"/>
          <c:tx>
            <c:strRef>
              <c:f>'9比1'!$A$10</c:f>
              <c:strCache>
                <c:ptCount val="1"/>
                <c:pt idx="0">
                  <c:v>0.75</c:v>
                </c:pt>
              </c:strCache>
            </c:strRef>
          </c:tx>
          <c:spPr>
            <a:solidFill>
              <a:schemeClr val="accent3">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'9比1'!$B$10:$F$10</c:f>
              <c:numCache>
                <c:formatCode>General</c:formatCode>
                <c:ptCount val="5"/>
                <c:pt idx="0">
                  <c:v>0.57999999999999996</c:v>
                </c:pt>
                <c:pt idx="1">
                  <c:v>1</c:v>
                </c:pt>
                <c:pt idx="2">
                  <c:v>0.74</c:v>
                </c:pt>
                <c:pt idx="3">
                  <c:v>0.43</c:v>
                </c:pt>
                <c:pt idx="4">
                  <c:v>0.36</c:v>
                </c:pt>
              </c:numCache>
            </c:numRef>
          </c:val>
          <c:extLst xmlns:c16r2="http://schemas.microsoft.com/office/drawing/2015/06/chart">
            <c:ext xmlns:c16="http://schemas.microsoft.com/office/drawing/2014/chart" uri="{C3380CC4-5D6E-409C-BE32-E72D297353CC}">
              <c16:uniqueId val="{00000007-16E4-4441-B573-630ABC3DE6F5}"/>
            </c:ext>
          </c:extLst>
        </c:ser>
        <c:dLbls>
          <c:showLegendKey val="0"/>
          <c:showVal val="0"/>
          <c:showCatName val="0"/>
          <c:showSerName val="0"/>
          <c:showPercent val="0"/>
          <c:showBubbleSize val="0"/>
        </c:dLbls>
        <c:gapWidth val="219"/>
        <c:overlap val="-27"/>
        <c:axId val="270599312"/>
        <c:axId val="27060529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'9比1'!$A$2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'9比1'!$B$1:$F$1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'9比1'!$B$2:$F$2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16E4-4441-B573-630ABC3DE6F5}"/>
                  </c:ext>
                </c:extLst>
              </c15:ser>
            </c15:filteredBarSeries>
          </c:ext>
        </c:extLst>
      </c:barChart>
      <c:catAx>
        <c:axId val="270599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605296"/>
        <c:crosses val="autoZero"/>
        <c:auto val="1"/>
        <c:lblAlgn val="ctr"/>
        <c:lblOffset val="100"/>
        <c:noMultiLvlLbl val="0"/>
      </c:catAx>
      <c:valAx>
        <c:axId val="27060529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599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6:4</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'6比4'!$A$3</c:f>
              <c:strCache>
                <c:ptCount val="1"/>
                <c:pt idx="0">
                  <c:v>0.4</c:v>
                </c:pt>
              </c:strCache>
            </c:strRef>
          </c:tx>
          <c:spPr>
            <a:solidFill>
              <a:schemeClr val="accent2"/>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'6比4'!$B$3:$F$3</c:f>
              <c:numCache>
                <c:formatCode>General</c:formatCode>
                <c:ptCount val="5"/>
                <c:pt idx="0">
                  <c:v>0.98</c:v>
                </c:pt>
                <c:pt idx="1">
                  <c:v>0.02</c:v>
                </c:pt>
                <c:pt idx="2">
                  <c:v>0.04</c:v>
                </c:pt>
                <c:pt idx="3">
                  <c:v>0.02</c:v>
                </c:pt>
                <c:pt idx="4">
                  <c:v>0</c:v>
                </c:pt>
              </c:numCache>
            </c:numRef>
          </c:val>
          <c:extLst xmlns:c16r2="http://schemas.microsoft.com/office/drawing/2015/06/chart">
            <c:ext xmlns:c16="http://schemas.microsoft.com/office/drawing/2014/chart" uri="{C3380CC4-5D6E-409C-BE32-E72D297353CC}">
              <c16:uniqueId val="{00000000-4FCC-45A6-BA77-27E8DFA107D6}"/>
            </c:ext>
          </c:extLst>
        </c:ser>
        <c:ser>
          <c:idx val="2"/>
          <c:order val="2"/>
          <c:tx>
            <c:strRef>
              <c:f>'6比4'!$A$4</c:f>
              <c:strCache>
                <c:ptCount val="1"/>
                <c:pt idx="0">
                  <c:v>0.45</c:v>
                </c:pt>
              </c:strCache>
            </c:strRef>
          </c:tx>
          <c:spPr>
            <a:solidFill>
              <a:schemeClr val="accent3"/>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'6比4'!$B$4:$F$4</c:f>
              <c:numCache>
                <c:formatCode>General</c:formatCode>
                <c:ptCount val="5"/>
                <c:pt idx="0">
                  <c:v>0.92</c:v>
                </c:pt>
                <c:pt idx="1">
                  <c:v>0.51</c:v>
                </c:pt>
                <c:pt idx="2">
                  <c:v>0.66</c:v>
                </c:pt>
                <c:pt idx="3">
                  <c:v>0.51</c:v>
                </c:pt>
                <c:pt idx="4">
                  <c:v>0.31</c:v>
                </c:pt>
              </c:numCache>
            </c:numRef>
          </c:val>
          <c:extLst xmlns:c16r2="http://schemas.microsoft.com/office/drawing/2015/06/chart">
            <c:ext xmlns:c16="http://schemas.microsoft.com/office/drawing/2014/chart" uri="{C3380CC4-5D6E-409C-BE32-E72D297353CC}">
              <c16:uniqueId val="{00000001-4FCC-45A6-BA77-27E8DFA107D6}"/>
            </c:ext>
          </c:extLst>
        </c:ser>
        <c:ser>
          <c:idx val="3"/>
          <c:order val="3"/>
          <c:tx>
            <c:strRef>
              <c:f>'6比4'!$A$5</c:f>
              <c:strCache>
                <c:ptCount val="1"/>
                <c:pt idx="0">
                  <c:v>0.5</c:v>
                </c:pt>
              </c:strCache>
            </c:strRef>
          </c:tx>
          <c:spPr>
            <a:solidFill>
              <a:schemeClr val="accent4"/>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'6比4'!$B$5:$F$5</c:f>
              <c:numCache>
                <c:formatCode>General</c:formatCode>
                <c:ptCount val="5"/>
                <c:pt idx="0">
                  <c:v>0.93</c:v>
                </c:pt>
                <c:pt idx="1">
                  <c:v>0.83</c:v>
                </c:pt>
                <c:pt idx="2">
                  <c:v>0.88</c:v>
                </c:pt>
                <c:pt idx="3">
                  <c:v>0.82</c:v>
                </c:pt>
                <c:pt idx="4">
                  <c:v>0.75</c:v>
                </c:pt>
              </c:numCache>
            </c:numRef>
          </c:val>
          <c:extLst xmlns:c16r2="http://schemas.microsoft.com/office/drawing/2015/06/chart">
            <c:ext xmlns:c16="http://schemas.microsoft.com/office/drawing/2014/chart" uri="{C3380CC4-5D6E-409C-BE32-E72D297353CC}">
              <c16:uniqueId val="{00000002-4FCC-45A6-BA77-27E8DFA107D6}"/>
            </c:ext>
          </c:extLst>
        </c:ser>
        <c:ser>
          <c:idx val="4"/>
          <c:order val="4"/>
          <c:tx>
            <c:strRef>
              <c:f>'6比4'!$A$6</c:f>
              <c:strCache>
                <c:ptCount val="1"/>
                <c:pt idx="0">
                  <c:v>0.55</c:v>
                </c:pt>
              </c:strCache>
            </c:strRef>
          </c:tx>
          <c:spPr>
            <a:solidFill>
              <a:schemeClr val="accent5"/>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'6比4'!$B$6:$F$6</c:f>
              <c:numCache>
                <c:formatCode>General</c:formatCode>
                <c:ptCount val="5"/>
                <c:pt idx="0">
                  <c:v>0.91</c:v>
                </c:pt>
                <c:pt idx="1">
                  <c:v>0.94</c:v>
                </c:pt>
                <c:pt idx="2">
                  <c:v>0.93</c:v>
                </c:pt>
                <c:pt idx="3">
                  <c:v>0.91</c:v>
                </c:pt>
                <c:pt idx="4">
                  <c:v>0.9</c:v>
                </c:pt>
              </c:numCache>
            </c:numRef>
          </c:val>
          <c:extLst xmlns:c16r2="http://schemas.microsoft.com/office/drawing/2015/06/chart">
            <c:ext xmlns:c16="http://schemas.microsoft.com/office/drawing/2014/chart" uri="{C3380CC4-5D6E-409C-BE32-E72D297353CC}">
              <c16:uniqueId val="{00000003-4FCC-45A6-BA77-27E8DFA107D6}"/>
            </c:ext>
          </c:extLst>
        </c:ser>
        <c:ser>
          <c:idx val="5"/>
          <c:order val="5"/>
          <c:tx>
            <c:strRef>
              <c:f>'6比4'!$A$7</c:f>
              <c:strCache>
                <c:ptCount val="1"/>
                <c:pt idx="0">
                  <c:v>0.6</c:v>
                </c:pt>
              </c:strCache>
            </c:strRef>
          </c:tx>
          <c:spPr>
            <a:solidFill>
              <a:schemeClr val="accent6"/>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'6比4'!$B$7:$F$7</c:f>
              <c:numCache>
                <c:formatCode>General</c:formatCode>
                <c:ptCount val="5"/>
                <c:pt idx="0">
                  <c:v>0.82</c:v>
                </c:pt>
                <c:pt idx="1">
                  <c:v>0.97</c:v>
                </c:pt>
                <c:pt idx="2">
                  <c:v>0.89</c:v>
                </c:pt>
                <c:pt idx="3">
                  <c:v>0.79</c:v>
                </c:pt>
                <c:pt idx="4">
                  <c:v>0.8</c:v>
                </c:pt>
              </c:numCache>
            </c:numRef>
          </c:val>
          <c:extLst xmlns:c16r2="http://schemas.microsoft.com/office/drawing/2015/06/chart">
            <c:ext xmlns:c16="http://schemas.microsoft.com/office/drawing/2014/chart" uri="{C3380CC4-5D6E-409C-BE32-E72D297353CC}">
              <c16:uniqueId val="{00000004-4FCC-45A6-BA77-27E8DFA107D6}"/>
            </c:ext>
          </c:extLst>
        </c:ser>
        <c:ser>
          <c:idx val="6"/>
          <c:order val="6"/>
          <c:tx>
            <c:strRef>
              <c:f>'6比4'!$A$8</c:f>
              <c:strCache>
                <c:ptCount val="1"/>
                <c:pt idx="0">
                  <c:v>0.65</c:v>
                </c:pt>
              </c:strCache>
            </c:strRef>
          </c:tx>
          <c:spPr>
            <a:solidFill>
              <a:schemeClr val="accent1">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'6比4'!$B$8:$F$8</c:f>
              <c:numCache>
                <c:formatCode>General</c:formatCode>
                <c:ptCount val="5"/>
                <c:pt idx="0">
                  <c:v>0.68</c:v>
                </c:pt>
                <c:pt idx="1">
                  <c:v>0.99</c:v>
                </c:pt>
                <c:pt idx="2">
                  <c:v>0.81</c:v>
                </c:pt>
                <c:pt idx="3">
                  <c:v>0.6</c:v>
                </c:pt>
                <c:pt idx="4">
                  <c:v>0.55000000000000004</c:v>
                </c:pt>
              </c:numCache>
            </c:numRef>
          </c:val>
          <c:extLst xmlns:c16r2="http://schemas.microsoft.com/office/drawing/2015/06/chart">
            <c:ext xmlns:c16="http://schemas.microsoft.com/office/drawing/2014/chart" uri="{C3380CC4-5D6E-409C-BE32-E72D297353CC}">
              <c16:uniqueId val="{00000005-4FCC-45A6-BA77-27E8DFA107D6}"/>
            </c:ext>
          </c:extLst>
        </c:ser>
        <c:ser>
          <c:idx val="7"/>
          <c:order val="7"/>
          <c:tx>
            <c:strRef>
              <c:f>'6比4'!$A$9</c:f>
              <c:strCache>
                <c:ptCount val="1"/>
                <c:pt idx="0">
                  <c:v>0.7</c:v>
                </c:pt>
              </c:strCache>
            </c:strRef>
          </c:tx>
          <c:spPr>
            <a:solidFill>
              <a:schemeClr val="accent2">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'6比4'!$B$9:$F$9</c:f>
              <c:numCache>
                <c:formatCode>General</c:formatCode>
                <c:ptCount val="5"/>
                <c:pt idx="0">
                  <c:v>0.59</c:v>
                </c:pt>
                <c:pt idx="1">
                  <c:v>1</c:v>
                </c:pt>
                <c:pt idx="2">
                  <c:v>0.74</c:v>
                </c:pt>
                <c:pt idx="3">
                  <c:v>0.44</c:v>
                </c:pt>
                <c:pt idx="4">
                  <c:v>0.35</c:v>
                </c:pt>
              </c:numCache>
            </c:numRef>
          </c:val>
          <c:extLst xmlns:c16r2="http://schemas.microsoft.com/office/drawing/2015/06/chart">
            <c:ext xmlns:c16="http://schemas.microsoft.com/office/drawing/2014/chart" uri="{C3380CC4-5D6E-409C-BE32-E72D297353CC}">
              <c16:uniqueId val="{00000006-4FCC-45A6-BA77-27E8DFA107D6}"/>
            </c:ext>
          </c:extLst>
        </c:ser>
        <c:ser>
          <c:idx val="8"/>
          <c:order val="8"/>
          <c:tx>
            <c:strRef>
              <c:f>'6比4'!$A$10</c:f>
              <c:strCache>
                <c:ptCount val="1"/>
                <c:pt idx="0">
                  <c:v>0.75</c:v>
                </c:pt>
              </c:strCache>
            </c:strRef>
          </c:tx>
          <c:spPr>
            <a:solidFill>
              <a:schemeClr val="accent3">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'6比4'!$B$10:$F$10</c:f>
              <c:numCache>
                <c:formatCode>General</c:formatCode>
                <c:ptCount val="5"/>
                <c:pt idx="0">
                  <c:v>0.53</c:v>
                </c:pt>
                <c:pt idx="1">
                  <c:v>1</c:v>
                </c:pt>
                <c:pt idx="2">
                  <c:v>0.69</c:v>
                </c:pt>
                <c:pt idx="3">
                  <c:v>0.33</c:v>
                </c:pt>
                <c:pt idx="4">
                  <c:v>0.22</c:v>
                </c:pt>
              </c:numCache>
            </c:numRef>
          </c:val>
          <c:extLst xmlns:c16r2="http://schemas.microsoft.com/office/drawing/2015/06/chart">
            <c:ext xmlns:c16="http://schemas.microsoft.com/office/drawing/2014/chart" uri="{C3380CC4-5D6E-409C-BE32-E72D297353CC}">
              <c16:uniqueId val="{00000007-4FCC-45A6-BA77-27E8DFA107D6}"/>
            </c:ext>
          </c:extLst>
        </c:ser>
        <c:dLbls>
          <c:showLegendKey val="0"/>
          <c:showVal val="0"/>
          <c:showCatName val="0"/>
          <c:showSerName val="0"/>
          <c:showPercent val="0"/>
          <c:showBubbleSize val="0"/>
        </c:dLbls>
        <c:gapWidth val="219"/>
        <c:overlap val="-27"/>
        <c:axId val="270599856"/>
        <c:axId val="27059441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'6比4'!$A$2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'6比4'!$B$1:$F$1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'6比4'!$B$2:$F$2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4FCC-45A6-BA77-27E8DFA107D6}"/>
                  </c:ext>
                </c:extLst>
              </c15:ser>
            </c15:filteredBarSeries>
          </c:ext>
        </c:extLst>
      </c:barChart>
      <c:catAx>
        <c:axId val="27059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594416"/>
        <c:crosses val="autoZero"/>
        <c:auto val="1"/>
        <c:lblAlgn val="ctr"/>
        <c:lblOffset val="100"/>
        <c:noMultiLvlLbl val="0"/>
      </c:catAx>
      <c:valAx>
        <c:axId val="27059441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599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5:5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'5比5'!$A$3</c:f>
              <c:strCache>
                <c:ptCount val="1"/>
                <c:pt idx="0">
                  <c:v>0.4</c:v>
                </c:pt>
              </c:strCache>
            </c:strRef>
          </c:tx>
          <c:spPr>
            <a:solidFill>
              <a:schemeClr val="accent2"/>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'5比5'!$B$3:$F$3</c:f>
              <c:numCache>
                <c:formatCode>General</c:formatCode>
                <c:ptCount val="5"/>
                <c:pt idx="0">
                  <c:v>0.93</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8963-46EA-9C39-75C9CF5FC469}"/>
            </c:ext>
          </c:extLst>
        </c:ser>
        <c:ser>
          <c:idx val="2"/>
          <c:order val="2"/>
          <c:tx>
            <c:strRef>
              <c:f>'5比5'!$A$4</c:f>
              <c:strCache>
                <c:ptCount val="1"/>
                <c:pt idx="0">
                  <c:v>0.45</c:v>
                </c:pt>
              </c:strCache>
            </c:strRef>
          </c:tx>
          <c:spPr>
            <a:solidFill>
              <a:schemeClr val="accent3"/>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'5比5'!$B$4:$F$4</c:f>
              <c:numCache>
                <c:formatCode>General</c:formatCode>
                <c:ptCount val="5"/>
                <c:pt idx="0">
                  <c:v>0.92</c:v>
                </c:pt>
                <c:pt idx="1">
                  <c:v>0.42</c:v>
                </c:pt>
                <c:pt idx="2">
                  <c:v>0.56999999999999995</c:v>
                </c:pt>
                <c:pt idx="3">
                  <c:v>0.41</c:v>
                </c:pt>
                <c:pt idx="4">
                  <c:v>0.22</c:v>
                </c:pt>
              </c:numCache>
            </c:numRef>
          </c:val>
          <c:extLst xmlns:c16r2="http://schemas.microsoft.com/office/drawing/2015/06/chart">
            <c:ext xmlns:c16="http://schemas.microsoft.com/office/drawing/2014/chart" uri="{C3380CC4-5D6E-409C-BE32-E72D297353CC}">
              <c16:uniqueId val="{00000001-8963-46EA-9C39-75C9CF5FC469}"/>
            </c:ext>
          </c:extLst>
        </c:ser>
        <c:ser>
          <c:idx val="3"/>
          <c:order val="3"/>
          <c:tx>
            <c:strRef>
              <c:f>'5比5'!$A$5</c:f>
              <c:strCache>
                <c:ptCount val="1"/>
                <c:pt idx="0">
                  <c:v>0.5</c:v>
                </c:pt>
              </c:strCache>
            </c:strRef>
          </c:tx>
          <c:spPr>
            <a:solidFill>
              <a:schemeClr val="accent4"/>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'5比5'!$B$5:$F$5</c:f>
              <c:numCache>
                <c:formatCode>General</c:formatCode>
                <c:ptCount val="5"/>
                <c:pt idx="0">
                  <c:v>0.92</c:v>
                </c:pt>
                <c:pt idx="1">
                  <c:v>0.79</c:v>
                </c:pt>
                <c:pt idx="2">
                  <c:v>0.85</c:v>
                </c:pt>
                <c:pt idx="3">
                  <c:v>0.78</c:v>
                </c:pt>
                <c:pt idx="4">
                  <c:v>0.69</c:v>
                </c:pt>
              </c:numCache>
            </c:numRef>
          </c:val>
          <c:extLst xmlns:c16r2="http://schemas.microsoft.com/office/drawing/2015/06/chart">
            <c:ext xmlns:c16="http://schemas.microsoft.com/office/drawing/2014/chart" uri="{C3380CC4-5D6E-409C-BE32-E72D297353CC}">
              <c16:uniqueId val="{00000002-8963-46EA-9C39-75C9CF5FC469}"/>
            </c:ext>
          </c:extLst>
        </c:ser>
        <c:ser>
          <c:idx val="4"/>
          <c:order val="4"/>
          <c:tx>
            <c:strRef>
              <c:f>'5比5'!$A$6</c:f>
              <c:strCache>
                <c:ptCount val="1"/>
                <c:pt idx="0">
                  <c:v>0.55</c:v>
                </c:pt>
              </c:strCache>
            </c:strRef>
          </c:tx>
          <c:spPr>
            <a:solidFill>
              <a:schemeClr val="accent5"/>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'5比5'!$B$6:$F$6</c:f>
              <c:numCache>
                <c:formatCode>General</c:formatCode>
                <c:ptCount val="5"/>
                <c:pt idx="0">
                  <c:v>0.91</c:v>
                </c:pt>
                <c:pt idx="1">
                  <c:v>0.93</c:v>
                </c:pt>
                <c:pt idx="2">
                  <c:v>0.92</c:v>
                </c:pt>
                <c:pt idx="3">
                  <c:v>0.9</c:v>
                </c:pt>
                <c:pt idx="4">
                  <c:v>0.89</c:v>
                </c:pt>
              </c:numCache>
            </c:numRef>
          </c:val>
          <c:extLst xmlns:c16r2="http://schemas.microsoft.com/office/drawing/2015/06/chart">
            <c:ext xmlns:c16="http://schemas.microsoft.com/office/drawing/2014/chart" uri="{C3380CC4-5D6E-409C-BE32-E72D297353CC}">
              <c16:uniqueId val="{00000003-8963-46EA-9C39-75C9CF5FC469}"/>
            </c:ext>
          </c:extLst>
        </c:ser>
        <c:ser>
          <c:idx val="5"/>
          <c:order val="5"/>
          <c:tx>
            <c:strRef>
              <c:f>'5比5'!$A$7</c:f>
              <c:strCache>
                <c:ptCount val="1"/>
                <c:pt idx="0">
                  <c:v>0.6</c:v>
                </c:pt>
              </c:strCache>
            </c:strRef>
          </c:tx>
          <c:spPr>
            <a:solidFill>
              <a:schemeClr val="accent6"/>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'5比5'!$B$7:$F$7</c:f>
              <c:numCache>
                <c:formatCode>General</c:formatCode>
                <c:ptCount val="5"/>
                <c:pt idx="0">
                  <c:v>0.82</c:v>
                </c:pt>
                <c:pt idx="1">
                  <c:v>0.97</c:v>
                </c:pt>
                <c:pt idx="2">
                  <c:v>0.89</c:v>
                </c:pt>
                <c:pt idx="3">
                  <c:v>0.79</c:v>
                </c:pt>
                <c:pt idx="4">
                  <c:v>0.8</c:v>
                </c:pt>
              </c:numCache>
            </c:numRef>
          </c:val>
          <c:extLst xmlns:c16r2="http://schemas.microsoft.com/office/drawing/2015/06/chart">
            <c:ext xmlns:c16="http://schemas.microsoft.com/office/drawing/2014/chart" uri="{C3380CC4-5D6E-409C-BE32-E72D297353CC}">
              <c16:uniqueId val="{00000004-8963-46EA-9C39-75C9CF5FC469}"/>
            </c:ext>
          </c:extLst>
        </c:ser>
        <c:ser>
          <c:idx val="6"/>
          <c:order val="6"/>
          <c:tx>
            <c:strRef>
              <c:f>'5比5'!$A$8</c:f>
              <c:strCache>
                <c:ptCount val="1"/>
                <c:pt idx="0">
                  <c:v>0.65</c:v>
                </c:pt>
              </c:strCache>
            </c:strRef>
          </c:tx>
          <c:spPr>
            <a:solidFill>
              <a:schemeClr val="accent1">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'5比5'!$B$8:$F$8</c:f>
              <c:numCache>
                <c:formatCode>General</c:formatCode>
                <c:ptCount val="5"/>
                <c:pt idx="0">
                  <c:v>0.68</c:v>
                </c:pt>
                <c:pt idx="1">
                  <c:v>0.99</c:v>
                </c:pt>
                <c:pt idx="2">
                  <c:v>0.8</c:v>
                </c:pt>
                <c:pt idx="3">
                  <c:v>0.59</c:v>
                </c:pt>
                <c:pt idx="4">
                  <c:v>0.55000000000000004</c:v>
                </c:pt>
              </c:numCache>
            </c:numRef>
          </c:val>
          <c:extLst xmlns:c16r2="http://schemas.microsoft.com/office/drawing/2015/06/chart">
            <c:ext xmlns:c16="http://schemas.microsoft.com/office/drawing/2014/chart" uri="{C3380CC4-5D6E-409C-BE32-E72D297353CC}">
              <c16:uniqueId val="{00000005-8963-46EA-9C39-75C9CF5FC469}"/>
            </c:ext>
          </c:extLst>
        </c:ser>
        <c:ser>
          <c:idx val="7"/>
          <c:order val="7"/>
          <c:tx>
            <c:strRef>
              <c:f>'5比5'!$A$9</c:f>
              <c:strCache>
                <c:ptCount val="1"/>
                <c:pt idx="0">
                  <c:v>0.7</c:v>
                </c:pt>
              </c:strCache>
            </c:strRef>
          </c:tx>
          <c:spPr>
            <a:solidFill>
              <a:schemeClr val="accent2">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'5比5'!$B$9:$F$9</c:f>
              <c:numCache>
                <c:formatCode>General</c:formatCode>
                <c:ptCount val="5"/>
                <c:pt idx="0">
                  <c:v>0.57999999999999996</c:v>
                </c:pt>
                <c:pt idx="1">
                  <c:v>1</c:v>
                </c:pt>
                <c:pt idx="2">
                  <c:v>0.73</c:v>
                </c:pt>
                <c:pt idx="3">
                  <c:v>0.43</c:v>
                </c:pt>
                <c:pt idx="4">
                  <c:v>0.34</c:v>
                </c:pt>
              </c:numCache>
            </c:numRef>
          </c:val>
          <c:extLst xmlns:c16r2="http://schemas.microsoft.com/office/drawing/2015/06/chart">
            <c:ext xmlns:c16="http://schemas.microsoft.com/office/drawing/2014/chart" uri="{C3380CC4-5D6E-409C-BE32-E72D297353CC}">
              <c16:uniqueId val="{00000006-8963-46EA-9C39-75C9CF5FC469}"/>
            </c:ext>
          </c:extLst>
        </c:ser>
        <c:ser>
          <c:idx val="8"/>
          <c:order val="8"/>
          <c:tx>
            <c:strRef>
              <c:f>'5比5'!$A$10</c:f>
              <c:strCache>
                <c:ptCount val="1"/>
                <c:pt idx="0">
                  <c:v>0.75</c:v>
                </c:pt>
              </c:strCache>
            </c:strRef>
          </c:tx>
          <c:spPr>
            <a:solidFill>
              <a:schemeClr val="accent3">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'5比5'!$B$10:$F$10</c:f>
              <c:numCache>
                <c:formatCode>General</c:formatCode>
                <c:ptCount val="5"/>
                <c:pt idx="0">
                  <c:v>0.53</c:v>
                </c:pt>
                <c:pt idx="1">
                  <c:v>1</c:v>
                </c:pt>
                <c:pt idx="2">
                  <c:v>0.69</c:v>
                </c:pt>
                <c:pt idx="3">
                  <c:v>0.32</c:v>
                </c:pt>
                <c:pt idx="4">
                  <c:v>0.22</c:v>
                </c:pt>
              </c:numCache>
            </c:numRef>
          </c:val>
          <c:extLst xmlns:c16r2="http://schemas.microsoft.com/office/drawing/2015/06/chart">
            <c:ext xmlns:c16="http://schemas.microsoft.com/office/drawing/2014/chart" uri="{C3380CC4-5D6E-409C-BE32-E72D297353CC}">
              <c16:uniqueId val="{00000007-8963-46EA-9C39-75C9CF5FC469}"/>
            </c:ext>
          </c:extLst>
        </c:ser>
        <c:dLbls>
          <c:showLegendKey val="0"/>
          <c:showVal val="0"/>
          <c:showCatName val="0"/>
          <c:showSerName val="0"/>
          <c:showPercent val="0"/>
          <c:showBubbleSize val="0"/>
        </c:dLbls>
        <c:gapWidth val="219"/>
        <c:overlap val="-27"/>
        <c:axId val="270594960"/>
        <c:axId val="27059604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'5比5'!$A$2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'5比5'!$B$1:$F$1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'5比5'!$B$2:$F$2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8963-46EA-9C39-75C9CF5FC469}"/>
                  </c:ext>
                </c:extLst>
              </c15:ser>
            </c15:filteredBarSeries>
          </c:ext>
        </c:extLst>
      </c:barChart>
      <c:catAx>
        <c:axId val="270594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596048"/>
        <c:crosses val="autoZero"/>
        <c:auto val="1"/>
        <c:lblAlgn val="ctr"/>
        <c:lblOffset val="100"/>
        <c:noMultiLvlLbl val="0"/>
      </c:catAx>
      <c:valAx>
        <c:axId val="2705960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594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各參數比較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總比較!$A$3</c:f>
              <c:strCache>
                <c:ptCount val="1"/>
                <c:pt idx="0">
                  <c:v>1:9-0.55</c:v>
                </c:pt>
              </c:strCache>
            </c:strRef>
          </c:tx>
          <c:spPr>
            <a:solidFill>
              <a:schemeClr val="accent2"/>
            </a:solidFill>
            <a:ln>
              <a:noFill/>
            </a:ln>
            <a:effectLst/>
          </c:spPr>
          <c:invertIfNegative val="0"/>
          <c:errBars>
            <c:errBarType val="both"/>
            <c:errValType val="cust"/>
            <c:noEndCap val="0"/>
            <c:plus>
              <c:numRef>
                <c:f>總比較!$J$17:$N$17</c:f>
                <c:numCache>
                  <c:formatCode>General</c:formatCode>
                  <c:ptCount val="5"/>
                  <c:pt idx="0">
                    <c:v>2.9999999999999916E-2</c:v>
                  </c:pt>
                  <c:pt idx="1">
                    <c:v>0.10000000000000009</c:v>
                  </c:pt>
                  <c:pt idx="2">
                    <c:v>6.0000000000000053E-2</c:v>
                  </c:pt>
                  <c:pt idx="3">
                    <c:v>9.9999999999999978E-2</c:v>
                  </c:pt>
                  <c:pt idx="4">
                    <c:v>0.16999999999999993</c:v>
                  </c:pt>
                </c:numCache>
              </c:numRef>
            </c:plus>
            <c:minus>
              <c:numRef>
                <c:f>總比較!$J$26:$N$26</c:f>
                <c:numCache>
                  <c:formatCode>General</c:formatCode>
                  <c:ptCount val="5"/>
                  <c:pt idx="0">
                    <c:v>4.0000000000000036E-2</c:v>
                  </c:pt>
                  <c:pt idx="1">
                    <c:v>0.10999999999999999</c:v>
                  </c:pt>
                  <c:pt idx="2">
                    <c:v>7.999999999999996E-2</c:v>
                  </c:pt>
                  <c:pt idx="3">
                    <c:v>0.1100000000000001</c:v>
                  </c:pt>
                  <c:pt idx="4">
                    <c:v>0.16000000000000003</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總比較!$B$3:$F$3</c:f>
              <c:numCache>
                <c:formatCode>General</c:formatCode>
                <c:ptCount val="5"/>
                <c:pt idx="0">
                  <c:v>0.8</c:v>
                </c:pt>
                <c:pt idx="1">
                  <c:v>0.7</c:v>
                </c:pt>
                <c:pt idx="2">
                  <c:v>0.75</c:v>
                </c:pt>
                <c:pt idx="3">
                  <c:v>0.68</c:v>
                </c:pt>
                <c:pt idx="4">
                  <c:v>0.52</c:v>
                </c:pt>
              </c:numCache>
            </c:numRef>
          </c:val>
          <c:extLst xmlns:c16r2="http://schemas.microsoft.com/office/drawing/2015/06/chart">
            <c:ext xmlns:c16="http://schemas.microsoft.com/office/drawing/2014/chart" uri="{C3380CC4-5D6E-409C-BE32-E72D297353CC}">
              <c16:uniqueId val="{00000000-4818-4B16-805B-F6FD68512AFF}"/>
            </c:ext>
          </c:extLst>
        </c:ser>
        <c:ser>
          <c:idx val="2"/>
          <c:order val="2"/>
          <c:tx>
            <c:strRef>
              <c:f>總比較!$A$4</c:f>
              <c:strCache>
                <c:ptCount val="1"/>
                <c:pt idx="0">
                  <c:v>2:8-0.55</c:v>
                </c:pt>
              </c:strCache>
            </c:strRef>
          </c:tx>
          <c:spPr>
            <a:solidFill>
              <a:schemeClr val="accent3"/>
            </a:solidFill>
            <a:ln>
              <a:noFill/>
            </a:ln>
            <a:effectLst/>
          </c:spPr>
          <c:invertIfNegative val="0"/>
          <c:errBars>
            <c:errBarType val="both"/>
            <c:errValType val="cust"/>
            <c:noEndCap val="0"/>
            <c:plus>
              <c:numRef>
                <c:f>總比較!$J$18:$N$18</c:f>
                <c:numCache>
                  <c:formatCode>General</c:formatCode>
                  <c:ptCount val="5"/>
                  <c:pt idx="0">
                    <c:v>4.0000000000000036E-2</c:v>
                  </c:pt>
                  <c:pt idx="1">
                    <c:v>7.999999999999996E-2</c:v>
                  </c:pt>
                  <c:pt idx="2">
                    <c:v>6.0000000000000053E-2</c:v>
                  </c:pt>
                  <c:pt idx="3">
                    <c:v>7.999999999999996E-2</c:v>
                  </c:pt>
                  <c:pt idx="4">
                    <c:v>0.17000000000000004</c:v>
                  </c:pt>
                </c:numCache>
              </c:numRef>
            </c:plus>
            <c:minus>
              <c:numRef>
                <c:f>總比較!$J$27:$N$27</c:f>
                <c:numCache>
                  <c:formatCode>General</c:formatCode>
                  <c:ptCount val="5"/>
                  <c:pt idx="0">
                    <c:v>3.9999999999999925E-2</c:v>
                  </c:pt>
                  <c:pt idx="1">
                    <c:v>6.0000000000000053E-2</c:v>
                  </c:pt>
                  <c:pt idx="2">
                    <c:v>4.9999999999999933E-2</c:v>
                  </c:pt>
                  <c:pt idx="3">
                    <c:v>6.0000000000000053E-2</c:v>
                  </c:pt>
                  <c:pt idx="4">
                    <c:v>0.16999999999999993</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總比較!$B$4:$F$4</c:f>
              <c:numCache>
                <c:formatCode>General</c:formatCode>
                <c:ptCount val="5"/>
                <c:pt idx="0">
                  <c:v>0.84</c:v>
                </c:pt>
                <c:pt idx="1">
                  <c:v>0.8</c:v>
                </c:pt>
                <c:pt idx="2">
                  <c:v>0.82</c:v>
                </c:pt>
                <c:pt idx="3">
                  <c:v>0.78</c:v>
                </c:pt>
                <c:pt idx="4">
                  <c:v>0.69</c:v>
                </c:pt>
              </c:numCache>
            </c:numRef>
          </c:val>
          <c:extLst xmlns:c16r2="http://schemas.microsoft.com/office/drawing/2015/06/chart">
            <c:ext xmlns:c16="http://schemas.microsoft.com/office/drawing/2014/chart" uri="{C3380CC4-5D6E-409C-BE32-E72D297353CC}">
              <c16:uniqueId val="{00000001-4818-4B16-805B-F6FD68512AFF}"/>
            </c:ext>
          </c:extLst>
        </c:ser>
        <c:ser>
          <c:idx val="3"/>
          <c:order val="3"/>
          <c:tx>
            <c:strRef>
              <c:f>總比較!$A$5</c:f>
              <c:strCache>
                <c:ptCount val="1"/>
                <c:pt idx="0">
                  <c:v>3:7-0.55</c:v>
                </c:pt>
              </c:strCache>
            </c:strRef>
          </c:tx>
          <c:spPr>
            <a:solidFill>
              <a:schemeClr val="accent4"/>
            </a:solidFill>
            <a:ln>
              <a:noFill/>
            </a:ln>
            <a:effectLst/>
          </c:spPr>
          <c:invertIfNegative val="0"/>
          <c:errBars>
            <c:errBarType val="both"/>
            <c:errValType val="cust"/>
            <c:noEndCap val="0"/>
            <c:plus>
              <c:numRef>
                <c:f>總比較!$J$19:$N$19</c:f>
                <c:numCache>
                  <c:formatCode>General</c:formatCode>
                  <c:ptCount val="5"/>
                  <c:pt idx="0">
                    <c:v>3.0000000000000027E-2</c:v>
                  </c:pt>
                  <c:pt idx="1">
                    <c:v>5.0000000000000044E-2</c:v>
                  </c:pt>
                  <c:pt idx="2">
                    <c:v>3.0000000000000027E-2</c:v>
                  </c:pt>
                  <c:pt idx="3">
                    <c:v>4.0000000000000036E-2</c:v>
                  </c:pt>
                  <c:pt idx="4">
                    <c:v>7.999999999999996E-2</c:v>
                  </c:pt>
                </c:numCache>
              </c:numRef>
            </c:plus>
            <c:minus>
              <c:numRef>
                <c:f>總比較!$J$28:$N$28</c:f>
                <c:numCache>
                  <c:formatCode>General</c:formatCode>
                  <c:ptCount val="5"/>
                  <c:pt idx="0">
                    <c:v>3.0000000000000027E-2</c:v>
                  </c:pt>
                  <c:pt idx="1">
                    <c:v>5.0000000000000044E-2</c:v>
                  </c:pt>
                  <c:pt idx="2">
                    <c:v>3.0000000000000027E-2</c:v>
                  </c:pt>
                  <c:pt idx="3">
                    <c:v>3.9999999999999925E-2</c:v>
                  </c:pt>
                  <c:pt idx="4">
                    <c:v>0.1100000000000001</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總比較!$B$5:$F$5</c:f>
              <c:numCache>
                <c:formatCode>General</c:formatCode>
                <c:ptCount val="5"/>
                <c:pt idx="0">
                  <c:v>0.87</c:v>
                </c:pt>
                <c:pt idx="1">
                  <c:v>0.87</c:v>
                </c:pt>
                <c:pt idx="2">
                  <c:v>0.87</c:v>
                </c:pt>
                <c:pt idx="3">
                  <c:v>0.85</c:v>
                </c:pt>
                <c:pt idx="4">
                  <c:v>0.8</c:v>
                </c:pt>
              </c:numCache>
            </c:numRef>
          </c:val>
          <c:extLst xmlns:c16r2="http://schemas.microsoft.com/office/drawing/2015/06/chart">
            <c:ext xmlns:c16="http://schemas.microsoft.com/office/drawing/2014/chart" uri="{C3380CC4-5D6E-409C-BE32-E72D297353CC}">
              <c16:uniqueId val="{00000002-4818-4B16-805B-F6FD68512AFF}"/>
            </c:ext>
          </c:extLst>
        </c:ser>
        <c:ser>
          <c:idx val="4"/>
          <c:order val="4"/>
          <c:tx>
            <c:strRef>
              <c:f>總比較!$A$6</c:f>
              <c:strCache>
                <c:ptCount val="1"/>
                <c:pt idx="0">
                  <c:v>4:6-0.55</c:v>
                </c:pt>
              </c:strCache>
            </c:strRef>
          </c:tx>
          <c:spPr>
            <a:solidFill>
              <a:schemeClr val="accent5"/>
            </a:solidFill>
            <a:ln>
              <a:noFill/>
            </a:ln>
            <a:effectLst/>
          </c:spPr>
          <c:invertIfNegative val="0"/>
          <c:errBars>
            <c:errBarType val="both"/>
            <c:errValType val="cust"/>
            <c:noEndCap val="0"/>
            <c:plus>
              <c:numRef>
                <c:f>總比較!$J$20:$N$20</c:f>
                <c:numCache>
                  <c:formatCode>General</c:formatCode>
                  <c:ptCount val="5"/>
                  <c:pt idx="0">
                    <c:v>3.0000000000000027E-2</c:v>
                  </c:pt>
                  <c:pt idx="1">
                    <c:v>2.0000000000000018E-2</c:v>
                  </c:pt>
                  <c:pt idx="2">
                    <c:v>3.0000000000000027E-2</c:v>
                  </c:pt>
                  <c:pt idx="3">
                    <c:v>2.0000000000000018E-2</c:v>
                  </c:pt>
                  <c:pt idx="4">
                    <c:v>5.0000000000000044E-2</c:v>
                  </c:pt>
                </c:numCache>
              </c:numRef>
            </c:plus>
            <c:minus>
              <c:numRef>
                <c:f>總比較!$J$29:$N$29</c:f>
                <c:numCache>
                  <c:formatCode>General</c:formatCode>
                  <c:ptCount val="5"/>
                  <c:pt idx="0">
                    <c:v>3.0000000000000027E-2</c:v>
                  </c:pt>
                  <c:pt idx="1">
                    <c:v>3.0000000000000027E-2</c:v>
                  </c:pt>
                  <c:pt idx="2">
                    <c:v>2.0000000000000018E-2</c:v>
                  </c:pt>
                  <c:pt idx="3">
                    <c:v>3.0000000000000027E-2</c:v>
                  </c:pt>
                  <c:pt idx="4">
                    <c:v>6.9999999999999951E-2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總比較!$B$6:$F$6</c:f>
              <c:numCache>
                <c:formatCode>General</c:formatCode>
                <c:ptCount val="5"/>
                <c:pt idx="0">
                  <c:v>0.9</c:v>
                </c:pt>
                <c:pt idx="1">
                  <c:v>0.91</c:v>
                </c:pt>
                <c:pt idx="2">
                  <c:v>0.9</c:v>
                </c:pt>
                <c:pt idx="3">
                  <c:v>0.89</c:v>
                </c:pt>
                <c:pt idx="4">
                  <c:v>0.86</c:v>
                </c:pt>
              </c:numCache>
            </c:numRef>
          </c:val>
          <c:extLst xmlns:c16r2="http://schemas.microsoft.com/office/drawing/2015/06/chart">
            <c:ext xmlns:c16="http://schemas.microsoft.com/office/drawing/2014/chart" uri="{C3380CC4-5D6E-409C-BE32-E72D297353CC}">
              <c16:uniqueId val="{00000003-4818-4B16-805B-F6FD68512AFF}"/>
            </c:ext>
          </c:extLst>
        </c:ser>
        <c:ser>
          <c:idx val="5"/>
          <c:order val="5"/>
          <c:tx>
            <c:strRef>
              <c:f>總比較!$A$7</c:f>
              <c:strCache>
                <c:ptCount val="1"/>
                <c:pt idx="0">
                  <c:v>5:5-0.55</c:v>
                </c:pt>
              </c:strCache>
            </c:strRef>
          </c:tx>
          <c:spPr>
            <a:solidFill>
              <a:schemeClr val="accent6"/>
            </a:solidFill>
            <a:ln>
              <a:noFill/>
            </a:ln>
            <a:effectLst/>
          </c:spPr>
          <c:invertIfNegative val="0"/>
          <c:errBars>
            <c:errBarType val="both"/>
            <c:errValType val="cust"/>
            <c:noEndCap val="0"/>
            <c:plus>
              <c:numRef>
                <c:f>總比較!$J$21:$N$21</c:f>
                <c:numCache>
                  <c:formatCode>General</c:formatCode>
                  <c:ptCount val="5"/>
                  <c:pt idx="0">
                    <c:v>2.9999999999999916E-2</c:v>
                  </c:pt>
                  <c:pt idx="1">
                    <c:v>1.9999999999999907E-2</c:v>
                  </c:pt>
                  <c:pt idx="2">
                    <c:v>1.9999999999999907E-2</c:v>
                  </c:pt>
                  <c:pt idx="3">
                    <c:v>3.0000000000000027E-2</c:v>
                  </c:pt>
                  <c:pt idx="4">
                    <c:v>5.0000000000000044E-2</c:v>
                  </c:pt>
                </c:numCache>
              </c:numRef>
            </c:plus>
            <c:minus>
              <c:numRef>
                <c:f>總比較!$J$30:$N$30</c:f>
                <c:numCache>
                  <c:formatCode>General</c:formatCode>
                  <c:ptCount val="5"/>
                  <c:pt idx="0">
                    <c:v>5.0000000000000044E-2</c:v>
                  </c:pt>
                  <c:pt idx="1">
                    <c:v>2.0000000000000018E-2</c:v>
                  </c:pt>
                  <c:pt idx="2">
                    <c:v>3.0000000000000027E-2</c:v>
                  </c:pt>
                  <c:pt idx="3">
                    <c:v>5.0000000000000044E-2</c:v>
                  </c:pt>
                  <c:pt idx="4">
                    <c:v>6.0000000000000053E-2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總比較!$B$7:$F$7</c:f>
              <c:numCache>
                <c:formatCode>General</c:formatCode>
                <c:ptCount val="5"/>
                <c:pt idx="0">
                  <c:v>0.91</c:v>
                </c:pt>
                <c:pt idx="1">
                  <c:v>0.93</c:v>
                </c:pt>
                <c:pt idx="2">
                  <c:v>0.92</c:v>
                </c:pt>
                <c:pt idx="3">
                  <c:v>0.9</c:v>
                </c:pt>
                <c:pt idx="4">
                  <c:v>0.88</c:v>
                </c:pt>
              </c:numCache>
            </c:numRef>
          </c:val>
          <c:extLst xmlns:c16r2="http://schemas.microsoft.com/office/drawing/2015/06/chart">
            <c:ext xmlns:c16="http://schemas.microsoft.com/office/drawing/2014/chart" uri="{C3380CC4-5D6E-409C-BE32-E72D297353CC}">
              <c16:uniqueId val="{00000004-4818-4B16-805B-F6FD68512AFF}"/>
            </c:ext>
          </c:extLst>
        </c:ser>
        <c:ser>
          <c:idx val="6"/>
          <c:order val="6"/>
          <c:tx>
            <c:strRef>
              <c:f>總比較!$A$8</c:f>
              <c:strCache>
                <c:ptCount val="1"/>
                <c:pt idx="0">
                  <c:v>6:4-0.55</c:v>
                </c:pt>
              </c:strCache>
            </c:strRef>
          </c:tx>
          <c:spPr>
            <a:solidFill>
              <a:schemeClr val="accent1">
                <a:lumMod val="60000"/>
              </a:schemeClr>
            </a:solidFill>
            <a:ln>
              <a:noFill/>
            </a:ln>
            <a:effectLst/>
          </c:spPr>
          <c:invertIfNegative val="0"/>
          <c:errBars>
            <c:errBarType val="both"/>
            <c:errValType val="cust"/>
            <c:noEndCap val="0"/>
            <c:plus>
              <c:numRef>
                <c:f>總比較!$J$22:$N$22</c:f>
                <c:numCache>
                  <c:formatCode>General</c:formatCode>
                  <c:ptCount val="5"/>
                  <c:pt idx="0">
                    <c:v>2.9999999999999916E-2</c:v>
                  </c:pt>
                  <c:pt idx="1">
                    <c:v>2.0000000000000018E-2</c:v>
                  </c:pt>
                  <c:pt idx="2">
                    <c:v>2.9999999999999916E-2</c:v>
                  </c:pt>
                  <c:pt idx="3">
                    <c:v>3.0000000000000027E-2</c:v>
                  </c:pt>
                  <c:pt idx="4">
                    <c:v>4.9999999999999933E-2</c:v>
                  </c:pt>
                </c:numCache>
              </c:numRef>
            </c:plus>
            <c:minus>
              <c:numRef>
                <c:f>總比較!$J$31:$N$31</c:f>
                <c:numCache>
                  <c:formatCode>General</c:formatCode>
                  <c:ptCount val="5"/>
                  <c:pt idx="0">
                    <c:v>3.0000000000000027E-2</c:v>
                  </c:pt>
                  <c:pt idx="1">
                    <c:v>2.9999999999999916E-2</c:v>
                  </c:pt>
                  <c:pt idx="2">
                    <c:v>2.0000000000000018E-2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總比較!$B$8:$F$8</c:f>
              <c:numCache>
                <c:formatCode>General</c:formatCode>
                <c:ptCount val="5"/>
                <c:pt idx="0">
                  <c:v>0.91</c:v>
                </c:pt>
                <c:pt idx="1">
                  <c:v>0.94</c:v>
                </c:pt>
                <c:pt idx="2">
                  <c:v>0.92</c:v>
                </c:pt>
                <c:pt idx="3">
                  <c:v>0.9</c:v>
                </c:pt>
                <c:pt idx="4">
                  <c:v>0.89</c:v>
                </c:pt>
              </c:numCache>
            </c:numRef>
          </c:val>
          <c:extLst xmlns:c16r2="http://schemas.microsoft.com/office/drawing/2015/06/chart">
            <c:ext xmlns:c16="http://schemas.microsoft.com/office/drawing/2014/chart" uri="{C3380CC4-5D6E-409C-BE32-E72D297353CC}">
              <c16:uniqueId val="{00000005-4818-4B16-805B-F6FD68512AFF}"/>
            </c:ext>
          </c:extLst>
        </c:ser>
        <c:ser>
          <c:idx val="7"/>
          <c:order val="7"/>
          <c:tx>
            <c:strRef>
              <c:f>總比較!$A$9</c:f>
              <c:strCache>
                <c:ptCount val="1"/>
                <c:pt idx="0">
                  <c:v>7:3-0.55</c:v>
                </c:pt>
              </c:strCache>
            </c:strRef>
          </c:tx>
          <c:spPr>
            <a:solidFill>
              <a:schemeClr val="accent2">
                <a:lumMod val="60000"/>
              </a:schemeClr>
            </a:solidFill>
            <a:ln>
              <a:noFill/>
            </a:ln>
            <a:effectLst/>
          </c:spPr>
          <c:invertIfNegative val="0"/>
          <c:errBars>
            <c:errBarType val="both"/>
            <c:errValType val="cust"/>
            <c:noEndCap val="0"/>
            <c:plus>
              <c:numRef>
                <c:f>總比較!$J$23:$N$23</c:f>
                <c:numCache>
                  <c:formatCode>General</c:formatCode>
                  <c:ptCount val="5"/>
                  <c:pt idx="0">
                    <c:v>2.9999999999999916E-2</c:v>
                  </c:pt>
                  <c:pt idx="1">
                    <c:v>2.0000000000000018E-2</c:v>
                  </c:pt>
                  <c:pt idx="2">
                    <c:v>1.9999999999999907E-2</c:v>
                  </c:pt>
                  <c:pt idx="3">
                    <c:v>3.0000000000000027E-2</c:v>
                  </c:pt>
                  <c:pt idx="4">
                    <c:v>5.9999999999999942E-2</c:v>
                  </c:pt>
                </c:numCache>
              </c:numRef>
            </c:plus>
            <c:minus>
              <c:numRef>
                <c:f>總比較!$J$32:$N$32</c:f>
                <c:numCache>
                  <c:formatCode>General</c:formatCode>
                  <c:ptCount val="5"/>
                  <c:pt idx="0">
                    <c:v>2.0000000000000018E-2</c:v>
                  </c:pt>
                  <c:pt idx="1">
                    <c:v>2.9999999999999916E-2</c:v>
                  </c:pt>
                  <c:pt idx="2">
                    <c:v>3.0000000000000027E-2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總比較!$B$9:$F$9</c:f>
              <c:numCache>
                <c:formatCode>General</c:formatCode>
                <c:ptCount val="5"/>
                <c:pt idx="0">
                  <c:v>0.91</c:v>
                </c:pt>
                <c:pt idx="1">
                  <c:v>0.94</c:v>
                </c:pt>
                <c:pt idx="2">
                  <c:v>0.93</c:v>
                </c:pt>
                <c:pt idx="3">
                  <c:v>0.9</c:v>
                </c:pt>
                <c:pt idx="4">
                  <c:v>0.89</c:v>
                </c:pt>
              </c:numCache>
            </c:numRef>
          </c:val>
          <c:extLst xmlns:c16r2="http://schemas.microsoft.com/office/drawing/2015/06/chart">
            <c:ext xmlns:c16="http://schemas.microsoft.com/office/drawing/2014/chart" uri="{C3380CC4-5D6E-409C-BE32-E72D297353CC}">
              <c16:uniqueId val="{00000006-4818-4B16-805B-F6FD68512AFF}"/>
            </c:ext>
          </c:extLst>
        </c:ser>
        <c:ser>
          <c:idx val="8"/>
          <c:order val="8"/>
          <c:tx>
            <c:strRef>
              <c:f>總比較!$A$10</c:f>
              <c:strCache>
                <c:ptCount val="1"/>
                <c:pt idx="0">
                  <c:v>8:2-0.55</c:v>
                </c:pt>
              </c:strCache>
            </c:strRef>
          </c:tx>
          <c:spPr>
            <a:solidFill>
              <a:schemeClr val="accent3">
                <a:lumMod val="60000"/>
              </a:schemeClr>
            </a:solidFill>
            <a:ln>
              <a:noFill/>
            </a:ln>
            <a:effectLst/>
          </c:spPr>
          <c:invertIfNegative val="0"/>
          <c:errBars>
            <c:errBarType val="both"/>
            <c:errValType val="cust"/>
            <c:noEndCap val="0"/>
            <c:plus>
              <c:numRef>
                <c:f>總比較!$J$24:$N$24</c:f>
                <c:numCache>
                  <c:formatCode>General</c:formatCode>
                  <c:ptCount val="5"/>
                  <c:pt idx="0">
                    <c:v>2.9999999999999916E-2</c:v>
                  </c:pt>
                  <c:pt idx="1">
                    <c:v>2.0000000000000018E-2</c:v>
                  </c:pt>
                  <c:pt idx="2">
                    <c:v>2.9999999999999916E-2</c:v>
                  </c:pt>
                  <c:pt idx="3">
                    <c:v>3.9999999999999925E-2</c:v>
                  </c:pt>
                  <c:pt idx="4">
                    <c:v>5.9999999999999942E-2</c:v>
                  </c:pt>
                </c:numCache>
              </c:numRef>
            </c:plus>
            <c:minus>
              <c:numRef>
                <c:f>總比較!$J$33:$N$33</c:f>
                <c:numCache>
                  <c:formatCode>General</c:formatCode>
                  <c:ptCount val="5"/>
                  <c:pt idx="0">
                    <c:v>3.0000000000000027E-2</c:v>
                  </c:pt>
                  <c:pt idx="1">
                    <c:v>1.9999999999999907E-2</c:v>
                  </c:pt>
                  <c:pt idx="2">
                    <c:v>2.0000000000000018E-2</c:v>
                  </c:pt>
                  <c:pt idx="3">
                    <c:v>4.0000000000000036E-2</c:v>
                  </c:pt>
                  <c:pt idx="4">
                    <c:v>5.0000000000000044E-2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總比較!$B$10:$F$10</c:f>
              <c:numCache>
                <c:formatCode>General</c:formatCode>
                <c:ptCount val="5"/>
                <c:pt idx="0">
                  <c:v>0.91</c:v>
                </c:pt>
                <c:pt idx="1">
                  <c:v>0.94</c:v>
                </c:pt>
                <c:pt idx="2">
                  <c:v>0.92</c:v>
                </c:pt>
                <c:pt idx="3">
                  <c:v>0.9</c:v>
                </c:pt>
                <c:pt idx="4">
                  <c:v>0.89</c:v>
                </c:pt>
              </c:numCache>
            </c:numRef>
          </c:val>
          <c:extLst xmlns:c16r2="http://schemas.microsoft.com/office/drawing/2015/06/chart">
            <c:ext xmlns:c16="http://schemas.microsoft.com/office/drawing/2014/chart" uri="{C3380CC4-5D6E-409C-BE32-E72D297353CC}">
              <c16:uniqueId val="{00000007-4818-4B16-805B-F6FD68512AFF}"/>
            </c:ext>
          </c:extLst>
        </c:ser>
        <c:ser>
          <c:idx val="9"/>
          <c:order val="9"/>
          <c:tx>
            <c:strRef>
              <c:f>總比較!$A$11</c:f>
              <c:strCache>
                <c:ptCount val="1"/>
                <c:pt idx="0">
                  <c:v>9:1-0.55</c:v>
                </c:pt>
              </c:strCache>
            </c:strRef>
          </c:tx>
          <c:spPr>
            <a:solidFill>
              <a:schemeClr val="accent4">
                <a:lumMod val="60000"/>
              </a:schemeClr>
            </a:solidFill>
            <a:ln>
              <a:noFill/>
            </a:ln>
            <a:effectLst/>
          </c:spPr>
          <c:invertIfNegative val="0"/>
          <c:errBars>
            <c:errBarType val="both"/>
            <c:errValType val="cust"/>
            <c:noEndCap val="0"/>
            <c:plus>
              <c:numRef>
                <c:f>總比較!$J$25:$N$25</c:f>
                <c:numCache>
                  <c:formatCode>General</c:formatCode>
                  <c:ptCount val="5"/>
                  <c:pt idx="0">
                    <c:v>3.9999999999999925E-2</c:v>
                  </c:pt>
                  <c:pt idx="1">
                    <c:v>2.0000000000000018E-2</c:v>
                  </c:pt>
                  <c:pt idx="2">
                    <c:v>2.9999999999999916E-2</c:v>
                  </c:pt>
                  <c:pt idx="3">
                    <c:v>4.0000000000000036E-2</c:v>
                  </c:pt>
                  <c:pt idx="4">
                    <c:v>4.0000000000000036E-2</c:v>
                  </c:pt>
                </c:numCache>
              </c:numRef>
            </c:plus>
            <c:minus>
              <c:numRef>
                <c:f>總比較!$J$34:$N$34</c:f>
                <c:numCache>
                  <c:formatCode>General</c:formatCode>
                  <c:ptCount val="5"/>
                  <c:pt idx="0">
                    <c:v>3.0000000000000027E-2</c:v>
                  </c:pt>
                  <c:pt idx="1">
                    <c:v>2.9999999999999916E-2</c:v>
                  </c:pt>
                  <c:pt idx="2">
                    <c:v>3.0000000000000027E-2</c:v>
                  </c:pt>
                  <c:pt idx="3">
                    <c:v>4.0000000000000036E-2</c:v>
                  </c:pt>
                  <c:pt idx="4">
                    <c:v>7.0000000000000062E-2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總比較!$B$11:$F$11</c:f>
              <c:numCache>
                <c:formatCode>General</c:formatCode>
                <c:ptCount val="5"/>
                <c:pt idx="0">
                  <c:v>0.9</c:v>
                </c:pt>
                <c:pt idx="1">
                  <c:v>0.94</c:v>
                </c:pt>
                <c:pt idx="2">
                  <c:v>0.92</c:v>
                </c:pt>
                <c:pt idx="3">
                  <c:v>0.89</c:v>
                </c:pt>
                <c:pt idx="4">
                  <c:v>0.89</c:v>
                </c:pt>
              </c:numCache>
            </c:numRef>
          </c:val>
          <c:extLst xmlns:c16r2="http://schemas.microsoft.com/office/drawing/2015/06/chart">
            <c:ext xmlns:c16="http://schemas.microsoft.com/office/drawing/2014/chart" uri="{C3380CC4-5D6E-409C-BE32-E72D297353CC}">
              <c16:uniqueId val="{00000008-4818-4B16-805B-F6FD68512AFF}"/>
            </c:ext>
          </c:extLst>
        </c:ser>
        <c:dLbls>
          <c:showLegendKey val="0"/>
          <c:showVal val="0"/>
          <c:showCatName val="0"/>
          <c:showSerName val="0"/>
          <c:showPercent val="0"/>
          <c:showBubbleSize val="0"/>
        </c:dLbls>
        <c:gapWidth val="219"/>
        <c:axId val="270602576"/>
        <c:axId val="27060312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總比較!$A$2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總比較!$B$1:$F$1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總比較!$B$2:$F$2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9-4818-4B16-805B-F6FD68512AFF}"/>
                  </c:ext>
                </c:extLst>
              </c15:ser>
            </c15:filteredBarSeries>
          </c:ext>
        </c:extLst>
      </c:barChart>
      <c:catAx>
        <c:axId val="27060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603120"/>
        <c:crosses val="autoZero"/>
        <c:auto val="1"/>
        <c:lblAlgn val="ctr"/>
        <c:lblOffset val="100"/>
        <c:noMultiLvlLbl val="0"/>
      </c:catAx>
      <c:valAx>
        <c:axId val="270603120"/>
        <c:scaling>
          <c:orientation val="minMax"/>
          <c:max val="1"/>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0602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各方法比較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'[clustering sumary.xlsx]compare sampling=True times=25'!$A$3</c:f>
              <c:strCache>
                <c:ptCount val="1"/>
                <c:pt idx="0">
                  <c:v>clustering1</c:v>
                </c:pt>
              </c:strCache>
            </c:strRef>
          </c:tx>
          <c:spPr>
            <a:solidFill>
              <a:schemeClr val="accent2"/>
            </a:solidFill>
            <a:ln>
              <a:noFill/>
            </a:ln>
            <a:effectLst/>
          </c:spPr>
          <c:invertIfNegative val="0"/>
          <c:errBars>
            <c:errBarType val="both"/>
            <c:errValType val="cust"/>
            <c:noEndCap val="0"/>
            <c:plus>
              <c:numRef>
                <c:f>'[clustering sumary.xlsx]compare sampling=True times=25'!$J$17:$N$17</c:f>
                <c:numCache>
                  <c:formatCode>General</c:formatCode>
                  <c:ptCount val="5"/>
                  <c:pt idx="0">
                    <c:v>2.9999999999999916E-2</c:v>
                  </c:pt>
                  <c:pt idx="1">
                    <c:v>2.9999999999999916E-2</c:v>
                  </c:pt>
                  <c:pt idx="2">
                    <c:v>2.9999999999999916E-2</c:v>
                  </c:pt>
                  <c:pt idx="3">
                    <c:v>2.9999999999999916E-2</c:v>
                  </c:pt>
                  <c:pt idx="4">
                    <c:v>6.9999999999999951E-2</c:v>
                  </c:pt>
                </c:numCache>
              </c:numRef>
            </c:plus>
            <c:minus>
              <c:numRef>
                <c:f>'[clustering sumary.xlsx]compare sampling=True times=25'!$J$22:$N$22</c:f>
                <c:numCache>
                  <c:formatCode>General</c:formatCode>
                  <c:ptCount val="5"/>
                  <c:pt idx="0">
                    <c:v>5.0000000000000044E-2</c:v>
                  </c:pt>
                  <c:pt idx="1">
                    <c:v>8.0000000000000071E-2</c:v>
                  </c:pt>
                  <c:pt idx="2">
                    <c:v>7.0000000000000062E-2</c:v>
                  </c:pt>
                  <c:pt idx="3">
                    <c:v>9.000000000000008E-2</c:v>
                  </c:pt>
                  <c:pt idx="4">
                    <c:v>0.20000000000000007</c:v>
                  </c:pt>
                </c:numCache>
              </c:numRef>
            </c:minus>
            <c:spPr>
              <a:noFill/>
              <a:ln w="9525" cap="flat" cmpd="sng" algn="ctr">
                <a:solidFill>
                  <a:schemeClr val="tx1">
                    <a:lumMod val="65000"/>
                    <a:lumOff val="35000"/>
                  </a:schemeClr>
                </a:solidFill>
                <a:round/>
              </a:ln>
              <a:effectLst/>
            </c:spPr>
          </c:errBars>
          <c:cat>
            <c:strRef>
              <c:f>'[clustering sumary.xlsx]compare sampling=True times=25'!$B$1:$F$1</c:f>
              <c:strCache>
                <c:ptCount val="5"/>
                <c:pt idx="0">
                  <c:v>Completeness</c:v>
                </c:pt>
                <c:pt idx="1">
                  <c:v>Homogeneity</c:v>
                </c:pt>
                <c:pt idx="2">
                  <c:v>V-measure</c:v>
                </c:pt>
                <c:pt idx="3">
                  <c:v>AMI</c:v>
                </c:pt>
                <c:pt idx="4">
                  <c:v>ARI</c:v>
                </c:pt>
              </c:strCache>
            </c:strRef>
          </c:cat>
          <c:val>
            <c:numRef>
              <c:f>'[clustering sumary.xlsx]compare sampling=True times=25'!$B$3:$F$3</c:f>
              <c:numCache>
                <c:formatCode>General</c:formatCode>
                <c:ptCount val="5"/>
                <c:pt idx="0">
                  <c:v>0.93</c:v>
                </c:pt>
                <c:pt idx="1">
                  <c:v>0.93</c:v>
                </c:pt>
                <c:pt idx="2">
                  <c:v>0.93</c:v>
                </c:pt>
                <c:pt idx="3">
                  <c:v>0.92</c:v>
                </c:pt>
                <c:pt idx="4">
                  <c:v>0.9</c:v>
                </c:pt>
              </c:numCache>
            </c:numRef>
          </c:val>
          <c:extLst xmlns:c16r2="http://schemas.microsoft.com/office/drawing/2015/06/chart">
            <c:ext xmlns:c16="http://schemas.microsoft.com/office/drawing/2014/chart" uri="{C3380CC4-5D6E-409C-BE32-E72D297353CC}">
              <c16:uniqueId val="{00000000-5C00-4F22-906A-E6E44204D3CA}"/>
            </c:ext>
          </c:extLst>
        </c:ser>
        <c:ser>
          <c:idx val="2"/>
          <c:order val="2"/>
          <c:tx>
            <c:strRef>
              <c:f>'[clustering sumary.xlsx]compare sampling=True times=25'!$A$4</c:f>
              <c:strCache>
                <c:ptCount val="1"/>
                <c:pt idx="0">
                  <c:v>clustering2</c:v>
                </c:pt>
              </c:strCache>
            </c:strRef>
          </c:tx>
          <c:spPr>
            <a:solidFill>
              <a:schemeClr val="accent3"/>
            </a:solidFill>
            <a:ln>
              <a:noFill/>
            </a:ln>
            <a:effectLst/>
          </c:spPr>
          <c:invertIfNegative val="0"/>
          <c:errBars>
            <c:errBarType val="both"/>
            <c:errValType val="cust"/>
            <c:noEndCap val="0"/>
            <c:plus>
              <c:numRef>
                <c:f>'[clustering sumary.xlsx]compare sampling=True times=25'!$J$18:$N$18</c:f>
                <c:numCache>
                  <c:formatCode>General</c:formatCode>
                  <c:ptCount val="5"/>
                  <c:pt idx="0">
                    <c:v>3.9999999999999925E-2</c:v>
                  </c:pt>
                  <c:pt idx="1">
                    <c:v>3.0000000000000027E-2</c:v>
                  </c:pt>
                  <c:pt idx="2">
                    <c:v>2.9999999999999916E-2</c:v>
                  </c:pt>
                  <c:pt idx="3">
                    <c:v>3.9999999999999925E-2</c:v>
                  </c:pt>
                  <c:pt idx="4">
                    <c:v>6.9999999999999951E-2</c:v>
                  </c:pt>
                </c:numCache>
              </c:numRef>
            </c:plus>
            <c:minus>
              <c:numRef>
                <c:f>'[clustering sumary.xlsx]compare sampling=True times=25'!$J$23:$N$23</c:f>
                <c:numCache>
                  <c:formatCode>General</c:formatCode>
                  <c:ptCount val="5"/>
                  <c:pt idx="0">
                    <c:v>6.0000000000000053E-2</c:v>
                  </c:pt>
                  <c:pt idx="1">
                    <c:v>4.9999999999999933E-2</c:v>
                  </c:pt>
                  <c:pt idx="2">
                    <c:v>5.0000000000000044E-2</c:v>
                  </c:pt>
                  <c:pt idx="3">
                    <c:v>7.0000000000000062E-2</c:v>
                  </c:pt>
                  <c:pt idx="4">
                    <c:v>0.12</c:v>
                  </c:pt>
                </c:numCache>
              </c:numRef>
            </c:minus>
            <c:spPr>
              <a:noFill/>
              <a:ln w="9525" cap="flat" cmpd="sng" algn="ctr">
                <a:solidFill>
                  <a:schemeClr val="tx1">
                    <a:lumMod val="65000"/>
                    <a:lumOff val="35000"/>
                  </a:schemeClr>
                </a:solidFill>
                <a:round/>
              </a:ln>
              <a:effectLst/>
            </c:spPr>
          </c:errBars>
          <c:cat>
            <c:strRef>
              <c:f>'[clustering sumary.xlsx]compare sampling=True times=25'!$B$1:$F$1</c:f>
              <c:strCache>
                <c:ptCount val="5"/>
                <c:pt idx="0">
                  <c:v>Completeness</c:v>
                </c:pt>
                <c:pt idx="1">
                  <c:v>Homogeneity</c:v>
                </c:pt>
                <c:pt idx="2">
                  <c:v>V-measure</c:v>
                </c:pt>
                <c:pt idx="3">
                  <c:v>AMI</c:v>
                </c:pt>
                <c:pt idx="4">
                  <c:v>ARI</c:v>
                </c:pt>
              </c:strCache>
            </c:strRef>
          </c:cat>
          <c:val>
            <c:numRef>
              <c:f>'[clustering sumary.xlsx]compare sampling=True times=25'!$B$4:$F$4</c:f>
              <c:numCache>
                <c:formatCode>General</c:formatCode>
                <c:ptCount val="5"/>
                <c:pt idx="0">
                  <c:v>0.91</c:v>
                </c:pt>
                <c:pt idx="1">
                  <c:v>0.94</c:v>
                </c:pt>
                <c:pt idx="2">
                  <c:v>0.93</c:v>
                </c:pt>
                <c:pt idx="3">
                  <c:v>0.91</c:v>
                </c:pt>
                <c:pt idx="4">
                  <c:v>0.9</c:v>
                </c:pt>
              </c:numCache>
            </c:numRef>
          </c:val>
          <c:extLst xmlns:c16r2="http://schemas.microsoft.com/office/drawing/2015/06/chart">
            <c:ext xmlns:c16="http://schemas.microsoft.com/office/drawing/2014/chart" uri="{C3380CC4-5D6E-409C-BE32-E72D297353CC}">
              <c16:uniqueId val="{00000001-5C00-4F22-906A-E6E44204D3CA}"/>
            </c:ext>
          </c:extLst>
        </c:ser>
        <c:ser>
          <c:idx val="3"/>
          <c:order val="3"/>
          <c:tx>
            <c:strRef>
              <c:f>'[clustering sumary.xlsx]compare sampling=True times=25'!$A$5</c:f>
              <c:strCache>
                <c:ptCount val="1"/>
                <c:pt idx="0">
                  <c:v>clustering3</c:v>
                </c:pt>
              </c:strCache>
            </c:strRef>
          </c:tx>
          <c:spPr>
            <a:solidFill>
              <a:schemeClr val="accent4"/>
            </a:solidFill>
            <a:ln>
              <a:noFill/>
            </a:ln>
            <a:effectLst/>
          </c:spPr>
          <c:invertIfNegative val="0"/>
          <c:errBars>
            <c:errBarType val="both"/>
            <c:errValType val="cust"/>
            <c:noEndCap val="0"/>
            <c:plus>
              <c:numRef>
                <c:f>'[clustering sumary.xlsx]compare sampling=True times=25'!$J$19:$N$19</c:f>
                <c:numCache>
                  <c:formatCode>General</c:formatCode>
                  <c:ptCount val="5"/>
                  <c:pt idx="0">
                    <c:v>2.9999999999999916E-2</c:v>
                  </c:pt>
                  <c:pt idx="1">
                    <c:v>3.0000000000000027E-2</c:v>
                  </c:pt>
                  <c:pt idx="2">
                    <c:v>2.9999999999999916E-2</c:v>
                  </c:pt>
                  <c:pt idx="3">
                    <c:v>3.9999999999999925E-2</c:v>
                  </c:pt>
                  <c:pt idx="4">
                    <c:v>6.9999999999999951E-2</c:v>
                  </c:pt>
                </c:numCache>
              </c:numRef>
            </c:plus>
            <c:minus>
              <c:numRef>
                <c:f>'[clustering sumary.xlsx]compare sampling=True times=25'!$J$24:$N$24</c:f>
                <c:numCache>
                  <c:formatCode>General</c:formatCode>
                  <c:ptCount val="5"/>
                  <c:pt idx="0">
                    <c:v>4.0000000000000036E-2</c:v>
                  </c:pt>
                  <c:pt idx="1">
                    <c:v>4.9999999999999933E-2</c:v>
                  </c:pt>
                  <c:pt idx="2">
                    <c:v>5.0000000000000044E-2</c:v>
                  </c:pt>
                  <c:pt idx="3">
                    <c:v>4.0000000000000036E-2</c:v>
                  </c:pt>
                  <c:pt idx="4">
                    <c:v>0.12</c:v>
                  </c:pt>
                </c:numCache>
              </c:numRef>
            </c:minus>
            <c:spPr>
              <a:noFill/>
              <a:ln w="9525" cap="flat" cmpd="sng" algn="ctr">
                <a:solidFill>
                  <a:schemeClr val="tx1">
                    <a:lumMod val="65000"/>
                    <a:lumOff val="35000"/>
                  </a:schemeClr>
                </a:solidFill>
                <a:round/>
              </a:ln>
              <a:effectLst/>
            </c:spPr>
          </c:errBars>
          <c:cat>
            <c:strRef>
              <c:f>'[clustering sumary.xlsx]compare sampling=True times=25'!$B$1:$F$1</c:f>
              <c:strCache>
                <c:ptCount val="5"/>
                <c:pt idx="0">
                  <c:v>Completeness</c:v>
                </c:pt>
                <c:pt idx="1">
                  <c:v>Homogeneity</c:v>
                </c:pt>
                <c:pt idx="2">
                  <c:v>V-measure</c:v>
                </c:pt>
                <c:pt idx="3">
                  <c:v>AMI</c:v>
                </c:pt>
                <c:pt idx="4">
                  <c:v>ARI</c:v>
                </c:pt>
              </c:strCache>
            </c:strRef>
          </c:cat>
          <c:val>
            <c:numRef>
              <c:f>'[clustering sumary.xlsx]compare sampling=True times=25'!$B$5:$F$5</c:f>
              <c:numCache>
                <c:formatCode>General</c:formatCode>
                <c:ptCount val="5"/>
                <c:pt idx="0">
                  <c:v>0.92</c:v>
                </c:pt>
                <c:pt idx="1">
                  <c:v>0.94</c:v>
                </c:pt>
                <c:pt idx="2">
                  <c:v>0.93</c:v>
                </c:pt>
                <c:pt idx="3">
                  <c:v>0.91</c:v>
                </c:pt>
                <c:pt idx="4">
                  <c:v>0.9</c:v>
                </c:pt>
              </c:numCache>
            </c:numRef>
          </c:val>
          <c:extLst xmlns:c16r2="http://schemas.microsoft.com/office/drawing/2015/06/chart">
            <c:ext xmlns:c16="http://schemas.microsoft.com/office/drawing/2014/chart" uri="{C3380CC4-5D6E-409C-BE32-E72D297353CC}">
              <c16:uniqueId val="{00000002-5C00-4F22-906A-E6E44204D3CA}"/>
            </c:ext>
          </c:extLst>
        </c:ser>
        <c:ser>
          <c:idx val="4"/>
          <c:order val="4"/>
          <c:tx>
            <c:strRef>
              <c:f>'[clustering sumary.xlsx]compare sampling=True times=25'!$A$6</c:f>
              <c:strCache>
                <c:ptCount val="1"/>
                <c:pt idx="0">
                  <c:v>clustering4</c:v>
                </c:pt>
              </c:strCache>
            </c:strRef>
          </c:tx>
          <c:spPr>
            <a:solidFill>
              <a:schemeClr val="accent5"/>
            </a:solidFill>
            <a:ln>
              <a:noFill/>
            </a:ln>
            <a:effectLst/>
          </c:spPr>
          <c:invertIfNegative val="0"/>
          <c:errBars>
            <c:errBarType val="both"/>
            <c:errValType val="cust"/>
            <c:noEndCap val="0"/>
            <c:plus>
              <c:numRef>
                <c:f>'[clustering sumary.xlsx]compare sampling=True times=25'!$J$20:$N$20</c:f>
                <c:numCache>
                  <c:formatCode>General</c:formatCode>
                  <c:ptCount val="5"/>
                  <c:pt idx="0">
                    <c:v>3.9999999999999925E-2</c:v>
                  </c:pt>
                  <c:pt idx="1">
                    <c:v>2.0000000000000018E-2</c:v>
                  </c:pt>
                  <c:pt idx="2">
                    <c:v>2.9999999999999916E-2</c:v>
                  </c:pt>
                  <c:pt idx="3">
                    <c:v>3.9999999999999925E-2</c:v>
                  </c:pt>
                  <c:pt idx="4">
                    <c:v>4.9999999999999933E-2</c:v>
                  </c:pt>
                </c:numCache>
              </c:numRef>
            </c:plus>
            <c:minus>
              <c:numRef>
                <c:f>'[clustering sumary.xlsx]compare sampling=True times=25'!$J$25:$N$25</c:f>
                <c:numCache>
                  <c:formatCode>General</c:formatCode>
                  <c:ptCount val="5"/>
                  <c:pt idx="0">
                    <c:v>5.0000000000000044E-2</c:v>
                  </c:pt>
                  <c:pt idx="1">
                    <c:v>3.9999999999999925E-2</c:v>
                  </c:pt>
                  <c:pt idx="2">
                    <c:v>3.0000000000000027E-2</c:v>
                  </c:pt>
                  <c:pt idx="3">
                    <c:v>5.0000000000000044E-2</c:v>
                  </c:pt>
                  <c:pt idx="4">
                    <c:v>0.10999999999999999</c:v>
                  </c:pt>
                </c:numCache>
              </c:numRef>
            </c:minus>
            <c:spPr>
              <a:noFill/>
              <a:ln w="9525" cap="flat" cmpd="sng" algn="ctr">
                <a:solidFill>
                  <a:schemeClr val="tx1">
                    <a:lumMod val="65000"/>
                    <a:lumOff val="35000"/>
                  </a:schemeClr>
                </a:solidFill>
                <a:round/>
              </a:ln>
              <a:effectLst/>
            </c:spPr>
          </c:errBars>
          <c:cat>
            <c:strRef>
              <c:f>'[clustering sumary.xlsx]compare sampling=True times=25'!$B$1:$F$1</c:f>
              <c:strCache>
                <c:ptCount val="5"/>
                <c:pt idx="0">
                  <c:v>Completeness</c:v>
                </c:pt>
                <c:pt idx="1">
                  <c:v>Homogeneity</c:v>
                </c:pt>
                <c:pt idx="2">
                  <c:v>V-measure</c:v>
                </c:pt>
                <c:pt idx="3">
                  <c:v>AMI</c:v>
                </c:pt>
                <c:pt idx="4">
                  <c:v>ARI</c:v>
                </c:pt>
              </c:strCache>
            </c:strRef>
          </c:cat>
          <c:val>
            <c:numRef>
              <c:f>'[clustering sumary.xlsx]compare sampling=True times=25'!$B$6:$F$6</c:f>
              <c:numCache>
                <c:formatCode>General</c:formatCode>
                <c:ptCount val="5"/>
                <c:pt idx="0">
                  <c:v>0.92</c:v>
                </c:pt>
                <c:pt idx="1">
                  <c:v>0.94</c:v>
                </c:pt>
                <c:pt idx="2">
                  <c:v>0.93</c:v>
                </c:pt>
                <c:pt idx="3">
                  <c:v>0.91</c:v>
                </c:pt>
                <c:pt idx="4">
                  <c:v>0.91</c:v>
                </c:pt>
              </c:numCache>
            </c:numRef>
          </c:val>
          <c:extLst xmlns:c16r2="http://schemas.microsoft.com/office/drawing/2015/06/chart">
            <c:ext xmlns:c16="http://schemas.microsoft.com/office/drawing/2014/chart" uri="{C3380CC4-5D6E-409C-BE32-E72D297353CC}">
              <c16:uniqueId val="{00000003-5C00-4F22-906A-E6E44204D3CA}"/>
            </c:ext>
          </c:extLst>
        </c:ser>
        <c:dLbls>
          <c:showLegendKey val="0"/>
          <c:showVal val="0"/>
          <c:showCatName val="0"/>
          <c:showSerName val="0"/>
          <c:showPercent val="0"/>
          <c:showBubbleSize val="0"/>
        </c:dLbls>
        <c:gapWidth val="219"/>
        <c:overlap val="-27"/>
        <c:axId val="2107168816"/>
        <c:axId val="2106989072"/>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'[clustering sumary.xlsx]compare sampling=True times=25'!$A$2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'[clustering sumary.xlsx]compare sampling=True times=25'!$B$1:$F$1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'[clustering sumary.xlsx]compare sampling=True times=25'!$B$2:$F$2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A-5C00-4F22-906A-E6E44204D3CA}"/>
                  </c:ext>
                </c:extLst>
              </c15:ser>
            </c15:filteredBarSeries>
          </c:ext>
        </c:extLst>
      </c:barChart>
      <c:catAx>
        <c:axId val="2107168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06989072"/>
        <c:crosses val="autoZero"/>
        <c:auto val="1"/>
        <c:lblAlgn val="ctr"/>
        <c:lblOffset val="100"/>
        <c:noMultiLvlLbl val="0"/>
      </c:catAx>
      <c:valAx>
        <c:axId val="2106989072"/>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07168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8:2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'8比2'!$A$3</c:f>
              <c:strCache>
                <c:ptCount val="1"/>
                <c:pt idx="0">
                  <c:v>0.4</c:v>
                </c:pt>
              </c:strCache>
            </c:strRef>
          </c:tx>
          <c:spPr>
            <a:solidFill>
              <a:schemeClr val="accent2"/>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'8比2'!$B$3:$F$3</c:f>
              <c:numCache>
                <c:formatCode>General</c:formatCode>
                <c:ptCount val="5"/>
                <c:pt idx="0">
                  <c:v>0.93</c:v>
                </c:pt>
                <c:pt idx="1">
                  <c:v>0.15</c:v>
                </c:pt>
                <c:pt idx="2">
                  <c:v>0.24</c:v>
                </c:pt>
                <c:pt idx="3">
                  <c:v>0.14000000000000001</c:v>
                </c:pt>
                <c:pt idx="4">
                  <c:v>0.04</c:v>
                </c:pt>
              </c:numCache>
            </c:numRef>
          </c:val>
          <c:extLst xmlns:c16r2="http://schemas.microsoft.com/office/drawing/2015/06/chart">
            <c:ext xmlns:c16="http://schemas.microsoft.com/office/drawing/2014/chart" uri="{C3380CC4-5D6E-409C-BE32-E72D297353CC}">
              <c16:uniqueId val="{00000000-4905-4BE8-99B6-EF81522E2388}"/>
            </c:ext>
          </c:extLst>
        </c:ser>
        <c:ser>
          <c:idx val="2"/>
          <c:order val="2"/>
          <c:tx>
            <c:strRef>
              <c:f>'8比2'!$A$4</c:f>
              <c:strCache>
                <c:ptCount val="1"/>
                <c:pt idx="0">
                  <c:v>0.45</c:v>
                </c:pt>
              </c:strCache>
            </c:strRef>
          </c:tx>
          <c:spPr>
            <a:solidFill>
              <a:schemeClr val="accent3"/>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'8比2'!$B$4:$F$4</c:f>
              <c:numCache>
                <c:formatCode>General</c:formatCode>
                <c:ptCount val="5"/>
                <c:pt idx="0">
                  <c:v>0.92</c:v>
                </c:pt>
                <c:pt idx="1">
                  <c:v>0.56000000000000005</c:v>
                </c:pt>
                <c:pt idx="2">
                  <c:v>0.7</c:v>
                </c:pt>
                <c:pt idx="3">
                  <c:v>0.55000000000000004</c:v>
                </c:pt>
                <c:pt idx="4">
                  <c:v>0.34</c:v>
                </c:pt>
              </c:numCache>
            </c:numRef>
          </c:val>
          <c:extLst xmlns:c16r2="http://schemas.microsoft.com/office/drawing/2015/06/chart">
            <c:ext xmlns:c16="http://schemas.microsoft.com/office/drawing/2014/chart" uri="{C3380CC4-5D6E-409C-BE32-E72D297353CC}">
              <c16:uniqueId val="{00000001-4905-4BE8-99B6-EF81522E2388}"/>
            </c:ext>
          </c:extLst>
        </c:ser>
        <c:ser>
          <c:idx val="3"/>
          <c:order val="3"/>
          <c:tx>
            <c:strRef>
              <c:f>'8比2'!$A$5</c:f>
              <c:strCache>
                <c:ptCount val="1"/>
                <c:pt idx="0">
                  <c:v>0.5</c:v>
                </c:pt>
              </c:strCache>
            </c:strRef>
          </c:tx>
          <c:spPr>
            <a:solidFill>
              <a:schemeClr val="accent4"/>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'8比2'!$B$5:$F$5</c:f>
              <c:numCache>
                <c:formatCode>General</c:formatCode>
                <c:ptCount val="5"/>
                <c:pt idx="0">
                  <c:v>0.93</c:v>
                </c:pt>
                <c:pt idx="1">
                  <c:v>0.81</c:v>
                </c:pt>
                <c:pt idx="2">
                  <c:v>0.87</c:v>
                </c:pt>
                <c:pt idx="3">
                  <c:v>0.8</c:v>
                </c:pt>
                <c:pt idx="4">
                  <c:v>0.72</c:v>
                </c:pt>
              </c:numCache>
            </c:numRef>
          </c:val>
          <c:extLst xmlns:c16r2="http://schemas.microsoft.com/office/drawing/2015/06/chart">
            <c:ext xmlns:c16="http://schemas.microsoft.com/office/drawing/2014/chart" uri="{C3380CC4-5D6E-409C-BE32-E72D297353CC}">
              <c16:uniqueId val="{00000002-4905-4BE8-99B6-EF81522E2388}"/>
            </c:ext>
          </c:extLst>
        </c:ser>
        <c:ser>
          <c:idx val="4"/>
          <c:order val="4"/>
          <c:tx>
            <c:strRef>
              <c:f>'8比2'!$A$6</c:f>
              <c:strCache>
                <c:ptCount val="1"/>
                <c:pt idx="0">
                  <c:v>0.55</c:v>
                </c:pt>
              </c:strCache>
            </c:strRef>
          </c:tx>
          <c:spPr>
            <a:solidFill>
              <a:schemeClr val="accent5"/>
            </a:solidFill>
            <a:ln>
              <a:noFill/>
            </a:ln>
            <a:effectLst/>
          </c:spPr>
          <c:invertIfNegative val="0"/>
          <c:errBars>
            <c:errBarType val="both"/>
            <c:errValType val="cust"/>
            <c:noEndCap val="0"/>
            <c:plus>
              <c:numRef>
                <c:f>'8比2'!$I$20:$M$20</c:f>
                <c:numCache>
                  <c:formatCode>General</c:formatCode>
                  <c:ptCount val="5"/>
                  <c:pt idx="0">
                    <c:v>2.9999999999999916E-2</c:v>
                  </c:pt>
                  <c:pt idx="1">
                    <c:v>3.9999999999999925E-2</c:v>
                  </c:pt>
                  <c:pt idx="2">
                    <c:v>2.9999999999999916E-2</c:v>
                  </c:pt>
                  <c:pt idx="3">
                    <c:v>3.9999999999999925E-2</c:v>
                  </c:pt>
                  <c:pt idx="4">
                    <c:v>7.0000000000000062E-2</c:v>
                  </c:pt>
                </c:numCache>
              </c:numRef>
            </c:plus>
            <c:minus>
              <c:numRef>
                <c:f>'8比2'!$I$29:$M$29</c:f>
                <c:numCache>
                  <c:formatCode>General</c:formatCode>
                  <c:ptCount val="5"/>
                  <c:pt idx="0">
                    <c:v>3.0000000000000027E-2</c:v>
                  </c:pt>
                  <c:pt idx="1">
                    <c:v>4.0000000000000036E-2</c:v>
                  </c:pt>
                  <c:pt idx="2">
                    <c:v>3.0000000000000027E-2</c:v>
                  </c:pt>
                  <c:pt idx="3">
                    <c:v>4.0000000000000036E-2</c:v>
                  </c:pt>
                  <c:pt idx="4">
                    <c:v>9.9999999999999978E-2</c:v>
                  </c:pt>
                </c:numCache>
              </c:numRef>
            </c:minus>
            <c:spPr>
              <a:noFill/>
              <a:ln w="9525" cap="flat" cmpd="sng" algn="ctr">
                <a:solidFill>
                  <a:schemeClr val="tx1">
                    <a:lumMod val="65000"/>
                    <a:lumOff val="35000"/>
                  </a:schemeClr>
                </a:solidFill>
                <a:round/>
              </a:ln>
              <a:effectLst/>
            </c:spPr>
          </c:errBars>
          <c:cat>
            <c:strRef>
              <c:f>'8比2'!$B$1:$F$1</c:f>
              <c:strCache>
                <c:ptCount val="5"/>
                <c:pt idx="0">
                  <c:v>Completeness</c:v>
                </c:pt>
                <c:pt idx="1">
                  <c:v>Homogeneity</c:v>
                </c:pt>
                <c:pt idx="2">
                  <c:v>V-measure</c:v>
                </c:pt>
                <c:pt idx="3">
                  <c:v>AMI</c:v>
                </c:pt>
                <c:pt idx="4">
                  <c:v>ARI</c:v>
                </c:pt>
              </c:strCache>
            </c:strRef>
          </c:cat>
          <c:val>
            <c:numRef>
              <c:f>'8比2'!$B$6:$F$6</c:f>
              <c:numCache>
                <c:formatCode>General</c:formatCode>
                <c:ptCount val="5"/>
                <c:pt idx="0">
                  <c:v>0.92</c:v>
                </c:pt>
                <c:pt idx="1">
                  <c:v>0.91</c:v>
                </c:pt>
                <c:pt idx="2">
                  <c:v>0.92</c:v>
                </c:pt>
                <c:pt idx="3">
                  <c:v>0.9</c:v>
                </c:pt>
                <c:pt idx="4">
                  <c:v>0.86</c:v>
                </c:pt>
              </c:numCache>
            </c:numRef>
          </c:val>
          <c:extLst xmlns:c16r2="http://schemas.microsoft.com/office/drawing/2015/06/chart">
            <c:ext xmlns:c16="http://schemas.microsoft.com/office/drawing/2014/chart" uri="{C3380CC4-5D6E-409C-BE32-E72D297353CC}">
              <c16:uniqueId val="{00000003-4905-4BE8-99B6-EF81522E2388}"/>
            </c:ext>
          </c:extLst>
        </c:ser>
        <c:ser>
          <c:idx val="5"/>
          <c:order val="5"/>
          <c:tx>
            <c:strRef>
              <c:f>'8比2'!$A$7</c:f>
              <c:strCache>
                <c:ptCount val="1"/>
                <c:pt idx="0">
                  <c:v>0.6</c:v>
                </c:pt>
              </c:strCache>
            </c:strRef>
          </c:tx>
          <c:spPr>
            <a:solidFill>
              <a:schemeClr val="accent6"/>
            </a:solidFill>
            <a:ln>
              <a:noFill/>
            </a:ln>
            <a:effectLst/>
          </c:spPr>
          <c:invertIfNegative val="0"/>
          <c:errBars>
            <c:errBarType val="both"/>
            <c:errValType val="cust"/>
            <c:noEndCap val="0"/>
            <c:plus>
              <c:numRef>
                <c:f>'8比2'!$I$21:$M$21</c:f>
                <c:numCache>
                  <c:formatCode>General</c:formatCode>
                  <c:ptCount val="5"/>
                  <c:pt idx="0">
                    <c:v>3.0000000000000027E-2</c:v>
                  </c:pt>
                  <c:pt idx="1">
                    <c:v>1.0000000000000009E-2</c:v>
                  </c:pt>
                  <c:pt idx="2">
                    <c:v>1.9999999999999907E-2</c:v>
                  </c:pt>
                  <c:pt idx="3">
                    <c:v>4.0000000000000036E-2</c:v>
                  </c:pt>
                  <c:pt idx="4">
                    <c:v>5.0000000000000044E-2</c:v>
                  </c:pt>
                </c:numCache>
              </c:numRef>
            </c:plus>
            <c:minus>
              <c:numRef>
                <c:f>'8比2'!$I$30:$M$30</c:f>
                <c:numCache>
                  <c:formatCode>General</c:formatCode>
                  <c:ptCount val="5"/>
                  <c:pt idx="0">
                    <c:v>3.0000000000000027E-2</c:v>
                  </c:pt>
                  <c:pt idx="1">
                    <c:v>2.0000000000000018E-2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'8比2'!$B$1:$F$1</c:f>
              <c:strCache>
                <c:ptCount val="5"/>
                <c:pt idx="0">
                  <c:v>Completeness</c:v>
                </c:pt>
                <c:pt idx="1">
                  <c:v>Homogeneity</c:v>
                </c:pt>
                <c:pt idx="2">
                  <c:v>V-measure</c:v>
                </c:pt>
                <c:pt idx="3">
                  <c:v>AMI</c:v>
                </c:pt>
                <c:pt idx="4">
                  <c:v>ARI</c:v>
                </c:pt>
              </c:strCache>
            </c:strRef>
          </c:cat>
          <c:val>
            <c:numRef>
              <c:f>'8比2'!$B$7:$F$7</c:f>
              <c:numCache>
                <c:formatCode>General</c:formatCode>
                <c:ptCount val="5"/>
                <c:pt idx="0">
                  <c:v>0.88</c:v>
                </c:pt>
                <c:pt idx="1">
                  <c:v>0.96</c:v>
                </c:pt>
                <c:pt idx="2">
                  <c:v>0.92</c:v>
                </c:pt>
                <c:pt idx="3">
                  <c:v>0.87</c:v>
                </c:pt>
                <c:pt idx="4">
                  <c:v>0.88</c:v>
                </c:pt>
              </c:numCache>
            </c:numRef>
          </c:val>
          <c:extLst xmlns:c16r2="http://schemas.microsoft.com/office/drawing/2015/06/chart">
            <c:ext xmlns:c16="http://schemas.microsoft.com/office/drawing/2014/chart" uri="{C3380CC4-5D6E-409C-BE32-E72D297353CC}">
              <c16:uniqueId val="{00000004-4905-4BE8-99B6-EF81522E2388}"/>
            </c:ext>
          </c:extLst>
        </c:ser>
        <c:ser>
          <c:idx val="6"/>
          <c:order val="6"/>
          <c:tx>
            <c:strRef>
              <c:f>'8比2'!$A$8</c:f>
              <c:strCache>
                <c:ptCount val="1"/>
                <c:pt idx="0">
                  <c:v>0.65</c:v>
                </c:pt>
              </c:strCache>
            </c:strRef>
          </c:tx>
          <c:spPr>
            <a:solidFill>
              <a:schemeClr val="accent1">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'8比2'!$B$8:$F$8</c:f>
              <c:numCache>
                <c:formatCode>General</c:formatCode>
                <c:ptCount val="5"/>
                <c:pt idx="0">
                  <c:v>0.8</c:v>
                </c:pt>
                <c:pt idx="1">
                  <c:v>0.98</c:v>
                </c:pt>
                <c:pt idx="2">
                  <c:v>0.88</c:v>
                </c:pt>
                <c:pt idx="3">
                  <c:v>0.77</c:v>
                </c:pt>
                <c:pt idx="4">
                  <c:v>0.8</c:v>
                </c:pt>
              </c:numCache>
            </c:numRef>
          </c:val>
          <c:extLst xmlns:c16r2="http://schemas.microsoft.com/office/drawing/2015/06/chart">
            <c:ext xmlns:c16="http://schemas.microsoft.com/office/drawing/2014/chart" uri="{C3380CC4-5D6E-409C-BE32-E72D297353CC}">
              <c16:uniqueId val="{00000005-4905-4BE8-99B6-EF81522E2388}"/>
            </c:ext>
          </c:extLst>
        </c:ser>
        <c:ser>
          <c:idx val="7"/>
          <c:order val="7"/>
          <c:tx>
            <c:strRef>
              <c:f>'8比2'!$A$9</c:f>
              <c:strCache>
                <c:ptCount val="1"/>
                <c:pt idx="0">
                  <c:v>0.7</c:v>
                </c:pt>
              </c:strCache>
            </c:strRef>
          </c:tx>
          <c:spPr>
            <a:solidFill>
              <a:schemeClr val="accent2">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'8比2'!$B$9:$F$9</c:f>
              <c:numCache>
                <c:formatCode>General</c:formatCode>
                <c:ptCount val="5"/>
                <c:pt idx="0">
                  <c:v>0.69</c:v>
                </c:pt>
                <c:pt idx="1">
                  <c:v>0.99</c:v>
                </c:pt>
                <c:pt idx="2">
                  <c:v>0.81</c:v>
                </c:pt>
                <c:pt idx="3">
                  <c:v>0.61</c:v>
                </c:pt>
                <c:pt idx="4">
                  <c:v>0.62</c:v>
                </c:pt>
              </c:numCache>
            </c:numRef>
          </c:val>
          <c:extLst xmlns:c16r2="http://schemas.microsoft.com/office/drawing/2015/06/chart">
            <c:ext xmlns:c16="http://schemas.microsoft.com/office/drawing/2014/chart" uri="{C3380CC4-5D6E-409C-BE32-E72D297353CC}">
              <c16:uniqueId val="{00000006-4905-4BE8-99B6-EF81522E2388}"/>
            </c:ext>
          </c:extLst>
        </c:ser>
        <c:ser>
          <c:idx val="8"/>
          <c:order val="8"/>
          <c:tx>
            <c:strRef>
              <c:f>'8比2'!$A$10</c:f>
              <c:strCache>
                <c:ptCount val="1"/>
                <c:pt idx="0">
                  <c:v>0.75</c:v>
                </c:pt>
              </c:strCache>
            </c:strRef>
          </c:tx>
          <c:spPr>
            <a:solidFill>
              <a:schemeClr val="accent3">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'8比2'!$B$10:$F$10</c:f>
              <c:numCache>
                <c:formatCode>General</c:formatCode>
                <c:ptCount val="5"/>
                <c:pt idx="0">
                  <c:v>0.61</c:v>
                </c:pt>
                <c:pt idx="1">
                  <c:v>1</c:v>
                </c:pt>
                <c:pt idx="2">
                  <c:v>0.76</c:v>
                </c:pt>
                <c:pt idx="3">
                  <c:v>0.47</c:v>
                </c:pt>
                <c:pt idx="4">
                  <c:v>0.43</c:v>
                </c:pt>
              </c:numCache>
            </c:numRef>
          </c:val>
          <c:extLst xmlns:c16r2="http://schemas.microsoft.com/office/drawing/2015/06/chart">
            <c:ext xmlns:c16="http://schemas.microsoft.com/office/drawing/2014/chart" uri="{C3380CC4-5D6E-409C-BE32-E72D297353CC}">
              <c16:uniqueId val="{00000007-4905-4BE8-99B6-EF81522E2388}"/>
            </c:ext>
          </c:extLst>
        </c:ser>
        <c:dLbls>
          <c:showLegendKey val="0"/>
          <c:showVal val="0"/>
          <c:showCatName val="0"/>
          <c:showSerName val="0"/>
          <c:showPercent val="0"/>
          <c:showBubbleSize val="0"/>
        </c:dLbls>
        <c:gapWidth val="219"/>
        <c:overlap val="-27"/>
        <c:axId val="188474736"/>
        <c:axId val="188474192"/>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'8比2'!$A$2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'8比2'!$B$1:$F$1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'8比2'!$B$2:$F$2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4905-4BE8-99B6-EF81522E2388}"/>
                  </c:ext>
                </c:extLst>
              </c15:ser>
            </c15:filteredBarSeries>
          </c:ext>
        </c:extLst>
      </c:barChart>
      <c:catAx>
        <c:axId val="188474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74192"/>
        <c:crosses val="autoZero"/>
        <c:auto val="1"/>
        <c:lblAlgn val="ctr"/>
        <c:lblOffset val="100"/>
        <c:noMultiLvlLbl val="0"/>
      </c:catAx>
      <c:valAx>
        <c:axId val="1884741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74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9:1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'9比1'!$A$3</c:f>
              <c:strCache>
                <c:ptCount val="1"/>
                <c:pt idx="0">
                  <c:v>0.4</c:v>
                </c:pt>
              </c:strCache>
            </c:strRef>
          </c:tx>
          <c:spPr>
            <a:solidFill>
              <a:schemeClr val="accent2"/>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'9比1'!$B$3:$F$3</c:f>
              <c:numCache>
                <c:formatCode>General</c:formatCode>
                <c:ptCount val="5"/>
                <c:pt idx="0">
                  <c:v>0.92</c:v>
                </c:pt>
                <c:pt idx="1">
                  <c:v>0.28000000000000003</c:v>
                </c:pt>
                <c:pt idx="2">
                  <c:v>0.43</c:v>
                </c:pt>
                <c:pt idx="3">
                  <c:v>0.28000000000000003</c:v>
                </c:pt>
                <c:pt idx="4">
                  <c:v>0.1</c:v>
                </c:pt>
              </c:numCache>
            </c:numRef>
          </c:val>
          <c:extLst xmlns:c16r2="http://schemas.microsoft.com/office/drawing/2015/06/chart">
            <c:ext xmlns:c16="http://schemas.microsoft.com/office/drawing/2014/chart" uri="{C3380CC4-5D6E-409C-BE32-E72D297353CC}">
              <c16:uniqueId val="{00000000-6499-4CCB-9422-4588B9EAE10C}"/>
            </c:ext>
          </c:extLst>
        </c:ser>
        <c:ser>
          <c:idx val="2"/>
          <c:order val="2"/>
          <c:tx>
            <c:strRef>
              <c:f>'9比1'!$A$4</c:f>
              <c:strCache>
                <c:ptCount val="1"/>
                <c:pt idx="0">
                  <c:v>0.45</c:v>
                </c:pt>
              </c:strCache>
            </c:strRef>
          </c:tx>
          <c:spPr>
            <a:solidFill>
              <a:schemeClr val="accent3"/>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'9比1'!$B$4:$F$4</c:f>
              <c:numCache>
                <c:formatCode>General</c:formatCode>
                <c:ptCount val="5"/>
                <c:pt idx="0">
                  <c:v>0.92</c:v>
                </c:pt>
                <c:pt idx="1">
                  <c:v>0.65</c:v>
                </c:pt>
                <c:pt idx="2">
                  <c:v>0.76</c:v>
                </c:pt>
                <c:pt idx="3">
                  <c:v>0.64</c:v>
                </c:pt>
                <c:pt idx="4">
                  <c:v>0.45</c:v>
                </c:pt>
              </c:numCache>
            </c:numRef>
          </c:val>
          <c:extLst xmlns:c16r2="http://schemas.microsoft.com/office/drawing/2015/06/chart">
            <c:ext xmlns:c16="http://schemas.microsoft.com/office/drawing/2014/chart" uri="{C3380CC4-5D6E-409C-BE32-E72D297353CC}">
              <c16:uniqueId val="{00000001-6499-4CCB-9422-4588B9EAE10C}"/>
            </c:ext>
          </c:extLst>
        </c:ser>
        <c:ser>
          <c:idx val="3"/>
          <c:order val="3"/>
          <c:tx>
            <c:strRef>
              <c:f>'9比1'!$A$5</c:f>
              <c:strCache>
                <c:ptCount val="1"/>
                <c:pt idx="0">
                  <c:v>0.5</c:v>
                </c:pt>
              </c:strCache>
            </c:strRef>
          </c:tx>
          <c:spPr>
            <a:solidFill>
              <a:schemeClr val="accent4"/>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'9比1'!$B$5:$F$5</c:f>
              <c:numCache>
                <c:formatCode>General</c:formatCode>
                <c:ptCount val="5"/>
                <c:pt idx="0">
                  <c:v>0.92</c:v>
                </c:pt>
                <c:pt idx="1">
                  <c:v>0.84</c:v>
                </c:pt>
                <c:pt idx="2">
                  <c:v>0.88</c:v>
                </c:pt>
                <c:pt idx="3">
                  <c:v>0.83</c:v>
                </c:pt>
                <c:pt idx="4">
                  <c:v>0.77</c:v>
                </c:pt>
              </c:numCache>
            </c:numRef>
          </c:val>
          <c:extLst xmlns:c16r2="http://schemas.microsoft.com/office/drawing/2015/06/chart">
            <c:ext xmlns:c16="http://schemas.microsoft.com/office/drawing/2014/chart" uri="{C3380CC4-5D6E-409C-BE32-E72D297353CC}">
              <c16:uniqueId val="{00000002-6499-4CCB-9422-4588B9EAE10C}"/>
            </c:ext>
          </c:extLst>
        </c:ser>
        <c:ser>
          <c:idx val="4"/>
          <c:order val="4"/>
          <c:tx>
            <c:strRef>
              <c:f>'9比1'!$A$6</c:f>
              <c:strCache>
                <c:ptCount val="1"/>
                <c:pt idx="0">
                  <c:v>0.55</c:v>
                </c:pt>
              </c:strCache>
            </c:strRef>
          </c:tx>
          <c:spPr>
            <a:solidFill>
              <a:schemeClr val="accent5"/>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'9比1'!$B$6:$F$6</c:f>
              <c:numCache>
                <c:formatCode>General</c:formatCode>
                <c:ptCount val="5"/>
                <c:pt idx="0">
                  <c:v>0.91</c:v>
                </c:pt>
                <c:pt idx="1">
                  <c:v>0.93</c:v>
                </c:pt>
                <c:pt idx="2">
                  <c:v>0.92</c:v>
                </c:pt>
                <c:pt idx="3">
                  <c:v>0.9</c:v>
                </c:pt>
                <c:pt idx="4">
                  <c:v>0.89</c:v>
                </c:pt>
              </c:numCache>
            </c:numRef>
          </c:val>
          <c:extLst xmlns:c16r2="http://schemas.microsoft.com/office/drawing/2015/06/chart">
            <c:ext xmlns:c16="http://schemas.microsoft.com/office/drawing/2014/chart" uri="{C3380CC4-5D6E-409C-BE32-E72D297353CC}">
              <c16:uniqueId val="{00000003-6499-4CCB-9422-4588B9EAE10C}"/>
            </c:ext>
          </c:extLst>
        </c:ser>
        <c:ser>
          <c:idx val="5"/>
          <c:order val="5"/>
          <c:tx>
            <c:strRef>
              <c:f>'9比1'!$A$7</c:f>
              <c:strCache>
                <c:ptCount val="1"/>
                <c:pt idx="0">
                  <c:v>0.6</c:v>
                </c:pt>
              </c:strCache>
            </c:strRef>
          </c:tx>
          <c:spPr>
            <a:solidFill>
              <a:schemeClr val="accent6"/>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'9比1'!$B$7:$F$7</c:f>
              <c:numCache>
                <c:formatCode>General</c:formatCode>
                <c:ptCount val="5"/>
                <c:pt idx="0">
                  <c:v>0.87</c:v>
                </c:pt>
                <c:pt idx="1">
                  <c:v>0.96</c:v>
                </c:pt>
                <c:pt idx="2">
                  <c:v>0.91</c:v>
                </c:pt>
                <c:pt idx="3">
                  <c:v>0.85</c:v>
                </c:pt>
                <c:pt idx="4">
                  <c:v>0.87</c:v>
                </c:pt>
              </c:numCache>
            </c:numRef>
          </c:val>
          <c:extLst xmlns:c16r2="http://schemas.microsoft.com/office/drawing/2015/06/chart">
            <c:ext xmlns:c16="http://schemas.microsoft.com/office/drawing/2014/chart" uri="{C3380CC4-5D6E-409C-BE32-E72D297353CC}">
              <c16:uniqueId val="{00000004-6499-4CCB-9422-4588B9EAE10C}"/>
            </c:ext>
          </c:extLst>
        </c:ser>
        <c:ser>
          <c:idx val="6"/>
          <c:order val="6"/>
          <c:tx>
            <c:strRef>
              <c:f>'9比1'!$A$8</c:f>
              <c:strCache>
                <c:ptCount val="1"/>
                <c:pt idx="0">
                  <c:v>0.65</c:v>
                </c:pt>
              </c:strCache>
            </c:strRef>
          </c:tx>
          <c:spPr>
            <a:solidFill>
              <a:schemeClr val="accent1">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'9比1'!$B$8:$F$8</c:f>
              <c:numCache>
                <c:formatCode>General</c:formatCode>
                <c:ptCount val="5"/>
                <c:pt idx="0">
                  <c:v>0.78</c:v>
                </c:pt>
                <c:pt idx="1">
                  <c:v>0.98</c:v>
                </c:pt>
                <c:pt idx="2">
                  <c:v>0.87</c:v>
                </c:pt>
                <c:pt idx="3">
                  <c:v>0.73</c:v>
                </c:pt>
                <c:pt idx="4">
                  <c:v>0.75</c:v>
                </c:pt>
              </c:numCache>
            </c:numRef>
          </c:val>
          <c:extLst xmlns:c16r2="http://schemas.microsoft.com/office/drawing/2015/06/chart">
            <c:ext xmlns:c16="http://schemas.microsoft.com/office/drawing/2014/chart" uri="{C3380CC4-5D6E-409C-BE32-E72D297353CC}">
              <c16:uniqueId val="{00000005-6499-4CCB-9422-4588B9EAE10C}"/>
            </c:ext>
          </c:extLst>
        </c:ser>
        <c:ser>
          <c:idx val="7"/>
          <c:order val="7"/>
          <c:tx>
            <c:strRef>
              <c:f>'9比1'!$A$9</c:f>
              <c:strCache>
                <c:ptCount val="1"/>
                <c:pt idx="0">
                  <c:v>0.7</c:v>
                </c:pt>
              </c:strCache>
            </c:strRef>
          </c:tx>
          <c:spPr>
            <a:solidFill>
              <a:schemeClr val="accent2">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'9比1'!$B$9:$F$9</c:f>
              <c:numCache>
                <c:formatCode>General</c:formatCode>
                <c:ptCount val="5"/>
                <c:pt idx="0">
                  <c:v>0.68</c:v>
                </c:pt>
                <c:pt idx="1">
                  <c:v>0.99</c:v>
                </c:pt>
                <c:pt idx="2">
                  <c:v>0.8</c:v>
                </c:pt>
                <c:pt idx="3">
                  <c:v>0.59</c:v>
                </c:pt>
                <c:pt idx="4">
                  <c:v>0.56999999999999995</c:v>
                </c:pt>
              </c:numCache>
            </c:numRef>
          </c:val>
          <c:extLst xmlns:c16r2="http://schemas.microsoft.com/office/drawing/2015/06/chart">
            <c:ext xmlns:c16="http://schemas.microsoft.com/office/drawing/2014/chart" uri="{C3380CC4-5D6E-409C-BE32-E72D297353CC}">
              <c16:uniqueId val="{00000006-6499-4CCB-9422-4588B9EAE10C}"/>
            </c:ext>
          </c:extLst>
        </c:ser>
        <c:ser>
          <c:idx val="8"/>
          <c:order val="8"/>
          <c:tx>
            <c:strRef>
              <c:f>'9比1'!$A$10</c:f>
              <c:strCache>
                <c:ptCount val="1"/>
                <c:pt idx="0">
                  <c:v>0.75</c:v>
                </c:pt>
              </c:strCache>
            </c:strRef>
          </c:tx>
          <c:spPr>
            <a:solidFill>
              <a:schemeClr val="accent3">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'9比1'!$B$10:$F$10</c:f>
              <c:numCache>
                <c:formatCode>General</c:formatCode>
                <c:ptCount val="5"/>
                <c:pt idx="0">
                  <c:v>0.6</c:v>
                </c:pt>
                <c:pt idx="1">
                  <c:v>1</c:v>
                </c:pt>
                <c:pt idx="2">
                  <c:v>0.75</c:v>
                </c:pt>
                <c:pt idx="3">
                  <c:v>0.46</c:v>
                </c:pt>
                <c:pt idx="4">
                  <c:v>0.41</c:v>
                </c:pt>
              </c:numCache>
            </c:numRef>
          </c:val>
          <c:extLst xmlns:c16r2="http://schemas.microsoft.com/office/drawing/2015/06/chart">
            <c:ext xmlns:c16="http://schemas.microsoft.com/office/drawing/2014/chart" uri="{C3380CC4-5D6E-409C-BE32-E72D297353CC}">
              <c16:uniqueId val="{00000007-6499-4CCB-9422-4588B9EAE10C}"/>
            </c:ext>
          </c:extLst>
        </c:ser>
        <c:dLbls>
          <c:showLegendKey val="0"/>
          <c:showVal val="0"/>
          <c:showCatName val="0"/>
          <c:showSerName val="0"/>
          <c:showPercent val="0"/>
          <c:showBubbleSize val="0"/>
        </c:dLbls>
        <c:gapWidth val="219"/>
        <c:overlap val="-27"/>
        <c:axId val="188473648"/>
        <c:axId val="18847908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'9比1'!$A$2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'9比1'!$B$1:$F$1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'9比1'!$B$2:$F$2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6499-4CCB-9422-4588B9EAE10C}"/>
                  </c:ext>
                </c:extLst>
              </c15:ser>
            </c15:filteredBarSeries>
          </c:ext>
        </c:extLst>
      </c:barChart>
      <c:catAx>
        <c:axId val="18847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79088"/>
        <c:crosses val="autoZero"/>
        <c:auto val="1"/>
        <c:lblAlgn val="ctr"/>
        <c:lblOffset val="100"/>
        <c:noMultiLvlLbl val="0"/>
      </c:catAx>
      <c:valAx>
        <c:axId val="18847908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7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各參數比較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總比較!$A$3</c:f>
              <c:strCache>
                <c:ptCount val="1"/>
                <c:pt idx="0">
                  <c:v>5:5-0.6</c:v>
                </c:pt>
              </c:strCache>
            </c:strRef>
          </c:tx>
          <c:spPr>
            <a:solidFill>
              <a:schemeClr val="accent2"/>
            </a:solidFill>
            <a:ln>
              <a:noFill/>
            </a:ln>
            <a:effectLst/>
          </c:spPr>
          <c:invertIfNegative val="0"/>
          <c:errBars>
            <c:errBarType val="both"/>
            <c:errValType val="cust"/>
            <c:noEndCap val="0"/>
            <c:plus>
              <c:numRef>
                <c:f>總比較!$J$16:$N$16</c:f>
                <c:numCache>
                  <c:formatCode>General</c:formatCode>
                  <c:ptCount val="5"/>
                  <c:pt idx="0">
                    <c:v>3.0000000000000027E-2</c:v>
                  </c:pt>
                  <c:pt idx="1">
                    <c:v>3.0000000000000027E-2</c:v>
                  </c:pt>
                  <c:pt idx="2">
                    <c:v>3.0000000000000027E-2</c:v>
                  </c:pt>
                  <c:pt idx="3">
                    <c:v>3.0000000000000027E-2</c:v>
                  </c:pt>
                  <c:pt idx="4">
                    <c:v>4.9999999999999933E-2</c:v>
                  </c:pt>
                </c:numCache>
              </c:numRef>
            </c:plus>
            <c:minus>
              <c:numRef>
                <c:f>總比較!$J$22:$N$22</c:f>
                <c:numCache>
                  <c:formatCode>General</c:formatCode>
                  <c:ptCount val="5"/>
                  <c:pt idx="0">
                    <c:v>2.0000000000000018E-2</c:v>
                  </c:pt>
                  <c:pt idx="1">
                    <c:v>6.0000000000000053E-2</c:v>
                  </c:pt>
                  <c:pt idx="2">
                    <c:v>3.0000000000000027E-2</c:v>
                  </c:pt>
                  <c:pt idx="3">
                    <c:v>4.0000000000000036E-2</c:v>
                  </c:pt>
                  <c:pt idx="4">
                    <c:v>0.12000000000000011</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總比較!$B$3:$F$3</c:f>
              <c:numCache>
                <c:formatCode>General</c:formatCode>
                <c:ptCount val="5"/>
                <c:pt idx="0">
                  <c:v>0.88</c:v>
                </c:pt>
                <c:pt idx="1">
                  <c:v>0.9</c:v>
                </c:pt>
                <c:pt idx="2">
                  <c:v>0.89</c:v>
                </c:pt>
                <c:pt idx="3">
                  <c:v>0.87</c:v>
                </c:pt>
                <c:pt idx="4">
                  <c:v>0.81</c:v>
                </c:pt>
              </c:numCache>
            </c:numRef>
          </c:val>
          <c:extLst xmlns:c16r2="http://schemas.microsoft.com/office/drawing/2015/06/chart">
            <c:ext xmlns:c16="http://schemas.microsoft.com/office/drawing/2014/chart" uri="{C3380CC4-5D6E-409C-BE32-E72D297353CC}">
              <c16:uniqueId val="{00000000-3F44-42FE-9B43-BC4737D2438A}"/>
            </c:ext>
          </c:extLst>
        </c:ser>
        <c:ser>
          <c:idx val="2"/>
          <c:order val="2"/>
          <c:tx>
            <c:strRef>
              <c:f>總比較!$A$4</c:f>
              <c:strCache>
                <c:ptCount val="1"/>
                <c:pt idx="0">
                  <c:v>6:4-0.6</c:v>
                </c:pt>
              </c:strCache>
            </c:strRef>
          </c:tx>
          <c:spPr>
            <a:solidFill>
              <a:schemeClr val="accent3"/>
            </a:solidFill>
            <a:ln>
              <a:noFill/>
            </a:ln>
            <a:effectLst/>
          </c:spPr>
          <c:invertIfNegative val="0"/>
          <c:errBars>
            <c:errBarType val="both"/>
            <c:errValType val="cust"/>
            <c:noEndCap val="0"/>
            <c:plus>
              <c:numRef>
                <c:f>總比較!$J$17:$N$17</c:f>
                <c:numCache>
                  <c:formatCode>General</c:formatCode>
                  <c:ptCount val="5"/>
                  <c:pt idx="0">
                    <c:v>3.0000000000000027E-2</c:v>
                  </c:pt>
                  <c:pt idx="1">
                    <c:v>1.9999999999999907E-2</c:v>
                  </c:pt>
                  <c:pt idx="2">
                    <c:v>2.0000000000000018E-2</c:v>
                  </c:pt>
                  <c:pt idx="3">
                    <c:v>4.0000000000000036E-2</c:v>
                  </c:pt>
                  <c:pt idx="4">
                    <c:v>6.0000000000000053E-2</c:v>
                  </c:pt>
                </c:numCache>
              </c:numRef>
            </c:plus>
            <c:minus>
              <c:numRef>
                <c:f>總比較!$J$23:$N$23</c:f>
                <c:numCache>
                  <c:formatCode>General</c:formatCode>
                  <c:ptCount val="5"/>
                  <c:pt idx="0">
                    <c:v>3.0000000000000027E-2</c:v>
                  </c:pt>
                  <c:pt idx="1">
                    <c:v>2.0000000000000018E-2</c:v>
                  </c:pt>
                  <c:pt idx="2">
                    <c:v>2.0000000000000018E-2</c:v>
                  </c:pt>
                  <c:pt idx="3">
                    <c:v>3.0000000000000027E-2</c:v>
                  </c:pt>
                  <c:pt idx="4">
                    <c:v>6.9999999999999951E-2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總比較!$B$4:$F$4</c:f>
              <c:numCache>
                <c:formatCode>General</c:formatCode>
                <c:ptCount val="5"/>
                <c:pt idx="0">
                  <c:v>0.89</c:v>
                </c:pt>
                <c:pt idx="1">
                  <c:v>0.93</c:v>
                </c:pt>
                <c:pt idx="2">
                  <c:v>0.91</c:v>
                </c:pt>
                <c:pt idx="3">
                  <c:v>0.87</c:v>
                </c:pt>
                <c:pt idx="4">
                  <c:v>0.85</c:v>
                </c:pt>
              </c:numCache>
            </c:numRef>
          </c:val>
          <c:extLst xmlns:c16r2="http://schemas.microsoft.com/office/drawing/2015/06/chart">
            <c:ext xmlns:c16="http://schemas.microsoft.com/office/drawing/2014/chart" uri="{C3380CC4-5D6E-409C-BE32-E72D297353CC}">
              <c16:uniqueId val="{00000001-3F44-42FE-9B43-BC4737D2438A}"/>
            </c:ext>
          </c:extLst>
        </c:ser>
        <c:ser>
          <c:idx val="3"/>
          <c:order val="3"/>
          <c:tx>
            <c:strRef>
              <c:f>總比較!$A$5</c:f>
              <c:strCache>
                <c:ptCount val="1"/>
                <c:pt idx="0">
                  <c:v>7:3-0.6</c:v>
                </c:pt>
              </c:strCache>
            </c:strRef>
          </c:tx>
          <c:spPr>
            <a:solidFill>
              <a:schemeClr val="accent4"/>
            </a:solidFill>
            <a:ln>
              <a:noFill/>
            </a:ln>
            <a:effectLst/>
          </c:spPr>
          <c:invertIfNegative val="0"/>
          <c:errBars>
            <c:errBarType val="both"/>
            <c:errValType val="cust"/>
            <c:noEndCap val="0"/>
            <c:plus>
              <c:numRef>
                <c:f>總比較!$J$18:$N$18</c:f>
                <c:numCache>
                  <c:formatCode>General</c:formatCode>
                  <c:ptCount val="5"/>
                  <c:pt idx="0">
                    <c:v>3.0000000000000027E-2</c:v>
                  </c:pt>
                  <c:pt idx="1">
                    <c:v>1.0000000000000009E-2</c:v>
                  </c:pt>
                  <c:pt idx="2">
                    <c:v>1.9999999999999907E-2</c:v>
                  </c:pt>
                  <c:pt idx="3">
                    <c:v>4.0000000000000036E-2</c:v>
                  </c:pt>
                  <c:pt idx="4">
                    <c:v>5.0000000000000044E-2</c:v>
                  </c:pt>
                </c:numCache>
              </c:numRef>
            </c:plus>
            <c:minus>
              <c:numRef>
                <c:f>總比較!$J$24:$N$24</c:f>
                <c:numCache>
                  <c:formatCode>General</c:formatCode>
                  <c:ptCount val="5"/>
                  <c:pt idx="0">
                    <c:v>3.0000000000000027E-2</c:v>
                  </c:pt>
                  <c:pt idx="1">
                    <c:v>2.9999999999999916E-2</c:v>
                  </c:pt>
                  <c:pt idx="2">
                    <c:v>2.0000000000000018E-2</c:v>
                  </c:pt>
                  <c:pt idx="3">
                    <c:v>3.0000000000000027E-2</c:v>
                  </c:pt>
                  <c:pt idx="4">
                    <c:v>5.9999999999999942E-2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總比較!$B$5:$F$5</c:f>
              <c:numCache>
                <c:formatCode>General</c:formatCode>
                <c:ptCount val="5"/>
                <c:pt idx="0">
                  <c:v>0.89</c:v>
                </c:pt>
                <c:pt idx="1">
                  <c:v>0.95</c:v>
                </c:pt>
                <c:pt idx="2">
                  <c:v>0.92</c:v>
                </c:pt>
                <c:pt idx="3">
                  <c:v>0.87</c:v>
                </c:pt>
                <c:pt idx="4">
                  <c:v>0.87</c:v>
                </c:pt>
              </c:numCache>
            </c:numRef>
          </c:val>
          <c:extLst xmlns:c16r2="http://schemas.microsoft.com/office/drawing/2015/06/chart">
            <c:ext xmlns:c16="http://schemas.microsoft.com/office/drawing/2014/chart" uri="{C3380CC4-5D6E-409C-BE32-E72D297353CC}">
              <c16:uniqueId val="{00000002-3F44-42FE-9B43-BC4737D2438A}"/>
            </c:ext>
          </c:extLst>
        </c:ser>
        <c:ser>
          <c:idx val="4"/>
          <c:order val="4"/>
          <c:tx>
            <c:strRef>
              <c:f>總比較!$A$6</c:f>
              <c:strCache>
                <c:ptCount val="1"/>
                <c:pt idx="0">
                  <c:v>8:2-0.55</c:v>
                </c:pt>
              </c:strCache>
            </c:strRef>
          </c:tx>
          <c:spPr>
            <a:solidFill>
              <a:schemeClr val="accent5"/>
            </a:solidFill>
            <a:ln>
              <a:noFill/>
            </a:ln>
            <a:effectLst/>
          </c:spPr>
          <c:invertIfNegative val="0"/>
          <c:errBars>
            <c:errBarType val="both"/>
            <c:errValType val="cust"/>
            <c:noEndCap val="0"/>
            <c:plus>
              <c:numRef>
                <c:f>總比較!$J$19:$N$19</c:f>
                <c:numCache>
                  <c:formatCode>General</c:formatCode>
                  <c:ptCount val="5"/>
                  <c:pt idx="0">
                    <c:v>1.9999999999999907E-2</c:v>
                  </c:pt>
                  <c:pt idx="1">
                    <c:v>2.0000000000000018E-2</c:v>
                  </c:pt>
                  <c:pt idx="2">
                    <c:v>2.0000000000000018E-2</c:v>
                  </c:pt>
                  <c:pt idx="3">
                    <c:v>2.0000000000000018E-2</c:v>
                  </c:pt>
                  <c:pt idx="4">
                    <c:v>4.0000000000000036E-2</c:v>
                  </c:pt>
                </c:numCache>
              </c:numRef>
            </c:plus>
            <c:minus>
              <c:numRef>
                <c:f>總比較!$J$25:$N$25</c:f>
                <c:numCache>
                  <c:formatCode>General</c:formatCode>
                  <c:ptCount val="5"/>
                  <c:pt idx="0">
                    <c:v>2.0000000000000018E-2</c:v>
                  </c:pt>
                  <c:pt idx="1">
                    <c:v>4.0000000000000036E-2</c:v>
                  </c:pt>
                  <c:pt idx="2">
                    <c:v>1.0000000000000009E-2</c:v>
                  </c:pt>
                  <c:pt idx="3">
                    <c:v>4.0000000000000036E-2</c:v>
                  </c:pt>
                  <c:pt idx="4">
                    <c:v>4.9999999999999933E-2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總比較!$B$6:$F$6</c:f>
              <c:numCache>
                <c:formatCode>General</c:formatCode>
                <c:ptCount val="5"/>
                <c:pt idx="0">
                  <c:v>0.92</c:v>
                </c:pt>
                <c:pt idx="1">
                  <c:v>0.91</c:v>
                </c:pt>
                <c:pt idx="2">
                  <c:v>0.91</c:v>
                </c:pt>
                <c:pt idx="3">
                  <c:v>0.9</c:v>
                </c:pt>
                <c:pt idx="4">
                  <c:v>0.85</c:v>
                </c:pt>
              </c:numCache>
            </c:numRef>
          </c:val>
          <c:extLst xmlns:c16r2="http://schemas.microsoft.com/office/drawing/2015/06/chart">
            <c:ext xmlns:c16="http://schemas.microsoft.com/office/drawing/2014/chart" uri="{C3380CC4-5D6E-409C-BE32-E72D297353CC}">
              <c16:uniqueId val="{00000003-3F44-42FE-9B43-BC4737D2438A}"/>
            </c:ext>
          </c:extLst>
        </c:ser>
        <c:ser>
          <c:idx val="5"/>
          <c:order val="5"/>
          <c:tx>
            <c:strRef>
              <c:f>總比較!$A$7</c:f>
              <c:strCache>
                <c:ptCount val="1"/>
                <c:pt idx="0">
                  <c:v>8:2-0.6</c:v>
                </c:pt>
              </c:strCache>
            </c:strRef>
          </c:tx>
          <c:spPr>
            <a:solidFill>
              <a:schemeClr val="accent6"/>
            </a:solidFill>
            <a:ln>
              <a:noFill/>
            </a:ln>
            <a:effectLst/>
          </c:spPr>
          <c:invertIfNegative val="0"/>
          <c:errBars>
            <c:errBarType val="both"/>
            <c:errValType val="cust"/>
            <c:noEndCap val="0"/>
            <c:plus>
              <c:numRef>
                <c:f>總比較!$J$20:$N$20</c:f>
                <c:numCache>
                  <c:formatCode>General</c:formatCode>
                  <c:ptCount val="5"/>
                  <c:pt idx="0">
                    <c:v>4.0000000000000036E-2</c:v>
                  </c:pt>
                  <c:pt idx="1">
                    <c:v>1.0000000000000009E-2</c:v>
                  </c:pt>
                  <c:pt idx="2">
                    <c:v>1.9999999999999907E-2</c:v>
                  </c:pt>
                  <c:pt idx="3">
                    <c:v>4.0000000000000036E-2</c:v>
                  </c:pt>
                  <c:pt idx="4">
                    <c:v>5.9999999999999942E-2</c:v>
                  </c:pt>
                </c:numCache>
              </c:numRef>
            </c:plus>
            <c:minus>
              <c:numRef>
                <c:f>總比較!$J$26:$N$26</c:f>
                <c:numCache>
                  <c:formatCode>General</c:formatCode>
                  <c:ptCount val="5"/>
                  <c:pt idx="0">
                    <c:v>3.0000000000000027E-2</c:v>
                  </c:pt>
                  <c:pt idx="1">
                    <c:v>1.0000000000000009E-2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總比較!$B$7:$F$7</c:f>
              <c:numCache>
                <c:formatCode>General</c:formatCode>
                <c:ptCount val="5"/>
                <c:pt idx="0">
                  <c:v>0.88</c:v>
                </c:pt>
                <c:pt idx="1">
                  <c:v>0.96</c:v>
                </c:pt>
                <c:pt idx="2">
                  <c:v>0.92</c:v>
                </c:pt>
                <c:pt idx="3">
                  <c:v>0.87</c:v>
                </c:pt>
                <c:pt idx="4">
                  <c:v>0.88</c:v>
                </c:pt>
              </c:numCache>
            </c:numRef>
          </c:val>
          <c:extLst xmlns:c16r2="http://schemas.microsoft.com/office/drawing/2015/06/chart">
            <c:ext xmlns:c16="http://schemas.microsoft.com/office/drawing/2014/chart" uri="{C3380CC4-5D6E-409C-BE32-E72D297353CC}">
              <c16:uniqueId val="{00000004-3F44-42FE-9B43-BC4737D2438A}"/>
            </c:ext>
          </c:extLst>
        </c:ser>
        <c:ser>
          <c:idx val="6"/>
          <c:order val="6"/>
          <c:tx>
            <c:strRef>
              <c:f>總比較!$A$8</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總比較!$J$21:$N$21</c:f>
                <c:numCache>
                  <c:formatCode>General</c:formatCode>
                  <c:ptCount val="5"/>
                  <c:pt idx="0">
                    <c:v>2.9999999999999916E-2</c:v>
                  </c:pt>
                  <c:pt idx="1">
                    <c:v>9.9999999999998979E-3</c:v>
                  </c:pt>
                  <c:pt idx="2">
                    <c:v>1.9999999999999907E-2</c:v>
                  </c:pt>
                  <c:pt idx="3">
                    <c:v>3.0000000000000027E-2</c:v>
                  </c:pt>
                  <c:pt idx="4">
                    <c:v>4.0000000000000036E-2</c:v>
                  </c:pt>
                </c:numCache>
              </c:numRef>
            </c:plus>
            <c:minus>
              <c:numRef>
                <c:f>總比較!$J$27:$N$27</c:f>
                <c:numCache>
                  <c:formatCode>General</c:formatCode>
                  <c:ptCount val="5"/>
                  <c:pt idx="0">
                    <c:v>2.0000000000000018E-2</c:v>
                  </c:pt>
                  <c:pt idx="1">
                    <c:v>2.0000000000000018E-2</c:v>
                  </c:pt>
                  <c:pt idx="2">
                    <c:v>2.0000000000000018E-2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總比較!$B$8:$F$8</c:f>
              <c:numCache>
                <c:formatCode>General</c:formatCode>
                <c:ptCount val="5"/>
                <c:pt idx="0">
                  <c:v>0.91</c:v>
                </c:pt>
                <c:pt idx="1">
                  <c:v>0.93</c:v>
                </c:pt>
                <c:pt idx="2">
                  <c:v>0.92</c:v>
                </c:pt>
                <c:pt idx="3">
                  <c:v>0.9</c:v>
                </c:pt>
                <c:pt idx="4">
                  <c:v>0.89</c:v>
                </c:pt>
              </c:numCache>
            </c:numRef>
          </c:val>
          <c:extLst xmlns:c16r2="http://schemas.microsoft.com/office/drawing/2015/06/chart">
            <c:ext xmlns:c16="http://schemas.microsoft.com/office/drawing/2014/chart" uri="{C3380CC4-5D6E-409C-BE32-E72D297353CC}">
              <c16:uniqueId val="{00000005-3F44-42FE-9B43-BC4737D2438A}"/>
            </c:ext>
          </c:extLst>
        </c:ser>
        <c:dLbls>
          <c:showLegendKey val="0"/>
          <c:showVal val="0"/>
          <c:showCatName val="0"/>
          <c:showSerName val="0"/>
          <c:showPercent val="0"/>
          <c:showBubbleSize val="0"/>
        </c:dLbls>
        <c:gapWidth val="219"/>
        <c:axId val="188479632"/>
        <c:axId val="18848017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總比較!$A$2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總比較!$B$1:$F$1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總比較!$B$2:$F$2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6-3F44-42FE-9B43-BC4737D2438A}"/>
                  </c:ext>
                </c:extLst>
              </c15:ser>
            </c15:filteredBarSeries>
          </c:ext>
        </c:extLst>
      </c:barChart>
      <c:catAx>
        <c:axId val="18847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80176"/>
        <c:crosses val="autoZero"/>
        <c:auto val="1"/>
        <c:lblAlgn val="ctr"/>
        <c:lblOffset val="100"/>
        <c:noMultiLvlLbl val="0"/>
      </c:catAx>
      <c:valAx>
        <c:axId val="18848017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8479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algorithm2</a:t>
            </a:r>
            <a:r>
              <a:rPr lang="zh-TW" altLang="en-US"/>
              <a:t> </a:t>
            </a:r>
            <a:r>
              <a:rPr lang="en-US" altLang="zh-TW"/>
              <a:t>best threshold</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'threshold sampling=True times=1'!$A$3</c:f>
              <c:strCache>
                <c:ptCount val="1"/>
                <c:pt idx="0">
                  <c:v>0.3</c:v>
                </c:pt>
              </c:strCache>
            </c:strRef>
          </c:tx>
          <c:spPr>
            <a:solidFill>
              <a:schemeClr val="accent2"/>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times=1'!$B$3:$F$3</c:f>
              <c:numCache>
                <c:formatCode>General</c:formatCode>
                <c:ptCount val="5"/>
                <c:pt idx="0">
                  <c:v>0.98</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8FB4-4831-8A9E-2BCFA34187D3}"/>
            </c:ext>
          </c:extLst>
        </c:ser>
        <c:ser>
          <c:idx val="2"/>
          <c:order val="2"/>
          <c:tx>
            <c:strRef>
              <c:f>'threshold sampling=True times=1'!$A$4</c:f>
              <c:strCache>
                <c:ptCount val="1"/>
                <c:pt idx="0">
                  <c:v>0.35</c:v>
                </c:pt>
              </c:strCache>
            </c:strRef>
          </c:tx>
          <c:spPr>
            <a:solidFill>
              <a:schemeClr val="accent3"/>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times=1'!$B$4:$F$4</c:f>
              <c:numCache>
                <c:formatCode>General</c:formatCode>
                <c:ptCount val="5"/>
                <c:pt idx="0">
                  <c:v>0.94</c:v>
                </c:pt>
                <c:pt idx="1">
                  <c:v>0.06</c:v>
                </c:pt>
                <c:pt idx="2">
                  <c:v>0.11</c:v>
                </c:pt>
                <c:pt idx="3">
                  <c:v>0.06</c:v>
                </c:pt>
                <c:pt idx="4">
                  <c:v>0.01</c:v>
                </c:pt>
              </c:numCache>
            </c:numRef>
          </c:val>
          <c:extLst xmlns:c16r2="http://schemas.microsoft.com/office/drawing/2015/06/chart">
            <c:ext xmlns:c16="http://schemas.microsoft.com/office/drawing/2014/chart" uri="{C3380CC4-5D6E-409C-BE32-E72D297353CC}">
              <c16:uniqueId val="{00000001-8FB4-4831-8A9E-2BCFA34187D3}"/>
            </c:ext>
          </c:extLst>
        </c:ser>
        <c:ser>
          <c:idx val="3"/>
          <c:order val="3"/>
          <c:tx>
            <c:strRef>
              <c:f>'threshold sampling=True times=1'!$A$5</c:f>
              <c:strCache>
                <c:ptCount val="1"/>
                <c:pt idx="0">
                  <c:v>0.4</c:v>
                </c:pt>
              </c:strCache>
            </c:strRef>
          </c:tx>
          <c:spPr>
            <a:solidFill>
              <a:schemeClr val="accent4"/>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times=1'!$B$5:$F$5</c:f>
              <c:numCache>
                <c:formatCode>General</c:formatCode>
                <c:ptCount val="5"/>
                <c:pt idx="0">
                  <c:v>0.9</c:v>
                </c:pt>
                <c:pt idx="1">
                  <c:v>0.42</c:v>
                </c:pt>
                <c:pt idx="2">
                  <c:v>0.56999999999999995</c:v>
                </c:pt>
                <c:pt idx="3">
                  <c:v>0.41</c:v>
                </c:pt>
                <c:pt idx="4">
                  <c:v>0.21</c:v>
                </c:pt>
              </c:numCache>
            </c:numRef>
          </c:val>
          <c:extLst xmlns:c16r2="http://schemas.microsoft.com/office/drawing/2015/06/chart">
            <c:ext xmlns:c16="http://schemas.microsoft.com/office/drawing/2014/chart" uri="{C3380CC4-5D6E-409C-BE32-E72D297353CC}">
              <c16:uniqueId val="{00000002-8FB4-4831-8A9E-2BCFA34187D3}"/>
            </c:ext>
          </c:extLst>
        </c:ser>
        <c:ser>
          <c:idx val="4"/>
          <c:order val="4"/>
          <c:tx>
            <c:strRef>
              <c:f>'threshold sampling=True times=1'!$A$6</c:f>
              <c:strCache>
                <c:ptCount val="1"/>
                <c:pt idx="0">
                  <c:v>0.45</c:v>
                </c:pt>
              </c:strCache>
            </c:strRef>
          </c:tx>
          <c:spPr>
            <a:solidFill>
              <a:schemeClr val="accent5"/>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times=1'!$B$6:$F$6</c:f>
              <c:numCache>
                <c:formatCode>General</c:formatCode>
                <c:ptCount val="5"/>
                <c:pt idx="0">
                  <c:v>0.91</c:v>
                </c:pt>
                <c:pt idx="1">
                  <c:v>0.71</c:v>
                </c:pt>
                <c:pt idx="2">
                  <c:v>0.8</c:v>
                </c:pt>
                <c:pt idx="3">
                  <c:v>0.7</c:v>
                </c:pt>
                <c:pt idx="4">
                  <c:v>0.56000000000000005</c:v>
                </c:pt>
              </c:numCache>
            </c:numRef>
          </c:val>
          <c:extLst xmlns:c16r2="http://schemas.microsoft.com/office/drawing/2015/06/chart">
            <c:ext xmlns:c16="http://schemas.microsoft.com/office/drawing/2014/chart" uri="{C3380CC4-5D6E-409C-BE32-E72D297353CC}">
              <c16:uniqueId val="{00000003-8FB4-4831-8A9E-2BCFA34187D3}"/>
            </c:ext>
          </c:extLst>
        </c:ser>
        <c:ser>
          <c:idx val="5"/>
          <c:order val="5"/>
          <c:tx>
            <c:strRef>
              <c:f>'threshold sampling=True times=1'!$A$7</c:f>
              <c:strCache>
                <c:ptCount val="1"/>
                <c:pt idx="0">
                  <c:v>0.5</c:v>
                </c:pt>
              </c:strCache>
            </c:strRef>
          </c:tx>
          <c:spPr>
            <a:solidFill>
              <a:schemeClr val="accent6"/>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times=1'!$B$7:$F$7</c:f>
              <c:numCache>
                <c:formatCode>General</c:formatCode>
                <c:ptCount val="5"/>
                <c:pt idx="0">
                  <c:v>0.91</c:v>
                </c:pt>
                <c:pt idx="1">
                  <c:v>0.86</c:v>
                </c:pt>
                <c:pt idx="2">
                  <c:v>0.89</c:v>
                </c:pt>
                <c:pt idx="3">
                  <c:v>0.85</c:v>
                </c:pt>
                <c:pt idx="4">
                  <c:v>0.8</c:v>
                </c:pt>
              </c:numCache>
            </c:numRef>
          </c:val>
          <c:extLst xmlns:c16r2="http://schemas.microsoft.com/office/drawing/2015/06/chart">
            <c:ext xmlns:c16="http://schemas.microsoft.com/office/drawing/2014/chart" uri="{C3380CC4-5D6E-409C-BE32-E72D297353CC}">
              <c16:uniqueId val="{00000004-8FB4-4831-8A9E-2BCFA34187D3}"/>
            </c:ext>
          </c:extLst>
        </c:ser>
        <c:ser>
          <c:idx val="6"/>
          <c:order val="6"/>
          <c:tx>
            <c:strRef>
              <c:f>'threshold sampling=True times=1'!$A$8</c:f>
              <c:strCache>
                <c:ptCount val="1"/>
                <c:pt idx="0">
                  <c:v>0.55</c:v>
                </c:pt>
              </c:strCache>
            </c:strRef>
          </c:tx>
          <c:spPr>
            <a:solidFill>
              <a:schemeClr val="accent1">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times=1'!$B$8:$F$8</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5-8FB4-4831-8A9E-2BCFA34187D3}"/>
            </c:ext>
          </c:extLst>
        </c:ser>
        <c:ser>
          <c:idx val="7"/>
          <c:order val="7"/>
          <c:tx>
            <c:strRef>
              <c:f>'threshold sampling=True times=1'!$A$9</c:f>
              <c:strCache>
                <c:ptCount val="1"/>
                <c:pt idx="0">
                  <c:v>0.6</c:v>
                </c:pt>
              </c:strCache>
            </c:strRef>
          </c:tx>
          <c:spPr>
            <a:solidFill>
              <a:schemeClr val="accent2">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times=1'!$B$9:$F$9</c:f>
              <c:numCache>
                <c:formatCode>General</c:formatCode>
                <c:ptCount val="5"/>
                <c:pt idx="0">
                  <c:v>0.85</c:v>
                </c:pt>
                <c:pt idx="1">
                  <c:v>0.96</c:v>
                </c:pt>
                <c:pt idx="2">
                  <c:v>0.9</c:v>
                </c:pt>
                <c:pt idx="3">
                  <c:v>0.82</c:v>
                </c:pt>
                <c:pt idx="4">
                  <c:v>0.84</c:v>
                </c:pt>
              </c:numCache>
            </c:numRef>
          </c:val>
          <c:extLst xmlns:c16r2="http://schemas.microsoft.com/office/drawing/2015/06/chart">
            <c:ext xmlns:c16="http://schemas.microsoft.com/office/drawing/2014/chart" uri="{C3380CC4-5D6E-409C-BE32-E72D297353CC}">
              <c16:uniqueId val="{00000006-8FB4-4831-8A9E-2BCFA34187D3}"/>
            </c:ext>
          </c:extLst>
        </c:ser>
        <c:ser>
          <c:idx val="8"/>
          <c:order val="8"/>
          <c:tx>
            <c:strRef>
              <c:f>'threshold sampling=True times=1'!$A$10</c:f>
              <c:strCache>
                <c:ptCount val="1"/>
                <c:pt idx="0">
                  <c:v>0.65</c:v>
                </c:pt>
              </c:strCache>
            </c:strRef>
          </c:tx>
          <c:spPr>
            <a:solidFill>
              <a:schemeClr val="accent3">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times=1'!$B$10:$F$10</c:f>
              <c:numCache>
                <c:formatCode>General</c:formatCode>
                <c:ptCount val="5"/>
                <c:pt idx="0">
                  <c:v>0.75</c:v>
                </c:pt>
                <c:pt idx="1">
                  <c:v>0.98</c:v>
                </c:pt>
                <c:pt idx="2">
                  <c:v>0.85</c:v>
                </c:pt>
                <c:pt idx="3">
                  <c:v>0.7</c:v>
                </c:pt>
                <c:pt idx="4">
                  <c:v>0.7</c:v>
                </c:pt>
              </c:numCache>
            </c:numRef>
          </c:val>
          <c:extLst xmlns:c16r2="http://schemas.microsoft.com/office/drawing/2015/06/chart">
            <c:ext xmlns:c16="http://schemas.microsoft.com/office/drawing/2014/chart" uri="{C3380CC4-5D6E-409C-BE32-E72D297353CC}">
              <c16:uniqueId val="{00000007-8FB4-4831-8A9E-2BCFA34187D3}"/>
            </c:ext>
          </c:extLst>
        </c:ser>
        <c:ser>
          <c:idx val="9"/>
          <c:order val="9"/>
          <c:tx>
            <c:strRef>
              <c:f>'threshold sampling=True times=1'!$A$11</c:f>
              <c:strCache>
                <c:ptCount val="1"/>
                <c:pt idx="0">
                  <c:v>0.7</c:v>
                </c:pt>
              </c:strCache>
            </c:strRef>
          </c:tx>
          <c:spPr>
            <a:solidFill>
              <a:schemeClr val="accent4">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times=1'!$B$11:$F$11</c:f>
              <c:numCache>
                <c:formatCode>General</c:formatCode>
                <c:ptCount val="5"/>
                <c:pt idx="0">
                  <c:v>0.66</c:v>
                </c:pt>
                <c:pt idx="1">
                  <c:v>0.99</c:v>
                </c:pt>
                <c:pt idx="2">
                  <c:v>0.79</c:v>
                </c:pt>
                <c:pt idx="3">
                  <c:v>0.56999999999999995</c:v>
                </c:pt>
                <c:pt idx="4">
                  <c:v>0.53</c:v>
                </c:pt>
              </c:numCache>
            </c:numRef>
          </c:val>
          <c:extLst xmlns:c16r2="http://schemas.microsoft.com/office/drawing/2015/06/chart">
            <c:ext xmlns:c16="http://schemas.microsoft.com/office/drawing/2014/chart" uri="{C3380CC4-5D6E-409C-BE32-E72D297353CC}">
              <c16:uniqueId val="{00000008-8FB4-4831-8A9E-2BCFA34187D3}"/>
            </c:ext>
          </c:extLst>
        </c:ser>
        <c:ser>
          <c:idx val="10"/>
          <c:order val="10"/>
          <c:tx>
            <c:strRef>
              <c:f>'threshold sampling=True times=1'!$A$12</c:f>
              <c:strCache>
                <c:ptCount val="1"/>
                <c:pt idx="0">
                  <c:v>0.75</c:v>
                </c:pt>
              </c:strCache>
            </c:strRef>
          </c:tx>
          <c:spPr>
            <a:solidFill>
              <a:schemeClr val="accent5">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times=1'!$B$12:$F$12</c:f>
              <c:numCache>
                <c:formatCode>General</c:formatCode>
                <c:ptCount val="5"/>
                <c:pt idx="0">
                  <c:v>0.6</c:v>
                </c:pt>
                <c:pt idx="1">
                  <c:v>1</c:v>
                </c:pt>
                <c:pt idx="2">
                  <c:v>0.75</c:v>
                </c:pt>
                <c:pt idx="3">
                  <c:v>0.46</c:v>
                </c:pt>
                <c:pt idx="4">
                  <c:v>0.4</c:v>
                </c:pt>
              </c:numCache>
            </c:numRef>
          </c:val>
          <c:extLst xmlns:c16r2="http://schemas.microsoft.com/office/drawing/2015/06/chart">
            <c:ext xmlns:c16="http://schemas.microsoft.com/office/drawing/2014/chart" uri="{C3380CC4-5D6E-409C-BE32-E72D297353CC}">
              <c16:uniqueId val="{00000009-8FB4-4831-8A9E-2BCFA34187D3}"/>
            </c:ext>
          </c:extLst>
        </c:ser>
        <c:dLbls>
          <c:showLegendKey val="0"/>
          <c:showVal val="0"/>
          <c:showCatName val="0"/>
          <c:showSerName val="0"/>
          <c:showPercent val="0"/>
          <c:showBubbleSize val="0"/>
        </c:dLbls>
        <c:gapWidth val="219"/>
        <c:overlap val="-27"/>
        <c:axId val="264759680"/>
        <c:axId val="26476022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'threshold sampling=True times=1'!$A$2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'threshold sampling=True times=1'!$B$1:$F$1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'threshold sampling=True times=1'!$B$2:$F$2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A-8FB4-4831-8A9E-2BCFA34187D3}"/>
                  </c:ext>
                </c:extLst>
              </c15:ser>
            </c15:filteredBarSeries>
          </c:ext>
        </c:extLst>
      </c:barChart>
      <c:catAx>
        <c:axId val="26475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60224"/>
        <c:crosses val="autoZero"/>
        <c:auto val="1"/>
        <c:lblAlgn val="ctr"/>
        <c:lblOffset val="100"/>
        <c:noMultiLvlLbl val="0"/>
      </c:catAx>
      <c:valAx>
        <c:axId val="2647602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5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0.45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'0.45'!$A$3</c:f>
              <c:strCache>
                <c:ptCount val="1"/>
                <c:pt idx="0">
                  <c:v>3:7-0.45</c:v>
                </c:pt>
              </c:strCache>
            </c:strRef>
          </c:tx>
          <c:spPr>
            <a:solidFill>
              <a:schemeClr val="accent2"/>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'0.45'!$B$3:$F$3</c:f>
              <c:numCache>
                <c:formatCode>General</c:formatCode>
                <c:ptCount val="3"/>
                <c:pt idx="0">
                  <c:v>0.14000000000000001</c:v>
                </c:pt>
                <c:pt idx="1">
                  <c:v>0.08</c:v>
                </c:pt>
                <c:pt idx="2">
                  <c:v>0.03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BFAD-491B-BBB7-6957DB7A02F8}"/>
            </c:ext>
          </c:extLst>
        </c:ser>
        <c:ser>
          <c:idx val="2"/>
          <c:order val="2"/>
          <c:tx>
            <c:strRef>
              <c:f>'0.45'!$A$4</c:f>
              <c:strCache>
                <c:ptCount val="1"/>
                <c:pt idx="0">
                  <c:v>3:7-0.5</c:v>
                </c:pt>
              </c:strCache>
            </c:strRef>
          </c:tx>
          <c:spPr>
            <a:solidFill>
              <a:schemeClr val="accent3"/>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'0.45'!$B$4:$F$4</c:f>
              <c:numCache>
                <c:formatCode>General</c:formatCode>
                <c:ptCount val="3"/>
                <c:pt idx="0">
                  <c:v>0.74</c:v>
                </c:pt>
                <c:pt idx="1">
                  <c:v>0.61</c:v>
                </c:pt>
                <c:pt idx="2">
                  <c:v>0.43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BFAD-491B-BBB7-6957DB7A02F8}"/>
            </c:ext>
          </c:extLst>
        </c:ser>
        <c:ser>
          <c:idx val="3"/>
          <c:order val="3"/>
          <c:tx>
            <c:strRef>
              <c:f>'0.45'!$A$5</c:f>
              <c:strCache>
                <c:ptCount val="1"/>
                <c:pt idx="0">
                  <c:v>3:7-0.55</c:v>
                </c:pt>
              </c:strCache>
            </c:strRef>
          </c:tx>
          <c:spPr>
            <a:solidFill>
              <a:schemeClr val="accent4"/>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'0.45'!$B$5:$F$5</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BFAD-491B-BBB7-6957DB7A02F8}"/>
            </c:ext>
          </c:extLst>
        </c:ser>
        <c:ser>
          <c:idx val="4"/>
          <c:order val="4"/>
          <c:tx>
            <c:strRef>
              <c:f>'0.45'!$A$6</c:f>
              <c:strCache>
                <c:ptCount val="1"/>
                <c:pt idx="0">
                  <c:v>3:7-0.6</c:v>
                </c:pt>
              </c:strCache>
            </c:strRef>
          </c:tx>
          <c:spPr>
            <a:solidFill>
              <a:schemeClr val="accent5"/>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'0.45'!$B$6:$F$6</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BFAD-491B-BBB7-6957DB7A02F8}"/>
            </c:ext>
          </c:extLst>
        </c:ser>
        <c:ser>
          <c:idx val="5"/>
          <c:order val="5"/>
          <c:tx>
            <c:strRef>
              <c:f>'0.45'!$A$7</c:f>
              <c:strCache>
                <c:ptCount val="1"/>
                <c:pt idx="0">
                  <c:v>3:7-0.65</c:v>
                </c:pt>
              </c:strCache>
            </c:strRef>
          </c:tx>
          <c:spPr>
            <a:solidFill>
              <a:schemeClr val="accent6"/>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'0.45'!$B$7:$F$7</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BFAD-491B-BBB7-6957DB7A02F8}"/>
            </c:ext>
          </c:extLst>
        </c:ser>
        <c:ser>
          <c:idx val="6"/>
          <c:order val="6"/>
          <c:tx>
            <c:strRef>
              <c:f>'0.45'!$A$8</c:f>
              <c:strCache>
                <c:ptCount val="1"/>
                <c:pt idx="0">
                  <c:v>4:6-0.45</c:v>
                </c:pt>
              </c:strCache>
            </c:strRef>
          </c:tx>
          <c:spPr>
            <a:solidFill>
              <a:schemeClr val="accent1">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'0.45'!$B$8:$F$8</c:f>
              <c:numCache>
                <c:formatCode>General</c:formatCode>
                <c:ptCount val="3"/>
                <c:pt idx="0">
                  <c:v>0.44</c:v>
                </c:pt>
                <c:pt idx="1">
                  <c:v>0.28000000000000003</c:v>
                </c:pt>
                <c:pt idx="2">
                  <c:v>0.12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BFAD-491B-BBB7-6957DB7A02F8}"/>
            </c:ext>
          </c:extLst>
        </c:ser>
        <c:ser>
          <c:idx val="7"/>
          <c:order val="7"/>
          <c:tx>
            <c:strRef>
              <c:f>'0.45'!$A$9</c:f>
              <c:strCache>
                <c:ptCount val="1"/>
                <c:pt idx="0">
                  <c:v>4:6-0.5</c:v>
                </c:pt>
              </c:strCache>
            </c:strRef>
          </c:tx>
          <c:spPr>
            <a:solidFill>
              <a:schemeClr val="accent2">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'0.45'!$B$9:$F$9</c:f>
              <c:numCache>
                <c:formatCode>General</c:formatCode>
                <c:ptCount val="3"/>
                <c:pt idx="0">
                  <c:v>0.78</c:v>
                </c:pt>
                <c:pt idx="1">
                  <c:v>0.68</c:v>
                </c:pt>
                <c:pt idx="2">
                  <c:v>0.52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BFAD-491B-BBB7-6957DB7A02F8}"/>
            </c:ext>
          </c:extLst>
        </c:ser>
        <c:ser>
          <c:idx val="8"/>
          <c:order val="8"/>
          <c:tx>
            <c:strRef>
              <c:f>'0.45'!$A$10</c:f>
              <c:strCache>
                <c:ptCount val="1"/>
                <c:pt idx="0">
                  <c:v>4:6-0.55</c:v>
                </c:pt>
              </c:strCache>
            </c:strRef>
          </c:tx>
          <c:spPr>
            <a:solidFill>
              <a:schemeClr val="accent3">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'0.45'!$B$10:$F$10</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BFAD-491B-BBB7-6957DB7A02F8}"/>
            </c:ext>
          </c:extLst>
        </c:ser>
        <c:ser>
          <c:idx val="9"/>
          <c:order val="9"/>
          <c:tx>
            <c:strRef>
              <c:f>'0.45'!$A$11</c:f>
              <c:strCache>
                <c:ptCount val="1"/>
                <c:pt idx="0">
                  <c:v>4:6-0.6</c:v>
                </c:pt>
              </c:strCache>
            </c:strRef>
          </c:tx>
          <c:spPr>
            <a:solidFill>
              <a:schemeClr val="accent4">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'0.45'!$B$11:$F$11</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BFAD-491B-BBB7-6957DB7A02F8}"/>
            </c:ext>
          </c:extLst>
        </c:ser>
        <c:ser>
          <c:idx val="10"/>
          <c:order val="10"/>
          <c:tx>
            <c:strRef>
              <c:f>'0.45'!$A$12</c:f>
              <c:strCache>
                <c:ptCount val="1"/>
                <c:pt idx="0">
                  <c:v>4:6-0.65</c:v>
                </c:pt>
              </c:strCache>
            </c:strRef>
          </c:tx>
          <c:spPr>
            <a:solidFill>
              <a:schemeClr val="accent5">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'0.45'!$B$12:$F$12</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BFAD-491B-BBB7-6957DB7A02F8}"/>
            </c:ext>
          </c:extLst>
        </c:ser>
        <c:ser>
          <c:idx val="11"/>
          <c:order val="11"/>
          <c:tx>
            <c:strRef>
              <c:f>'0.45'!$A$13</c:f>
              <c:strCache>
                <c:ptCount val="1"/>
                <c:pt idx="0">
                  <c:v>5:5-0.45</c:v>
                </c:pt>
              </c:strCache>
            </c:strRef>
          </c:tx>
          <c:spPr>
            <a:solidFill>
              <a:schemeClr val="accent6">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'0.45'!$B$13:$F$13</c:f>
              <c:numCache>
                <c:formatCode>General</c:formatCode>
                <c:ptCount val="3"/>
                <c:pt idx="0">
                  <c:v>0.55000000000000004</c:v>
                </c:pt>
                <c:pt idx="1">
                  <c:v>0.38</c:v>
                </c:pt>
                <c:pt idx="2">
                  <c:v>0.18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BFAD-491B-BBB7-6957DB7A02F8}"/>
            </c:ext>
          </c:extLst>
        </c:ser>
        <c:ser>
          <c:idx val="12"/>
          <c:order val="12"/>
          <c:tx>
            <c:strRef>
              <c:f>'0.45'!$A$14</c:f>
              <c:strCache>
                <c:ptCount val="1"/>
                <c:pt idx="0">
                  <c:v>5:5-0.5</c:v>
                </c:pt>
              </c:strCache>
            </c:strRef>
          </c:tx>
          <c:spPr>
            <a:solidFill>
              <a:schemeClr val="accent1">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'0.45'!$B$14:$F$14</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BFAD-491B-BBB7-6957DB7A02F8}"/>
            </c:ext>
          </c:extLst>
        </c:ser>
        <c:ser>
          <c:idx val="13"/>
          <c:order val="13"/>
          <c:tx>
            <c:strRef>
              <c:f>'0.45'!$A$15</c:f>
              <c:strCache>
                <c:ptCount val="1"/>
                <c:pt idx="0">
                  <c:v>5:5-0.55</c:v>
                </c:pt>
              </c:strCache>
            </c:strRef>
          </c:tx>
          <c:spPr>
            <a:solidFill>
              <a:schemeClr val="accent2">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'0.45'!$B$15:$F$15</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BFAD-491B-BBB7-6957DB7A02F8}"/>
            </c:ext>
          </c:extLst>
        </c:ser>
        <c:ser>
          <c:idx val="14"/>
          <c:order val="14"/>
          <c:tx>
            <c:strRef>
              <c:f>'0.45'!$A$16</c:f>
              <c:strCache>
                <c:ptCount val="1"/>
                <c:pt idx="0">
                  <c:v>5:5-0.6</c:v>
                </c:pt>
              </c:strCache>
            </c:strRef>
          </c:tx>
          <c:spPr>
            <a:solidFill>
              <a:schemeClr val="accent3">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'0.45'!$B$16:$F$16</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BFAD-491B-BBB7-6957DB7A02F8}"/>
            </c:ext>
          </c:extLst>
        </c:ser>
        <c:ser>
          <c:idx val="15"/>
          <c:order val="15"/>
          <c:tx>
            <c:strRef>
              <c:f>'0.45'!$A$17</c:f>
              <c:strCache>
                <c:ptCount val="1"/>
                <c:pt idx="0">
                  <c:v>5:5-0.65</c:v>
                </c:pt>
              </c:strCache>
            </c:strRef>
          </c:tx>
          <c:spPr>
            <a:solidFill>
              <a:schemeClr val="accent4">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'0.45'!$B$17:$F$17</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BFAD-491B-BBB7-6957DB7A02F8}"/>
            </c:ext>
          </c:extLst>
        </c:ser>
        <c:ser>
          <c:idx val="16"/>
          <c:order val="16"/>
          <c:tx>
            <c:strRef>
              <c:f>'0.45'!$A$18</c:f>
              <c:strCache>
                <c:ptCount val="1"/>
                <c:pt idx="0">
                  <c:v>6:4-0.45</c:v>
                </c:pt>
              </c:strCache>
            </c:strRef>
          </c:tx>
          <c:spPr>
            <a:solidFill>
              <a:schemeClr val="accent5">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'0.45'!$B$18:$F$18</c:f>
              <c:numCache>
                <c:formatCode>General</c:formatCode>
                <c:ptCount val="3"/>
                <c:pt idx="0">
                  <c:v>0.65</c:v>
                </c:pt>
                <c:pt idx="1">
                  <c:v>0.49</c:v>
                </c:pt>
                <c:pt idx="2">
                  <c:v>0.27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BFAD-491B-BBB7-6957DB7A02F8}"/>
            </c:ext>
          </c:extLst>
        </c:ser>
        <c:ser>
          <c:idx val="17"/>
          <c:order val="17"/>
          <c:tx>
            <c:strRef>
              <c:f>'0.45'!$A$19</c:f>
              <c:strCache>
                <c:ptCount val="1"/>
                <c:pt idx="0">
                  <c:v>6:4-0.5</c:v>
                </c:pt>
              </c:strCache>
            </c:strRef>
          </c:tx>
          <c:spPr>
            <a:solidFill>
              <a:schemeClr val="accent6">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'0.45'!$B$19:$F$19</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BFAD-491B-BBB7-6957DB7A02F8}"/>
            </c:ext>
          </c:extLst>
        </c:ser>
        <c:ser>
          <c:idx val="18"/>
          <c:order val="18"/>
          <c:tx>
            <c:strRef>
              <c:f>'0.45'!$A$20</c:f>
              <c:strCache>
                <c:ptCount val="1"/>
                <c:pt idx="0">
                  <c:v>6:4-0.55</c:v>
                </c:pt>
              </c:strCache>
            </c:strRef>
          </c:tx>
          <c:spPr>
            <a:solidFill>
              <a:schemeClr val="accent1">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'0.45'!$B$20:$F$20</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BFAD-491B-BBB7-6957DB7A02F8}"/>
            </c:ext>
          </c:extLst>
        </c:ser>
        <c:ser>
          <c:idx val="19"/>
          <c:order val="19"/>
          <c:tx>
            <c:strRef>
              <c:f>'0.45'!$A$21</c:f>
              <c:strCache>
                <c:ptCount val="1"/>
                <c:pt idx="0">
                  <c:v>6:4-0.6</c:v>
                </c:pt>
              </c:strCache>
            </c:strRef>
          </c:tx>
          <c:spPr>
            <a:solidFill>
              <a:schemeClr val="accent2">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'0.45'!$B$21:$F$21</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BFAD-491B-BBB7-6957DB7A02F8}"/>
            </c:ext>
          </c:extLst>
        </c:ser>
        <c:ser>
          <c:idx val="20"/>
          <c:order val="20"/>
          <c:tx>
            <c:strRef>
              <c:f>'0.45'!$A$22</c:f>
              <c:strCache>
                <c:ptCount val="1"/>
                <c:pt idx="0">
                  <c:v>6:4-0.65</c:v>
                </c:pt>
              </c:strCache>
            </c:strRef>
          </c:tx>
          <c:spPr>
            <a:solidFill>
              <a:schemeClr val="accent3">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'0.45'!$B$22:$F$22</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BFAD-491B-BBB7-6957DB7A02F8}"/>
            </c:ext>
          </c:extLst>
        </c:ser>
        <c:ser>
          <c:idx val="21"/>
          <c:order val="21"/>
          <c:tx>
            <c:strRef>
              <c:f>'0.45'!$A$23</c:f>
              <c:strCache>
                <c:ptCount val="1"/>
                <c:pt idx="0">
                  <c:v>7:3-0.45</c:v>
                </c:pt>
              </c:strCache>
            </c:strRef>
          </c:tx>
          <c:spPr>
            <a:solidFill>
              <a:schemeClr val="accent4">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'0.45'!$B$23:$F$23</c:f>
              <c:numCache>
                <c:formatCode>General</c:formatCode>
                <c:ptCount val="3"/>
                <c:pt idx="0">
                  <c:v>0.71</c:v>
                </c:pt>
                <c:pt idx="1">
                  <c:v>0.56999999999999995</c:v>
                </c:pt>
                <c:pt idx="2">
                  <c:v>0.36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BFAD-491B-BBB7-6957DB7A02F8}"/>
            </c:ext>
          </c:extLst>
        </c:ser>
        <c:ser>
          <c:idx val="22"/>
          <c:order val="22"/>
          <c:tx>
            <c:strRef>
              <c:f>'0.45'!$A$24</c:f>
              <c:strCache>
                <c:ptCount val="1"/>
                <c:pt idx="0">
                  <c:v>7:3-0.5</c:v>
                </c:pt>
              </c:strCache>
            </c:strRef>
          </c:tx>
          <c:spPr>
            <a:solidFill>
              <a:schemeClr val="accent5">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'0.45'!$B$24:$F$24</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BFAD-491B-BBB7-6957DB7A02F8}"/>
            </c:ext>
          </c:extLst>
        </c:ser>
        <c:ser>
          <c:idx val="23"/>
          <c:order val="23"/>
          <c:tx>
            <c:strRef>
              <c:f>'0.45'!$A$25</c:f>
              <c:strCache>
                <c:ptCount val="1"/>
                <c:pt idx="0">
                  <c:v>7:3-0.55</c:v>
                </c:pt>
              </c:strCache>
            </c:strRef>
          </c:tx>
          <c:spPr>
            <a:solidFill>
              <a:schemeClr val="accent6">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'0.45'!$B$25:$F$25</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BFAD-491B-BBB7-6957DB7A02F8}"/>
            </c:ext>
          </c:extLst>
        </c:ser>
        <c:ser>
          <c:idx val="24"/>
          <c:order val="24"/>
          <c:tx>
            <c:strRef>
              <c:f>'0.45'!$A$26</c:f>
              <c:strCache>
                <c:ptCount val="1"/>
                <c:pt idx="0">
                  <c:v>7:3-0.6</c:v>
                </c:pt>
              </c:strCache>
            </c:strRef>
          </c:tx>
          <c:spPr>
            <a:solidFill>
              <a:schemeClr val="accent1">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'0.45'!$B$26:$F$26</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BFAD-491B-BBB7-6957DB7A02F8}"/>
            </c:ext>
          </c:extLst>
        </c:ser>
        <c:ser>
          <c:idx val="25"/>
          <c:order val="25"/>
          <c:tx>
            <c:strRef>
              <c:f>'0.45'!$A$27</c:f>
              <c:strCache>
                <c:ptCount val="1"/>
                <c:pt idx="0">
                  <c:v>7:3-0.65</c:v>
                </c:pt>
              </c:strCache>
            </c:strRef>
          </c:tx>
          <c:spPr>
            <a:solidFill>
              <a:schemeClr val="accent2">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'0.45'!$B$27:$F$27</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BFAD-491B-BBB7-6957DB7A02F8}"/>
            </c:ext>
          </c:extLst>
        </c:ser>
        <c:ser>
          <c:idx val="26"/>
          <c:order val="26"/>
          <c:tx>
            <c:strRef>
              <c:f>'0.45'!$A$28</c:f>
              <c:strCache>
                <c:ptCount val="1"/>
                <c:pt idx="0">
                  <c:v>8:2-0.45</c:v>
                </c:pt>
              </c:strCache>
            </c:strRef>
          </c:tx>
          <c:spPr>
            <a:solidFill>
              <a:schemeClr val="accent3">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'0.45'!$B$28:$F$28</c:f>
              <c:numCache>
                <c:formatCode>General</c:formatCode>
                <c:ptCount val="3"/>
                <c:pt idx="0">
                  <c:v>0.75</c:v>
                </c:pt>
                <c:pt idx="1">
                  <c:v>0.63</c:v>
                </c:pt>
                <c:pt idx="2">
                  <c:v>0.45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BFAD-491B-BBB7-6957DB7A02F8}"/>
            </c:ext>
          </c:extLst>
        </c:ser>
        <c:ser>
          <c:idx val="27"/>
          <c:order val="27"/>
          <c:tx>
            <c:strRef>
              <c:f>'0.45'!$A$29</c:f>
              <c:strCache>
                <c:ptCount val="1"/>
                <c:pt idx="0">
                  <c:v>8:2-0.5</c:v>
                </c:pt>
              </c:strCache>
            </c:strRef>
          </c:tx>
          <c:spPr>
            <a:solidFill>
              <a:schemeClr val="accent4">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'0.45'!$B$29:$F$29</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BFAD-491B-BBB7-6957DB7A02F8}"/>
            </c:ext>
          </c:extLst>
        </c:ser>
        <c:ser>
          <c:idx val="28"/>
          <c:order val="28"/>
          <c:tx>
            <c:strRef>
              <c:f>'0.45'!$A$30</c:f>
              <c:strCache>
                <c:ptCount val="1"/>
                <c:pt idx="0">
                  <c:v>8:2-0.55</c:v>
                </c:pt>
              </c:strCache>
            </c:strRef>
          </c:tx>
          <c:spPr>
            <a:solidFill>
              <a:schemeClr val="accent5">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'0.45'!$B$30:$F$30</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BFAD-491B-BBB7-6957DB7A02F8}"/>
            </c:ext>
          </c:extLst>
        </c:ser>
        <c:ser>
          <c:idx val="29"/>
          <c:order val="29"/>
          <c:tx>
            <c:strRef>
              <c:f>'0.45'!$A$31</c:f>
              <c:strCache>
                <c:ptCount val="1"/>
                <c:pt idx="0">
                  <c:v>8:2-0.6</c:v>
                </c:pt>
              </c:strCache>
            </c:strRef>
          </c:tx>
          <c:spPr>
            <a:solidFill>
              <a:schemeClr val="accent6">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'0.45'!$B$31:$F$31</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BFAD-491B-BBB7-6957DB7A02F8}"/>
            </c:ext>
          </c:extLst>
        </c:ser>
        <c:ser>
          <c:idx val="30"/>
          <c:order val="30"/>
          <c:tx>
            <c:strRef>
              <c:f>'0.45'!$A$32</c:f>
              <c:strCache>
                <c:ptCount val="1"/>
                <c:pt idx="0">
                  <c:v>8:2-0.65</c:v>
                </c:pt>
              </c:strCache>
            </c:strRef>
          </c:tx>
          <c:spPr>
            <a:solidFill>
              <a:schemeClr val="accent1">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'0.45'!$B$32:$F$32</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BFAD-491B-BBB7-6957DB7A02F8}"/>
            </c:ext>
          </c:extLst>
        </c:ser>
        <c:ser>
          <c:idx val="31"/>
          <c:order val="31"/>
          <c:tx>
            <c:strRef>
              <c:f>'0.45'!$A$33</c:f>
              <c:strCache>
                <c:ptCount val="1"/>
                <c:pt idx="0">
                  <c:v>9:1-0.45</c:v>
                </c:pt>
              </c:strCache>
            </c:strRef>
          </c:tx>
          <c:spPr>
            <a:solidFill>
              <a:schemeClr val="accent2">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'0.45'!$B$33:$F$33</c:f>
              <c:numCache>
                <c:formatCode>General</c:formatCode>
                <c:ptCount val="3"/>
                <c:pt idx="0">
                  <c:v>0.78</c:v>
                </c:pt>
                <c:pt idx="1">
                  <c:v>0.67</c:v>
                </c:pt>
                <c:pt idx="2">
                  <c:v>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BFAD-491B-BBB7-6957DB7A02F8}"/>
            </c:ext>
          </c:extLst>
        </c:ser>
        <c:ser>
          <c:idx val="32"/>
          <c:order val="32"/>
          <c:tx>
            <c:strRef>
              <c:f>'0.45'!$A$34</c:f>
              <c:strCache>
                <c:ptCount val="1"/>
                <c:pt idx="0">
                  <c:v>9:1-0.5</c:v>
                </c:pt>
              </c:strCache>
            </c:strRef>
          </c:tx>
          <c:spPr>
            <a:solidFill>
              <a:schemeClr val="accent3">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'0.45'!$B$34:$F$34</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BFAD-491B-BBB7-6957DB7A02F8}"/>
            </c:ext>
          </c:extLst>
        </c:ser>
        <c:ser>
          <c:idx val="33"/>
          <c:order val="33"/>
          <c:tx>
            <c:strRef>
              <c:f>'0.45'!$A$35</c:f>
              <c:strCache>
                <c:ptCount val="1"/>
                <c:pt idx="0">
                  <c:v>9:1-0.55</c:v>
                </c:pt>
              </c:strCache>
            </c:strRef>
          </c:tx>
          <c:spPr>
            <a:solidFill>
              <a:schemeClr val="accent4">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'0.45'!$B$35:$F$35</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BFAD-491B-BBB7-6957DB7A02F8}"/>
            </c:ext>
          </c:extLst>
        </c:ser>
        <c:ser>
          <c:idx val="34"/>
          <c:order val="34"/>
          <c:tx>
            <c:strRef>
              <c:f>'0.45'!$A$36</c:f>
              <c:strCache>
                <c:ptCount val="1"/>
                <c:pt idx="0">
                  <c:v>9:1-0.6</c:v>
                </c:pt>
              </c:strCache>
            </c:strRef>
          </c:tx>
          <c:spPr>
            <a:solidFill>
              <a:schemeClr val="accent5">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'0.45'!$B$36:$F$36</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BFAD-491B-BBB7-6957DB7A02F8}"/>
            </c:ext>
          </c:extLst>
        </c:ser>
        <c:ser>
          <c:idx val="35"/>
          <c:order val="35"/>
          <c:tx>
            <c:strRef>
              <c:f>'0.45'!$A$37</c:f>
              <c:strCache>
                <c:ptCount val="1"/>
                <c:pt idx="0">
                  <c:v>9:1-0.65</c:v>
                </c:pt>
              </c:strCache>
            </c:strRef>
          </c:tx>
          <c:spPr>
            <a:solidFill>
              <a:schemeClr val="accent6">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'0.45'!$B$37:$F$37</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BFAD-491B-BBB7-6957DB7A02F8}"/>
            </c:ext>
          </c:extLst>
        </c:ser>
        <c:dLbls>
          <c:showLegendKey val="0"/>
          <c:showVal val="0"/>
          <c:showCatName val="0"/>
          <c:showSerName val="0"/>
          <c:showPercent val="0"/>
          <c:showBubbleSize val="0"/>
        </c:dLbls>
        <c:gapWidth val="219"/>
        <c:overlap val="-27"/>
        <c:axId val="264761856"/>
        <c:axId val="264764032"/>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'0.45'!$A$2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'0.45'!$B$1:$F$1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'0.45'!$B$2:$F$2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BFAD-491B-BBB7-6957DB7A02F8}"/>
                  </c:ext>
                </c:extLst>
              </c15:ser>
            </c15:filteredBarSeries>
          </c:ext>
        </c:extLst>
      </c:barChart>
      <c:catAx>
        <c:axId val="26476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64032"/>
        <c:crosses val="autoZero"/>
        <c:auto val="1"/>
        <c:lblAlgn val="ctr"/>
        <c:lblOffset val="100"/>
        <c:noMultiLvlLbl val="0"/>
      </c:catAx>
      <c:valAx>
        <c:axId val="26476403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61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0.5 </a:t>
            </a:r>
            <a:r>
              <a:rPr lang="zh-TW" altLang="en-US" baseline="0"/>
              <a:t>各參數比較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'0.5'!$A$3</c:f>
              <c:strCache>
                <c:ptCount val="1"/>
                <c:pt idx="0">
                  <c:v>3:7-0.45</c:v>
                </c:pt>
              </c:strCache>
            </c:strRef>
          </c:tx>
          <c:spPr>
            <a:solidFill>
              <a:schemeClr val="accent2"/>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'0.5'!$B$3:$F$3</c:f>
              <c:numCache>
                <c:formatCode>General</c:formatCode>
                <c:ptCount val="3"/>
                <c:pt idx="0">
                  <c:v>0.17</c:v>
                </c:pt>
                <c:pt idx="1">
                  <c:v>0.09</c:v>
                </c:pt>
                <c:pt idx="2">
                  <c:v>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4D5-46C2-A892-AB875B687C34}"/>
            </c:ext>
          </c:extLst>
        </c:ser>
        <c:ser>
          <c:idx val="2"/>
          <c:order val="2"/>
          <c:tx>
            <c:strRef>
              <c:f>'0.5'!$A$4</c:f>
              <c:strCache>
                <c:ptCount val="1"/>
                <c:pt idx="0">
                  <c:v>3:7-0.5</c:v>
                </c:pt>
              </c:strCache>
            </c:strRef>
          </c:tx>
          <c:spPr>
            <a:solidFill>
              <a:schemeClr val="accent3"/>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'0.5'!$B$4:$F$4</c:f>
              <c:numCache>
                <c:formatCode>General</c:formatCode>
                <c:ptCount val="3"/>
                <c:pt idx="0">
                  <c:v>0.78</c:v>
                </c:pt>
                <c:pt idx="1">
                  <c:v>0.67</c:v>
                </c:pt>
                <c:pt idx="2">
                  <c:v>0.52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24D5-46C2-A892-AB875B687C34}"/>
            </c:ext>
          </c:extLst>
        </c:ser>
        <c:ser>
          <c:idx val="3"/>
          <c:order val="3"/>
          <c:tx>
            <c:strRef>
              <c:f>'0.5'!$A$5</c:f>
              <c:strCache>
                <c:ptCount val="1"/>
                <c:pt idx="0">
                  <c:v>3:7-0.55</c:v>
                </c:pt>
              </c:strCache>
            </c:strRef>
          </c:tx>
          <c:spPr>
            <a:solidFill>
              <a:schemeClr val="accent4"/>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'0.5'!$B$5:$F$5</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24D5-46C2-A892-AB875B687C34}"/>
            </c:ext>
          </c:extLst>
        </c:ser>
        <c:ser>
          <c:idx val="4"/>
          <c:order val="4"/>
          <c:tx>
            <c:strRef>
              <c:f>'0.5'!$A$6</c:f>
              <c:strCache>
                <c:ptCount val="1"/>
                <c:pt idx="0">
                  <c:v>3:7-0.6</c:v>
                </c:pt>
              </c:strCache>
            </c:strRef>
          </c:tx>
          <c:spPr>
            <a:solidFill>
              <a:schemeClr val="accent5"/>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'0.5'!$B$6:$F$6</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24D5-46C2-A892-AB875B687C34}"/>
            </c:ext>
          </c:extLst>
        </c:ser>
        <c:ser>
          <c:idx val="5"/>
          <c:order val="5"/>
          <c:tx>
            <c:strRef>
              <c:f>'0.5'!$A$7</c:f>
              <c:strCache>
                <c:ptCount val="1"/>
                <c:pt idx="0">
                  <c:v>3:7-0.65</c:v>
                </c:pt>
              </c:strCache>
            </c:strRef>
          </c:tx>
          <c:spPr>
            <a:solidFill>
              <a:schemeClr val="accent6"/>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'0.5'!$B$7:$F$7</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24D5-46C2-A892-AB875B687C34}"/>
            </c:ext>
          </c:extLst>
        </c:ser>
        <c:ser>
          <c:idx val="6"/>
          <c:order val="6"/>
          <c:tx>
            <c:strRef>
              <c:f>'0.5'!$A$8</c:f>
              <c:strCache>
                <c:ptCount val="1"/>
                <c:pt idx="0">
                  <c:v>4:6-0.45</c:v>
                </c:pt>
              </c:strCache>
            </c:strRef>
          </c:tx>
          <c:spPr>
            <a:solidFill>
              <a:schemeClr val="accent1">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'0.5'!$B$8:$F$8</c:f>
              <c:numCache>
                <c:formatCode>General</c:formatCode>
                <c:ptCount val="3"/>
                <c:pt idx="0">
                  <c:v>0.45</c:v>
                </c:pt>
                <c:pt idx="1">
                  <c:v>0.28999999999999998</c:v>
                </c:pt>
                <c:pt idx="2">
                  <c:v>0.13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24D5-46C2-A892-AB875B687C34}"/>
            </c:ext>
          </c:extLst>
        </c:ser>
        <c:ser>
          <c:idx val="7"/>
          <c:order val="7"/>
          <c:tx>
            <c:strRef>
              <c:f>'0.5'!$A$9</c:f>
              <c:strCache>
                <c:ptCount val="1"/>
                <c:pt idx="0">
                  <c:v>4:6-0.5</c:v>
                </c:pt>
              </c:strCache>
            </c:strRef>
          </c:tx>
          <c:spPr>
            <a:solidFill>
              <a:schemeClr val="accent2">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'0.5'!$B$9:$F$9</c:f>
              <c:numCache>
                <c:formatCode>General</c:formatCode>
                <c:ptCount val="3"/>
                <c:pt idx="0">
                  <c:v>0.82</c:v>
                </c:pt>
                <c:pt idx="1">
                  <c:v>0.73</c:v>
                </c:pt>
                <c:pt idx="2">
                  <c:v>0.62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24D5-46C2-A892-AB875B687C34}"/>
            </c:ext>
          </c:extLst>
        </c:ser>
        <c:ser>
          <c:idx val="8"/>
          <c:order val="8"/>
          <c:tx>
            <c:strRef>
              <c:f>'0.5'!$A$10</c:f>
              <c:strCache>
                <c:ptCount val="1"/>
                <c:pt idx="0">
                  <c:v>4:6-0.55</c:v>
                </c:pt>
              </c:strCache>
            </c:strRef>
          </c:tx>
          <c:spPr>
            <a:solidFill>
              <a:schemeClr val="accent3">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'0.5'!$B$10:$F$10</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24D5-46C2-A892-AB875B687C34}"/>
            </c:ext>
          </c:extLst>
        </c:ser>
        <c:ser>
          <c:idx val="9"/>
          <c:order val="9"/>
          <c:tx>
            <c:strRef>
              <c:f>'0.5'!$A$11</c:f>
              <c:strCache>
                <c:ptCount val="1"/>
                <c:pt idx="0">
                  <c:v>4:6-0.6</c:v>
                </c:pt>
              </c:strCache>
            </c:strRef>
          </c:tx>
          <c:spPr>
            <a:solidFill>
              <a:schemeClr val="accent4">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'0.5'!$B$11:$F$11</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24D5-46C2-A892-AB875B687C34}"/>
            </c:ext>
          </c:extLst>
        </c:ser>
        <c:ser>
          <c:idx val="10"/>
          <c:order val="10"/>
          <c:tx>
            <c:strRef>
              <c:f>'0.5'!$A$12</c:f>
              <c:strCache>
                <c:ptCount val="1"/>
                <c:pt idx="0">
                  <c:v>4:6-0.65</c:v>
                </c:pt>
              </c:strCache>
            </c:strRef>
          </c:tx>
          <c:spPr>
            <a:solidFill>
              <a:schemeClr val="accent5">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'0.5'!$B$12:$F$12</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24D5-46C2-A892-AB875B687C34}"/>
            </c:ext>
          </c:extLst>
        </c:ser>
        <c:ser>
          <c:idx val="11"/>
          <c:order val="11"/>
          <c:tx>
            <c:strRef>
              <c:f>'0.5'!$A$13</c:f>
              <c:strCache>
                <c:ptCount val="1"/>
                <c:pt idx="0">
                  <c:v>5:5-0.45</c:v>
                </c:pt>
              </c:strCache>
            </c:strRef>
          </c:tx>
          <c:spPr>
            <a:solidFill>
              <a:schemeClr val="accent6">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'0.5'!$B$13:$F$13</c:f>
              <c:numCache>
                <c:formatCode>General</c:formatCode>
                <c:ptCount val="3"/>
                <c:pt idx="0">
                  <c:v>0.6</c:v>
                </c:pt>
                <c:pt idx="1">
                  <c:v>0.44</c:v>
                </c:pt>
                <c:pt idx="2">
                  <c:v>0.24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24D5-46C2-A892-AB875B687C34}"/>
            </c:ext>
          </c:extLst>
        </c:ser>
        <c:ser>
          <c:idx val="12"/>
          <c:order val="12"/>
          <c:tx>
            <c:strRef>
              <c:f>'0.5'!$A$14</c:f>
              <c:strCache>
                <c:ptCount val="1"/>
                <c:pt idx="0">
                  <c:v>5:5-0.5</c:v>
                </c:pt>
              </c:strCache>
            </c:strRef>
          </c:tx>
          <c:spPr>
            <a:solidFill>
              <a:schemeClr val="accent1">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'0.5'!$B$14:$F$14</c:f>
              <c:numCache>
                <c:formatCode>General</c:formatCode>
                <c:ptCount val="3"/>
                <c:pt idx="0">
                  <c:v>0.86</c:v>
                </c:pt>
                <c:pt idx="1">
                  <c:v>0.79</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24D5-46C2-A892-AB875B687C34}"/>
            </c:ext>
          </c:extLst>
        </c:ser>
        <c:ser>
          <c:idx val="13"/>
          <c:order val="13"/>
          <c:tx>
            <c:strRef>
              <c:f>'0.5'!$A$15</c:f>
              <c:strCache>
                <c:ptCount val="1"/>
                <c:pt idx="0">
                  <c:v>5:5-0.55</c:v>
                </c:pt>
              </c:strCache>
            </c:strRef>
          </c:tx>
          <c:spPr>
            <a:solidFill>
              <a:schemeClr val="accent2">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'0.5'!$B$15:$F$15</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24D5-46C2-A892-AB875B687C34}"/>
            </c:ext>
          </c:extLst>
        </c:ser>
        <c:ser>
          <c:idx val="14"/>
          <c:order val="14"/>
          <c:tx>
            <c:strRef>
              <c:f>'0.5'!$A$16</c:f>
              <c:strCache>
                <c:ptCount val="1"/>
                <c:pt idx="0">
                  <c:v>5:5-0.6</c:v>
                </c:pt>
              </c:strCache>
            </c:strRef>
          </c:tx>
          <c:spPr>
            <a:solidFill>
              <a:schemeClr val="accent3">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'0.5'!$B$16:$F$16</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24D5-46C2-A892-AB875B687C34}"/>
            </c:ext>
          </c:extLst>
        </c:ser>
        <c:ser>
          <c:idx val="15"/>
          <c:order val="15"/>
          <c:tx>
            <c:strRef>
              <c:f>'0.5'!$A$17</c:f>
              <c:strCache>
                <c:ptCount val="1"/>
                <c:pt idx="0">
                  <c:v>5:5-0.65</c:v>
                </c:pt>
              </c:strCache>
            </c:strRef>
          </c:tx>
          <c:spPr>
            <a:solidFill>
              <a:schemeClr val="accent4">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'0.5'!$B$17:$F$17</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24D5-46C2-A892-AB875B687C34}"/>
            </c:ext>
          </c:extLst>
        </c:ser>
        <c:ser>
          <c:idx val="16"/>
          <c:order val="16"/>
          <c:tx>
            <c:strRef>
              <c:f>'0.5'!$A$18</c:f>
              <c:strCache>
                <c:ptCount val="1"/>
                <c:pt idx="0">
                  <c:v>6:4-0.45</c:v>
                </c:pt>
              </c:strCache>
            </c:strRef>
          </c:tx>
          <c:spPr>
            <a:solidFill>
              <a:schemeClr val="accent5">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'0.5'!$B$18:$F$18</c:f>
              <c:numCache>
                <c:formatCode>General</c:formatCode>
                <c:ptCount val="3"/>
                <c:pt idx="0">
                  <c:v>0.68</c:v>
                </c:pt>
                <c:pt idx="1">
                  <c:v>0.53</c:v>
                </c:pt>
                <c:pt idx="2">
                  <c:v>0.32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24D5-46C2-A892-AB875B687C34}"/>
            </c:ext>
          </c:extLst>
        </c:ser>
        <c:ser>
          <c:idx val="17"/>
          <c:order val="17"/>
          <c:tx>
            <c:strRef>
              <c:f>'0.5'!$A$19</c:f>
              <c:strCache>
                <c:ptCount val="1"/>
                <c:pt idx="0">
                  <c:v>6:4-0.5</c:v>
                </c:pt>
              </c:strCache>
            </c:strRef>
          </c:tx>
          <c:spPr>
            <a:solidFill>
              <a:schemeClr val="accent6">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'0.5'!$B$19:$F$19</c:f>
              <c:numCache>
                <c:formatCode>General</c:formatCode>
                <c:ptCount val="3"/>
                <c:pt idx="0">
                  <c:v>0.87</c:v>
                </c:pt>
                <c:pt idx="1">
                  <c:v>0.83</c:v>
                </c:pt>
                <c:pt idx="2">
                  <c:v>0.76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24D5-46C2-A892-AB875B687C34}"/>
            </c:ext>
          </c:extLst>
        </c:ser>
        <c:ser>
          <c:idx val="18"/>
          <c:order val="18"/>
          <c:tx>
            <c:strRef>
              <c:f>'0.5'!$A$20</c:f>
              <c:strCache>
                <c:ptCount val="1"/>
                <c:pt idx="0">
                  <c:v>6:4-0.55</c:v>
                </c:pt>
              </c:strCache>
            </c:strRef>
          </c:tx>
          <c:spPr>
            <a:solidFill>
              <a:schemeClr val="accent1">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'0.5'!$B$20:$F$20</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24D5-46C2-A892-AB875B687C34}"/>
            </c:ext>
          </c:extLst>
        </c:ser>
        <c:ser>
          <c:idx val="19"/>
          <c:order val="19"/>
          <c:tx>
            <c:strRef>
              <c:f>'0.5'!$A$21</c:f>
              <c:strCache>
                <c:ptCount val="1"/>
                <c:pt idx="0">
                  <c:v>6:4-0.6</c:v>
                </c:pt>
              </c:strCache>
            </c:strRef>
          </c:tx>
          <c:spPr>
            <a:solidFill>
              <a:schemeClr val="accent2">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'0.5'!$B$21:$F$21</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24D5-46C2-A892-AB875B687C34}"/>
            </c:ext>
          </c:extLst>
        </c:ser>
        <c:ser>
          <c:idx val="20"/>
          <c:order val="20"/>
          <c:tx>
            <c:strRef>
              <c:f>'0.5'!$A$22</c:f>
              <c:strCache>
                <c:ptCount val="1"/>
                <c:pt idx="0">
                  <c:v>6:4-0.65</c:v>
                </c:pt>
              </c:strCache>
            </c:strRef>
          </c:tx>
          <c:spPr>
            <a:solidFill>
              <a:schemeClr val="accent3">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'0.5'!$B$22:$F$22</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24D5-46C2-A892-AB875B687C34}"/>
            </c:ext>
          </c:extLst>
        </c:ser>
        <c:ser>
          <c:idx val="21"/>
          <c:order val="21"/>
          <c:tx>
            <c:strRef>
              <c:f>'0.5'!$A$23</c:f>
              <c:strCache>
                <c:ptCount val="1"/>
                <c:pt idx="0">
                  <c:v>7:3-0.45</c:v>
                </c:pt>
              </c:strCache>
            </c:strRef>
          </c:tx>
          <c:spPr>
            <a:solidFill>
              <a:schemeClr val="accent4">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'0.5'!$B$23:$F$23</c:f>
              <c:numCache>
                <c:formatCode>General</c:formatCode>
                <c:ptCount val="3"/>
                <c:pt idx="0">
                  <c:v>0.73</c:v>
                </c:pt>
                <c:pt idx="1">
                  <c:v>0.59</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24D5-46C2-A892-AB875B687C34}"/>
            </c:ext>
          </c:extLst>
        </c:ser>
        <c:ser>
          <c:idx val="22"/>
          <c:order val="22"/>
          <c:tx>
            <c:strRef>
              <c:f>'0.5'!$A$24</c:f>
              <c:strCache>
                <c:ptCount val="1"/>
                <c:pt idx="0">
                  <c:v>7:3-0.5</c:v>
                </c:pt>
              </c:strCache>
            </c:strRef>
          </c:tx>
          <c:spPr>
            <a:solidFill>
              <a:schemeClr val="accent5">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'0.5'!$B$24:$F$24</c:f>
              <c:numCache>
                <c:formatCode>General</c:formatCode>
                <c:ptCount val="3"/>
                <c:pt idx="0">
                  <c:v>0.88</c:v>
                </c:pt>
                <c:pt idx="1">
                  <c:v>0.84</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24D5-46C2-A892-AB875B687C34}"/>
            </c:ext>
          </c:extLst>
        </c:ser>
        <c:ser>
          <c:idx val="23"/>
          <c:order val="23"/>
          <c:tx>
            <c:strRef>
              <c:f>'0.5'!$A$25</c:f>
              <c:strCache>
                <c:ptCount val="1"/>
                <c:pt idx="0">
                  <c:v>7:3-0.55</c:v>
                </c:pt>
              </c:strCache>
            </c:strRef>
          </c:tx>
          <c:spPr>
            <a:solidFill>
              <a:schemeClr val="accent6">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'0.5'!$B$25:$F$25</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24D5-46C2-A892-AB875B687C34}"/>
            </c:ext>
          </c:extLst>
        </c:ser>
        <c:ser>
          <c:idx val="24"/>
          <c:order val="24"/>
          <c:tx>
            <c:strRef>
              <c:f>'0.5'!$A$26</c:f>
              <c:strCache>
                <c:ptCount val="1"/>
                <c:pt idx="0">
                  <c:v>7:3-0.6</c:v>
                </c:pt>
              </c:strCache>
            </c:strRef>
          </c:tx>
          <c:spPr>
            <a:solidFill>
              <a:schemeClr val="accent1">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'0.5'!$B$26:$F$26</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24D5-46C2-A892-AB875B687C34}"/>
            </c:ext>
          </c:extLst>
        </c:ser>
        <c:ser>
          <c:idx val="25"/>
          <c:order val="25"/>
          <c:tx>
            <c:strRef>
              <c:f>'0.5'!$A$27</c:f>
              <c:strCache>
                <c:ptCount val="1"/>
                <c:pt idx="0">
                  <c:v>7:3-0.65</c:v>
                </c:pt>
              </c:strCache>
            </c:strRef>
          </c:tx>
          <c:spPr>
            <a:solidFill>
              <a:schemeClr val="accent2">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'0.5'!$B$27:$F$27</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24D5-46C2-A892-AB875B687C34}"/>
            </c:ext>
          </c:extLst>
        </c:ser>
        <c:ser>
          <c:idx val="26"/>
          <c:order val="26"/>
          <c:tx>
            <c:strRef>
              <c:f>'0.5'!$A$28</c:f>
              <c:strCache>
                <c:ptCount val="1"/>
                <c:pt idx="0">
                  <c:v>8:2-0.45</c:v>
                </c:pt>
              </c:strCache>
            </c:strRef>
          </c:tx>
          <c:spPr>
            <a:solidFill>
              <a:schemeClr val="accent3">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'0.5'!$B$28:$F$28</c:f>
              <c:numCache>
                <c:formatCode>General</c:formatCode>
                <c:ptCount val="3"/>
                <c:pt idx="0">
                  <c:v>0.77</c:v>
                </c:pt>
                <c:pt idx="1">
                  <c:v>0.65</c:v>
                </c:pt>
                <c:pt idx="2">
                  <c:v>0.47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24D5-46C2-A892-AB875B687C34}"/>
            </c:ext>
          </c:extLst>
        </c:ser>
        <c:ser>
          <c:idx val="27"/>
          <c:order val="27"/>
          <c:tx>
            <c:strRef>
              <c:f>'0.5'!$A$29</c:f>
              <c:strCache>
                <c:ptCount val="1"/>
                <c:pt idx="0">
                  <c:v>8:2-0.5</c:v>
                </c:pt>
              </c:strCache>
            </c:strRef>
          </c:tx>
          <c:spPr>
            <a:solidFill>
              <a:schemeClr val="accent4">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'0.5'!$B$29:$F$29</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24D5-46C2-A892-AB875B687C34}"/>
            </c:ext>
          </c:extLst>
        </c:ser>
        <c:ser>
          <c:idx val="28"/>
          <c:order val="28"/>
          <c:tx>
            <c:strRef>
              <c:f>'0.5'!$A$30</c:f>
              <c:strCache>
                <c:ptCount val="1"/>
                <c:pt idx="0">
                  <c:v>8:2-0.55</c:v>
                </c:pt>
              </c:strCache>
            </c:strRef>
          </c:tx>
          <c:spPr>
            <a:solidFill>
              <a:schemeClr val="accent5">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'0.5'!$B$30:$F$30</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24D5-46C2-A892-AB875B687C34}"/>
            </c:ext>
          </c:extLst>
        </c:ser>
        <c:ser>
          <c:idx val="29"/>
          <c:order val="29"/>
          <c:tx>
            <c:strRef>
              <c:f>'0.5'!$A$31</c:f>
              <c:strCache>
                <c:ptCount val="1"/>
                <c:pt idx="0">
                  <c:v>8:2-0.6</c:v>
                </c:pt>
              </c:strCache>
            </c:strRef>
          </c:tx>
          <c:spPr>
            <a:solidFill>
              <a:schemeClr val="accent6">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'0.5'!$B$31:$F$31</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24D5-46C2-A892-AB875B687C34}"/>
            </c:ext>
          </c:extLst>
        </c:ser>
        <c:ser>
          <c:idx val="30"/>
          <c:order val="30"/>
          <c:tx>
            <c:strRef>
              <c:f>'0.5'!$A$32</c:f>
              <c:strCache>
                <c:ptCount val="1"/>
                <c:pt idx="0">
                  <c:v>8:2-0.65</c:v>
                </c:pt>
              </c:strCache>
            </c:strRef>
          </c:tx>
          <c:spPr>
            <a:solidFill>
              <a:schemeClr val="accent1">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'0.5'!$B$32:$F$32</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24D5-46C2-A892-AB875B687C34}"/>
            </c:ext>
          </c:extLst>
        </c:ser>
        <c:ser>
          <c:idx val="31"/>
          <c:order val="31"/>
          <c:tx>
            <c:strRef>
              <c:f>'0.5'!$A$33</c:f>
              <c:strCache>
                <c:ptCount val="1"/>
                <c:pt idx="0">
                  <c:v>9:1-0.45</c:v>
                </c:pt>
              </c:strCache>
            </c:strRef>
          </c:tx>
          <c:spPr>
            <a:solidFill>
              <a:schemeClr val="accent2">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'0.5'!$B$33:$F$33</c:f>
              <c:numCache>
                <c:formatCode>General</c:formatCode>
                <c:ptCount val="3"/>
                <c:pt idx="0">
                  <c:v>0.8</c:v>
                </c:pt>
                <c:pt idx="1">
                  <c:v>0.69</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24D5-46C2-A892-AB875B687C34}"/>
            </c:ext>
          </c:extLst>
        </c:ser>
        <c:ser>
          <c:idx val="32"/>
          <c:order val="32"/>
          <c:tx>
            <c:strRef>
              <c:f>'0.5'!$A$34</c:f>
              <c:strCache>
                <c:ptCount val="1"/>
                <c:pt idx="0">
                  <c:v>9:1-0.5</c:v>
                </c:pt>
              </c:strCache>
            </c:strRef>
          </c:tx>
          <c:spPr>
            <a:solidFill>
              <a:schemeClr val="accent3">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'0.5'!$B$34:$F$34</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24D5-46C2-A892-AB875B687C34}"/>
            </c:ext>
          </c:extLst>
        </c:ser>
        <c:ser>
          <c:idx val="33"/>
          <c:order val="33"/>
          <c:tx>
            <c:strRef>
              <c:f>'0.5'!$A$35</c:f>
              <c:strCache>
                <c:ptCount val="1"/>
                <c:pt idx="0">
                  <c:v>9:1-0.55</c:v>
                </c:pt>
              </c:strCache>
            </c:strRef>
          </c:tx>
          <c:spPr>
            <a:solidFill>
              <a:schemeClr val="accent4">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'0.5'!$B$35:$F$35</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24D5-46C2-A892-AB875B687C34}"/>
            </c:ext>
          </c:extLst>
        </c:ser>
        <c:ser>
          <c:idx val="34"/>
          <c:order val="34"/>
          <c:tx>
            <c:strRef>
              <c:f>'0.5'!$A$36</c:f>
              <c:strCache>
                <c:ptCount val="1"/>
                <c:pt idx="0">
                  <c:v>9:1-0.6</c:v>
                </c:pt>
              </c:strCache>
            </c:strRef>
          </c:tx>
          <c:spPr>
            <a:solidFill>
              <a:schemeClr val="accent5">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'0.5'!$B$36:$F$36</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24D5-46C2-A892-AB875B687C34}"/>
            </c:ext>
          </c:extLst>
        </c:ser>
        <c:ser>
          <c:idx val="35"/>
          <c:order val="35"/>
          <c:tx>
            <c:strRef>
              <c:f>'0.5'!$A$37</c:f>
              <c:strCache>
                <c:ptCount val="1"/>
                <c:pt idx="0">
                  <c:v>9:1-0.65</c:v>
                </c:pt>
              </c:strCache>
            </c:strRef>
          </c:tx>
          <c:spPr>
            <a:solidFill>
              <a:schemeClr val="accent6">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'0.5'!$B$37:$F$37</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24D5-46C2-A892-AB875B687C34}"/>
            </c:ext>
          </c:extLst>
        </c:ser>
        <c:dLbls>
          <c:showLegendKey val="0"/>
          <c:showVal val="0"/>
          <c:showCatName val="0"/>
          <c:showSerName val="0"/>
          <c:showPercent val="0"/>
          <c:showBubbleSize val="0"/>
        </c:dLbls>
        <c:gapWidth val="219"/>
        <c:overlap val="-27"/>
        <c:axId val="264770016"/>
        <c:axId val="26476838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24D5-46C2-A892-AB875B687C34}"/>
                  </c:ext>
                </c:extLst>
              </c15:ser>
            </c15:filteredBarSeries>
          </c:ext>
        </c:extLst>
      </c:barChart>
      <c:catAx>
        <c:axId val="26477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68384"/>
        <c:crosses val="autoZero"/>
        <c:auto val="1"/>
        <c:lblAlgn val="ctr"/>
        <c:lblOffset val="100"/>
        <c:noMultiLvlLbl val="0"/>
      </c:catAx>
      <c:valAx>
        <c:axId val="2647683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64770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2016/6/7</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10</a:t>
            </a:fld>
            <a:endParaRPr kumimoji="1" lang="zh-TW" altLang="en-US"/>
          </a:p>
        </p:txBody>
      </p:sp>
    </p:spTree>
    <p:extLst>
      <p:ext uri="{BB962C8B-B14F-4D97-AF65-F5344CB8AC3E}">
        <p14:creationId xmlns:p14="http://schemas.microsoft.com/office/powerpoint/2010/main" val="3522007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35</a:t>
            </a:fld>
            <a:endParaRPr kumimoji="1" lang="zh-TW" altLang="en-US"/>
          </a:p>
        </p:txBody>
      </p:sp>
    </p:spTree>
    <p:extLst>
      <p:ext uri="{BB962C8B-B14F-4D97-AF65-F5344CB8AC3E}">
        <p14:creationId xmlns:p14="http://schemas.microsoft.com/office/powerpoint/2010/main" val="43579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36</a:t>
            </a:fld>
            <a:endParaRPr kumimoji="1" lang="zh-TW" altLang="en-US"/>
          </a:p>
        </p:txBody>
      </p:sp>
    </p:spTree>
    <p:extLst>
      <p:ext uri="{BB962C8B-B14F-4D97-AF65-F5344CB8AC3E}">
        <p14:creationId xmlns:p14="http://schemas.microsoft.com/office/powerpoint/2010/main" val="3690446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37</a:t>
            </a:fld>
            <a:endParaRPr kumimoji="1" lang="zh-TW" altLang="en-US"/>
          </a:p>
        </p:txBody>
      </p:sp>
    </p:spTree>
    <p:extLst>
      <p:ext uri="{BB962C8B-B14F-4D97-AF65-F5344CB8AC3E}">
        <p14:creationId xmlns:p14="http://schemas.microsoft.com/office/powerpoint/2010/main" val="261975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38</a:t>
            </a:fld>
            <a:endParaRPr kumimoji="1" lang="zh-TW" altLang="en-US"/>
          </a:p>
        </p:txBody>
      </p:sp>
    </p:spTree>
    <p:extLst>
      <p:ext uri="{BB962C8B-B14F-4D97-AF65-F5344CB8AC3E}">
        <p14:creationId xmlns:p14="http://schemas.microsoft.com/office/powerpoint/2010/main" val="39533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39</a:t>
            </a:fld>
            <a:endParaRPr kumimoji="1" lang="zh-TW" altLang="en-US"/>
          </a:p>
        </p:txBody>
      </p:sp>
    </p:spTree>
    <p:extLst>
      <p:ext uri="{BB962C8B-B14F-4D97-AF65-F5344CB8AC3E}">
        <p14:creationId xmlns:p14="http://schemas.microsoft.com/office/powerpoint/2010/main" val="427933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40</a:t>
            </a:fld>
            <a:endParaRPr kumimoji="1" lang="zh-TW" altLang="en-US"/>
          </a:p>
        </p:txBody>
      </p:sp>
    </p:spTree>
    <p:extLst>
      <p:ext uri="{BB962C8B-B14F-4D97-AF65-F5344CB8AC3E}">
        <p14:creationId xmlns:p14="http://schemas.microsoft.com/office/powerpoint/2010/main" val="2566625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41</a:t>
            </a:fld>
            <a:endParaRPr kumimoji="1" lang="zh-TW" altLang="en-US"/>
          </a:p>
        </p:txBody>
      </p:sp>
    </p:spTree>
    <p:extLst>
      <p:ext uri="{BB962C8B-B14F-4D97-AF65-F5344CB8AC3E}">
        <p14:creationId xmlns:p14="http://schemas.microsoft.com/office/powerpoint/2010/main" val="51803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42</a:t>
            </a:fld>
            <a:endParaRPr kumimoji="1" lang="zh-TW" altLang="en-US"/>
          </a:p>
        </p:txBody>
      </p:sp>
    </p:spTree>
    <p:extLst>
      <p:ext uri="{BB962C8B-B14F-4D97-AF65-F5344CB8AC3E}">
        <p14:creationId xmlns:p14="http://schemas.microsoft.com/office/powerpoint/2010/main" val="2899364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43</a:t>
            </a:fld>
            <a:endParaRPr kumimoji="1" lang="zh-TW" altLang="en-US"/>
          </a:p>
        </p:txBody>
      </p:sp>
    </p:spTree>
    <p:extLst>
      <p:ext uri="{BB962C8B-B14F-4D97-AF65-F5344CB8AC3E}">
        <p14:creationId xmlns:p14="http://schemas.microsoft.com/office/powerpoint/2010/main" val="3624865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44</a:t>
            </a:fld>
            <a:endParaRPr kumimoji="1" lang="zh-TW" altLang="en-US"/>
          </a:p>
        </p:txBody>
      </p:sp>
    </p:spTree>
    <p:extLst>
      <p:ext uri="{BB962C8B-B14F-4D97-AF65-F5344CB8AC3E}">
        <p14:creationId xmlns:p14="http://schemas.microsoft.com/office/powerpoint/2010/main" val="1188382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512796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45</a:t>
            </a:fld>
            <a:endParaRPr kumimoji="1" lang="zh-TW" altLang="en-US"/>
          </a:p>
        </p:txBody>
      </p:sp>
    </p:spTree>
    <p:extLst>
      <p:ext uri="{BB962C8B-B14F-4D97-AF65-F5344CB8AC3E}">
        <p14:creationId xmlns:p14="http://schemas.microsoft.com/office/powerpoint/2010/main" val="264141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46</a:t>
            </a:fld>
            <a:endParaRPr kumimoji="1" lang="zh-TW" altLang="en-US"/>
          </a:p>
        </p:txBody>
      </p:sp>
    </p:spTree>
    <p:extLst>
      <p:ext uri="{BB962C8B-B14F-4D97-AF65-F5344CB8AC3E}">
        <p14:creationId xmlns:p14="http://schemas.microsoft.com/office/powerpoint/2010/main" val="2733504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47</a:t>
            </a:fld>
            <a:endParaRPr kumimoji="1" lang="zh-TW" altLang="en-US"/>
          </a:p>
        </p:txBody>
      </p:sp>
    </p:spTree>
    <p:extLst>
      <p:ext uri="{BB962C8B-B14F-4D97-AF65-F5344CB8AC3E}">
        <p14:creationId xmlns:p14="http://schemas.microsoft.com/office/powerpoint/2010/main" val="2459514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48</a:t>
            </a:fld>
            <a:endParaRPr kumimoji="1" lang="zh-TW" altLang="en-US"/>
          </a:p>
        </p:txBody>
      </p:sp>
    </p:spTree>
    <p:extLst>
      <p:ext uri="{BB962C8B-B14F-4D97-AF65-F5344CB8AC3E}">
        <p14:creationId xmlns:p14="http://schemas.microsoft.com/office/powerpoint/2010/main" val="3091621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49</a:t>
            </a:fld>
            <a:endParaRPr kumimoji="1" lang="zh-TW" altLang="en-US"/>
          </a:p>
        </p:txBody>
      </p:sp>
    </p:spTree>
    <p:extLst>
      <p:ext uri="{BB962C8B-B14F-4D97-AF65-F5344CB8AC3E}">
        <p14:creationId xmlns:p14="http://schemas.microsoft.com/office/powerpoint/2010/main" val="2746034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50</a:t>
            </a:fld>
            <a:endParaRPr kumimoji="1" lang="zh-TW" altLang="en-US"/>
          </a:p>
        </p:txBody>
      </p:sp>
    </p:spTree>
    <p:extLst>
      <p:ext uri="{BB962C8B-B14F-4D97-AF65-F5344CB8AC3E}">
        <p14:creationId xmlns:p14="http://schemas.microsoft.com/office/powerpoint/2010/main" val="276927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28</a:t>
            </a:fld>
            <a:endParaRPr kumimoji="1" lang="zh-TW" altLang="en-US"/>
          </a:p>
        </p:txBody>
      </p:sp>
    </p:spTree>
    <p:extLst>
      <p:ext uri="{BB962C8B-B14F-4D97-AF65-F5344CB8AC3E}">
        <p14:creationId xmlns:p14="http://schemas.microsoft.com/office/powerpoint/2010/main" val="87587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5:5~7:3 0.6</a:t>
            </a:r>
            <a:r>
              <a:rPr lang="zh-TW" altLang="en-US" dirty="0" smtClean="0"/>
              <a:t>較好</a:t>
            </a:r>
            <a:endParaRPr lang="en-US" altLang="zh-TW" dirty="0" smtClean="0"/>
          </a:p>
          <a:p>
            <a:r>
              <a:rPr lang="en-US" altLang="zh-TW" dirty="0" smtClean="0"/>
              <a:t>8:2</a:t>
            </a:r>
            <a:r>
              <a:rPr lang="zh-TW" altLang="en-US" dirty="0" smtClean="0"/>
              <a:t>  </a:t>
            </a:r>
            <a:r>
              <a:rPr lang="en-US" altLang="zh-TW" dirty="0" smtClean="0"/>
              <a:t>0.55</a:t>
            </a:r>
            <a:r>
              <a:rPr lang="zh-TW" altLang="en-US" dirty="0" smtClean="0"/>
              <a:t>跟</a:t>
            </a:r>
            <a:r>
              <a:rPr lang="en-US" altLang="zh-TW" dirty="0" smtClean="0"/>
              <a:t>0.6</a:t>
            </a:r>
            <a:r>
              <a:rPr lang="zh-TW" altLang="en-US" dirty="0" smtClean="0"/>
              <a:t>都不錯</a:t>
            </a:r>
            <a:endParaRPr lang="en-US" altLang="zh-TW" dirty="0" smtClean="0"/>
          </a:p>
          <a:p>
            <a:r>
              <a:rPr lang="en-US" altLang="zh-TW" dirty="0" smtClean="0"/>
              <a:t>9:1</a:t>
            </a:r>
            <a:r>
              <a:rPr lang="zh-TW" altLang="en-US" dirty="0" smtClean="0"/>
              <a:t>  </a:t>
            </a:r>
            <a:r>
              <a:rPr lang="en-US" altLang="zh-TW" dirty="0" smtClean="0"/>
              <a:t>0.55</a:t>
            </a:r>
            <a:r>
              <a:rPr lang="zh-TW" altLang="en-US" dirty="0" smtClean="0"/>
              <a:t>比較好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29</a:t>
            </a:fld>
            <a:endParaRPr kumimoji="1" lang="zh-TW" altLang="en-US"/>
          </a:p>
        </p:txBody>
      </p:sp>
    </p:spTree>
    <p:extLst>
      <p:ext uri="{BB962C8B-B14F-4D97-AF65-F5344CB8AC3E}">
        <p14:creationId xmlns:p14="http://schemas.microsoft.com/office/powerpoint/2010/main" val="20992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9:1  0.55</a:t>
            </a:r>
            <a:r>
              <a:rPr lang="zh-TW" altLang="en-US" dirty="0" smtClean="0"/>
              <a:t>最好</a:t>
            </a:r>
            <a:r>
              <a:rPr lang="en-US" altLang="zh-TW" dirty="0" smtClean="0"/>
              <a:t/>
            </a:r>
            <a:br>
              <a:rPr lang="en-US" altLang="zh-TW" dirty="0" smtClean="0"/>
            </a:br>
            <a:r>
              <a:rPr lang="zh-TW" altLang="en-US" dirty="0" smtClean="0"/>
              <a:t>表示每次重新計算話題關鍵字的效果並不是很好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30</a:t>
            </a:fld>
            <a:endParaRPr kumimoji="1" lang="zh-TW" altLang="en-US"/>
          </a:p>
        </p:txBody>
      </p:sp>
    </p:spTree>
    <p:extLst>
      <p:ext uri="{BB962C8B-B14F-4D97-AF65-F5344CB8AC3E}">
        <p14:creationId xmlns:p14="http://schemas.microsoft.com/office/powerpoint/2010/main" val="241194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變因只有分群門檻值</a:t>
            </a:r>
            <a:endParaRPr lang="en-US" altLang="zh-TW" dirty="0" smtClean="0"/>
          </a:p>
          <a:p>
            <a:r>
              <a:rPr lang="zh-TW" altLang="en-US" dirty="0" smtClean="0"/>
              <a:t>可以發現在</a:t>
            </a:r>
            <a:r>
              <a:rPr lang="en-US" altLang="zh-TW" dirty="0" smtClean="0"/>
              <a:t>0.55</a:t>
            </a:r>
            <a:r>
              <a:rPr lang="zh-TW" altLang="en-US" dirty="0" smtClean="0"/>
              <a:t>的時候比較好</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31</a:t>
            </a:fld>
            <a:endParaRPr kumimoji="1" lang="zh-TW" altLang="en-US"/>
          </a:p>
        </p:txBody>
      </p:sp>
    </p:spTree>
    <p:extLst>
      <p:ext uri="{BB962C8B-B14F-4D97-AF65-F5344CB8AC3E}">
        <p14:creationId xmlns:p14="http://schemas.microsoft.com/office/powerpoint/2010/main" val="324466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32</a:t>
            </a:fld>
            <a:endParaRPr kumimoji="1" lang="zh-TW" altLang="en-US"/>
          </a:p>
        </p:txBody>
      </p:sp>
    </p:spTree>
    <p:extLst>
      <p:ext uri="{BB962C8B-B14F-4D97-AF65-F5344CB8AC3E}">
        <p14:creationId xmlns:p14="http://schemas.microsoft.com/office/powerpoint/2010/main" val="306063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33</a:t>
            </a:fld>
            <a:endParaRPr kumimoji="1" lang="zh-TW" altLang="en-US"/>
          </a:p>
        </p:txBody>
      </p:sp>
    </p:spTree>
    <p:extLst>
      <p:ext uri="{BB962C8B-B14F-4D97-AF65-F5344CB8AC3E}">
        <p14:creationId xmlns:p14="http://schemas.microsoft.com/office/powerpoint/2010/main" val="416717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34</a:t>
            </a:fld>
            <a:endParaRPr kumimoji="1" lang="zh-TW" altLang="en-US"/>
          </a:p>
        </p:txBody>
      </p:sp>
    </p:spTree>
    <p:extLst>
      <p:ext uri="{BB962C8B-B14F-4D97-AF65-F5344CB8AC3E}">
        <p14:creationId xmlns:p14="http://schemas.microsoft.com/office/powerpoint/2010/main" val="318600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883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435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930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13976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90482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0217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5129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7210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6465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6852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739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2016/6/7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7635886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43.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s>
</file>

<file path=ppt/slides/_rels/slide44.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chart" Target="../charts/chart27.xml"/></Relationships>
</file>

<file path=ppt/slides/_rels/slide47.xml.rels><?xml version="1.0" encoding="UTF-8" standalone="yes"?>
<Relationships xmlns="http://schemas.openxmlformats.org/package/2006/relationships"><Relationship Id="rId3" Type="http://schemas.openxmlformats.org/officeDocument/2006/relationships/chart" Target="../charts/chart30.xml"/><Relationship Id="rId7" Type="http://schemas.openxmlformats.org/officeDocument/2006/relationships/chart" Target="../charts/chart3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chart" Target="../charts/chart31.xml"/></Relationships>
</file>

<file path=ppt/slides/_rels/slide48.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400" dirty="0"/>
              <a:t>Popular Topic Detection based on </a:t>
            </a:r>
            <a:br>
              <a:rPr lang="en-US" altLang="zh-TW" sz="4400" dirty="0"/>
            </a:br>
            <a:r>
              <a:rPr lang="en-US" altLang="zh-TW" sz="4400" dirty="0"/>
              <a:t>Vector Representation of </a:t>
            </a:r>
            <a:r>
              <a:rPr lang="en-US" altLang="zh-TW" sz="4400" dirty="0" smtClean="0"/>
              <a:t>Words</a:t>
            </a:r>
            <a:endParaRPr lang="zh-TW" altLang="en-US" sz="4400" dirty="0"/>
          </a:p>
        </p:txBody>
      </p:sp>
      <p:sp>
        <p:nvSpPr>
          <p:cNvPr id="3" name="副標題 2"/>
          <p:cNvSpPr>
            <a:spLocks noGrp="1"/>
          </p:cNvSpPr>
          <p:nvPr>
            <p:ph type="subTitle" idx="1"/>
          </p:nvPr>
        </p:nvSpPr>
        <p:spPr/>
        <p:txBody>
          <a:bodyPr>
            <a:noAutofit/>
          </a:bodyPr>
          <a:lstStyle/>
          <a:p>
            <a:endParaRPr lang="en-US" altLang="zh-TW" sz="4000" dirty="0" smtClean="0"/>
          </a:p>
          <a:p>
            <a:r>
              <a:rPr lang="zh-TW" altLang="en-US" sz="4000" dirty="0" smtClean="0"/>
              <a:t>基於</a:t>
            </a:r>
            <a:r>
              <a:rPr lang="en-US" altLang="zh-TW" sz="4000" dirty="0"/>
              <a:t>Word2Vec</a:t>
            </a:r>
            <a:r>
              <a:rPr lang="zh-TW" altLang="en-US" sz="4000" dirty="0" smtClean="0"/>
              <a:t>之熱門</a:t>
            </a:r>
            <a:r>
              <a:rPr lang="zh-TW" altLang="en-US" sz="4000" dirty="0"/>
              <a:t>主題偵測</a:t>
            </a:r>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Training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963628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Data Preprocessing</a:t>
            </a:r>
            <a:endParaRPr lang="zh-TW" altLang="en-US" dirty="0"/>
          </a:p>
        </p:txBody>
      </p:sp>
      <p:sp>
        <p:nvSpPr>
          <p:cNvPr id="3" name="內容版面配置區 2"/>
          <p:cNvSpPr>
            <a:spLocks noGrp="1"/>
          </p:cNvSpPr>
          <p:nvPr>
            <p:ph idx="1"/>
          </p:nvPr>
        </p:nvSpPr>
        <p:spPr/>
        <p:txBody>
          <a:bodyPr/>
          <a:lstStyle/>
          <a:p>
            <a:r>
              <a:rPr lang="en-US" altLang="zh-TW" dirty="0" smtClean="0"/>
              <a:t>Title, Article Content</a:t>
            </a:r>
          </a:p>
          <a:p>
            <a:r>
              <a:rPr lang="en-US" altLang="zh-TW" dirty="0" smtClean="0"/>
              <a:t>Remove quote, URLs</a:t>
            </a:r>
          </a:p>
          <a:p>
            <a:r>
              <a:rPr lang="zh-TW" altLang="en-US" dirty="0" smtClean="0"/>
              <a:t>內文斷句</a:t>
            </a:r>
            <a:endParaRPr lang="en-US" altLang="zh-TW" dirty="0" smtClean="0"/>
          </a:p>
          <a:p>
            <a:r>
              <a:rPr lang="zh-TW" altLang="en-US" dirty="0" smtClean="0"/>
              <a:t>句子移除標點及特殊符號後進行斷詞</a:t>
            </a:r>
            <a:r>
              <a:rPr lang="en-US" altLang="zh-TW" dirty="0" smtClean="0"/>
              <a:t>(</a:t>
            </a:r>
            <a:r>
              <a:rPr lang="en-US" altLang="zh-TW" dirty="0" err="1" smtClean="0"/>
              <a:t>Jieba</a:t>
            </a:r>
            <a:r>
              <a:rPr lang="zh-TW" altLang="en-US" dirty="0" smtClean="0"/>
              <a:t>搜尋引擎模式</a:t>
            </a:r>
            <a:r>
              <a:rPr lang="en-US" altLang="zh-TW" dirty="0" smtClean="0"/>
              <a:t>)</a:t>
            </a:r>
          </a:p>
          <a:p>
            <a:endParaRPr lang="en-US" altLang="zh-TW" dirty="0" smtClean="0"/>
          </a:p>
          <a:p>
            <a:endParaRPr lang="en-US" altLang="zh-TW" dirty="0" smtClean="0"/>
          </a:p>
        </p:txBody>
      </p:sp>
    </p:spTree>
    <p:extLst>
      <p:ext uri="{BB962C8B-B14F-4D97-AF65-F5344CB8AC3E}">
        <p14:creationId xmlns:p14="http://schemas.microsoft.com/office/powerpoint/2010/main" val="868381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Model Training</a:t>
            </a:r>
            <a:endParaRPr lang="zh-TW" altLang="en-US" dirty="0"/>
          </a:p>
        </p:txBody>
      </p:sp>
      <p:sp>
        <p:nvSpPr>
          <p:cNvPr id="3" name="內容版面配置區 2"/>
          <p:cNvSpPr>
            <a:spLocks noGrp="1"/>
          </p:cNvSpPr>
          <p:nvPr>
            <p:ph idx="1"/>
          </p:nvPr>
        </p:nvSpPr>
        <p:spPr/>
        <p:txBody>
          <a:bodyPr/>
          <a:lstStyle/>
          <a:p>
            <a:r>
              <a:rPr lang="en-US" altLang="zh-TW" dirty="0" smtClean="0"/>
              <a:t>CBOW vs Skip Gram</a:t>
            </a:r>
          </a:p>
          <a:p>
            <a:r>
              <a:rPr lang="en-US" altLang="zh-TW" dirty="0" smtClean="0"/>
              <a:t>Vector size</a:t>
            </a:r>
          </a:p>
          <a:p>
            <a:r>
              <a:rPr lang="en-US" altLang="zh-TW" dirty="0" smtClean="0"/>
              <a:t>Min Count</a:t>
            </a:r>
          </a:p>
          <a:p>
            <a:r>
              <a:rPr lang="en-US" altLang="zh-TW" dirty="0" smtClean="0"/>
              <a:t>Skip Gram algorithm, Vector size 300, Min Count 3</a:t>
            </a:r>
          </a:p>
          <a:p>
            <a:r>
              <a:rPr lang="en-US" altLang="zh-TW" dirty="0" smtClean="0"/>
              <a:t>1398775 words</a:t>
            </a:r>
          </a:p>
        </p:txBody>
      </p:sp>
    </p:spTree>
    <p:extLst>
      <p:ext uri="{BB962C8B-B14F-4D97-AF65-F5344CB8AC3E}">
        <p14:creationId xmlns:p14="http://schemas.microsoft.com/office/powerpoint/2010/main" val="4136220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Clustering 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80522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Feature Selection</a:t>
            </a:r>
            <a:endParaRPr lang="zh-TW" altLang="en-US" dirty="0"/>
          </a:p>
        </p:txBody>
      </p:sp>
      <p:sp>
        <p:nvSpPr>
          <p:cNvPr id="3" name="內容版面配置區 2"/>
          <p:cNvSpPr>
            <a:spLocks noGrp="1"/>
          </p:cNvSpPr>
          <p:nvPr>
            <p:ph idx="1"/>
          </p:nvPr>
        </p:nvSpPr>
        <p:spPr/>
        <p:txBody>
          <a:bodyPr/>
          <a:lstStyle/>
          <a:p>
            <a:r>
              <a:rPr lang="en-US" altLang="zh-TW" dirty="0" smtClean="0"/>
              <a:t>Article Title</a:t>
            </a:r>
          </a:p>
          <a:p>
            <a:pPr marL="457200" lvl="1" indent="0">
              <a:buNone/>
            </a:pPr>
            <a:r>
              <a:rPr lang="en-US" altLang="zh-TW" dirty="0" smtClean="0"/>
              <a:t>Remove special title format</a:t>
            </a:r>
          </a:p>
          <a:p>
            <a:r>
              <a:rPr lang="en-US" altLang="zh-TW" dirty="0" smtClean="0"/>
              <a:t>Article Content</a:t>
            </a:r>
          </a:p>
          <a:p>
            <a:pPr marL="457200" lvl="1" indent="0">
              <a:buNone/>
            </a:pPr>
            <a:r>
              <a:rPr lang="en-US" altLang="zh-TW" dirty="0" smtClean="0"/>
              <a:t>Remove quote, URLs</a:t>
            </a:r>
          </a:p>
          <a:p>
            <a:pPr marL="457200" lvl="1" indent="0">
              <a:buNone/>
            </a:pPr>
            <a:r>
              <a:rPr lang="en-US" altLang="zh-TW" dirty="0" smtClean="0"/>
              <a:t>Keywords extraction by topic modeling (LDA)</a:t>
            </a:r>
          </a:p>
          <a:p>
            <a:endParaRPr lang="en-US" altLang="zh-TW" dirty="0" smtClean="0"/>
          </a:p>
        </p:txBody>
      </p:sp>
    </p:spTree>
    <p:extLst>
      <p:ext uri="{BB962C8B-B14F-4D97-AF65-F5344CB8AC3E}">
        <p14:creationId xmlns:p14="http://schemas.microsoft.com/office/powerpoint/2010/main" val="2546727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p:sp>
        <p:nvSpPr>
          <p:cNvPr id="3" name="內容版面配置區 2"/>
          <p:cNvSpPr>
            <a:spLocks noGrp="1"/>
          </p:cNvSpPr>
          <p:nvPr>
            <p:ph idx="1"/>
          </p:nvPr>
        </p:nvSpPr>
        <p:spPr/>
        <p:txBody>
          <a:bodyPr/>
          <a:lstStyle/>
          <a:p>
            <a:r>
              <a:rPr lang="en-US" altLang="zh-TW" dirty="0" smtClean="0"/>
              <a:t>Of Words</a:t>
            </a:r>
          </a:p>
          <a:p>
            <a:pPr marL="457200" lvl="1" indent="0">
              <a:buNone/>
            </a:pPr>
            <a:r>
              <a:rPr lang="en-US" altLang="zh-TW" dirty="0" smtClean="0"/>
              <a:t>Use word2vec model to map the vector representation of word</a:t>
            </a:r>
          </a:p>
          <a:p>
            <a:pPr marL="457200" lvl="1" indent="0">
              <a:buNone/>
            </a:pPr>
            <a:endParaRPr lang="en-US" altLang="zh-TW" dirty="0" smtClean="0"/>
          </a:p>
          <a:p>
            <a:r>
              <a:rPr lang="en-US" altLang="zh-TW" dirty="0" smtClean="0"/>
              <a:t>Of Articles</a:t>
            </a:r>
          </a:p>
          <a:p>
            <a:pPr marL="457200" lvl="1" indent="0">
              <a:buNone/>
            </a:pPr>
            <a:r>
              <a:rPr lang="en-US" altLang="zh-TW" dirty="0" smtClean="0"/>
              <a:t>Mean of article features word vector</a:t>
            </a:r>
          </a:p>
          <a:p>
            <a:pPr marL="457200" lvl="1" indent="0">
              <a:buNone/>
            </a:pPr>
            <a:endParaRPr lang="en-US" altLang="zh-TW" dirty="0"/>
          </a:p>
          <a:p>
            <a:r>
              <a:rPr lang="en-US" altLang="zh-TW" dirty="0" smtClean="0"/>
              <a:t>Of Cluster(or</a:t>
            </a:r>
            <a:r>
              <a:rPr lang="zh-TW" altLang="en-US" dirty="0" smtClean="0"/>
              <a:t> </a:t>
            </a:r>
            <a:r>
              <a:rPr lang="en-US" altLang="zh-TW" dirty="0" smtClean="0"/>
              <a:t>Topic)</a:t>
            </a:r>
          </a:p>
          <a:p>
            <a:pPr marL="457200" lvl="1" indent="0">
              <a:buNone/>
            </a:pPr>
            <a:r>
              <a:rPr lang="en-US" altLang="zh-TW" dirty="0" smtClean="0"/>
              <a:t>Mean of sub-articles vector</a:t>
            </a:r>
          </a:p>
          <a:p>
            <a:pPr marL="457200" lvl="1" indent="0">
              <a:buNone/>
            </a:pPr>
            <a:endParaRPr lang="en-US" altLang="zh-TW" dirty="0" smtClean="0"/>
          </a:p>
        </p:txBody>
      </p:sp>
    </p:spTree>
    <p:extLst>
      <p:ext uri="{BB962C8B-B14F-4D97-AF65-F5344CB8AC3E}">
        <p14:creationId xmlns:p14="http://schemas.microsoft.com/office/powerpoint/2010/main" val="1230499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a:t>
            </a:r>
            <a:endParaRPr lang="zh-TW" altLang="en-US" dirty="0"/>
          </a:p>
        </p:txBody>
      </p:sp>
      <p:sp>
        <p:nvSpPr>
          <p:cNvPr id="3" name="內容版面配置區 2"/>
          <p:cNvSpPr>
            <a:spLocks noGrp="1"/>
          </p:cNvSpPr>
          <p:nvPr>
            <p:ph idx="1"/>
          </p:nvPr>
        </p:nvSpPr>
        <p:spPr/>
        <p:txBody>
          <a:bodyPr/>
          <a:lstStyle/>
          <a:p>
            <a:r>
              <a:rPr lang="zh-TW" altLang="en-US" dirty="0" smtClean="0"/>
              <a:t>話題由一群文章組成，每篇文章及話題可以用一個向量來表示</a:t>
            </a:r>
            <a:endParaRPr lang="en-US" altLang="zh-TW" dirty="0" smtClean="0"/>
          </a:p>
          <a:p>
            <a:r>
              <a:rPr lang="zh-TW" altLang="en-US" dirty="0" smtClean="0"/>
              <a:t>首先將</a:t>
            </a:r>
            <a:r>
              <a:rPr lang="zh-TW" altLang="en-US" dirty="0"/>
              <a:t>含有相同標題的文章視為同一</a:t>
            </a:r>
            <a:r>
              <a:rPr lang="zh-TW" altLang="en-US" dirty="0" smtClean="0"/>
              <a:t>話題。接著定義一個門檻值，對每一話題找出與該話題最為相似的話題，若相似度大於門檻值則將兩個話題合併，若相似度小於門檻值，則將話題移到分群完畢的清單，重複直到所有話題合併完畢</a:t>
            </a:r>
            <a:endParaRPr lang="en-US" altLang="zh-TW" dirty="0" smtClean="0"/>
          </a:p>
          <a:p>
            <a:endParaRPr lang="en-US" altLang="zh-TW" dirty="0"/>
          </a:p>
          <a:p>
            <a:r>
              <a:rPr lang="zh-TW" altLang="en-US" dirty="0" smtClean="0"/>
              <a:t>話題相似度 </a:t>
            </a:r>
            <a:r>
              <a:rPr lang="en-US" altLang="zh-TW" dirty="0" smtClean="0"/>
              <a:t>=</a:t>
            </a:r>
            <a:r>
              <a:rPr lang="zh-TW" altLang="en-US" dirty="0" smtClean="0"/>
              <a:t> 兩話題特徵向量取內積</a:t>
            </a:r>
            <a:endParaRPr lang="en-US" altLang="zh-TW" dirty="0" smtClean="0"/>
          </a:p>
        </p:txBody>
      </p:sp>
    </p:spTree>
    <p:extLst>
      <p:ext uri="{BB962C8B-B14F-4D97-AF65-F5344CB8AC3E}">
        <p14:creationId xmlns:p14="http://schemas.microsoft.com/office/powerpoint/2010/main" val="1255159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1</a:t>
            </a:r>
            <a:endParaRPr lang="zh-TW" altLang="en-US" dirty="0"/>
          </a:p>
        </p:txBody>
      </p:sp>
      <p:sp>
        <p:nvSpPr>
          <p:cNvPr id="3" name="內容版面配置區 2"/>
          <p:cNvSpPr>
            <a:spLocks noGrp="1"/>
          </p:cNvSpPr>
          <p:nvPr>
            <p:ph idx="1"/>
          </p:nvPr>
        </p:nvSpPr>
        <p:spPr/>
        <p:txBody>
          <a:bodyPr/>
          <a:lstStyle/>
          <a:p>
            <a:r>
              <a:rPr lang="zh-TW" altLang="en-US" dirty="0"/>
              <a:t>文章特徵向量 </a:t>
            </a:r>
            <a:r>
              <a:rPr lang="en-US" altLang="zh-TW" dirty="0"/>
              <a:t>=</a:t>
            </a:r>
            <a:r>
              <a:rPr lang="zh-TW" altLang="en-US" dirty="0"/>
              <a:t> 標題斷詞後各向量的平均</a:t>
            </a:r>
            <a:endParaRPr lang="en-US" altLang="zh-TW" dirty="0"/>
          </a:p>
          <a:p>
            <a:r>
              <a:rPr lang="zh-TW" altLang="en-US" dirty="0"/>
              <a:t>話題關鍵字特徵向量 </a:t>
            </a:r>
            <a:r>
              <a:rPr lang="en-US" altLang="zh-TW" dirty="0"/>
              <a:t>=</a:t>
            </a:r>
            <a:r>
              <a:rPr lang="zh-TW" altLang="en-US" dirty="0"/>
              <a:t> </a:t>
            </a:r>
            <a:r>
              <a:rPr lang="zh-TW" altLang="en-US" dirty="0" smtClean="0"/>
              <a:t>討論</a:t>
            </a:r>
            <a:r>
              <a:rPr lang="zh-TW" altLang="en-US" dirty="0"/>
              <a:t>串內文前十關鍵字向量的平均</a:t>
            </a:r>
            <a:endParaRPr lang="en-US" altLang="zh-TW" dirty="0"/>
          </a:p>
          <a:p>
            <a:r>
              <a:rPr lang="zh-TW" altLang="en-US" dirty="0"/>
              <a:t>話題特徵向量 </a:t>
            </a:r>
            <a:r>
              <a:rPr lang="en-US" altLang="zh-TW" dirty="0"/>
              <a:t>=</a:t>
            </a:r>
            <a:r>
              <a:rPr lang="zh-TW" altLang="en-US" dirty="0"/>
              <a:t> 子文章特徵向量平均 </a:t>
            </a:r>
            <a:r>
              <a:rPr lang="en-US" altLang="zh-TW" dirty="0"/>
              <a:t>+</a:t>
            </a:r>
            <a:r>
              <a:rPr lang="zh-TW" altLang="en-US" dirty="0"/>
              <a:t> 話題關鍵字特徵向量</a:t>
            </a:r>
            <a:endParaRPr lang="en-US" altLang="zh-TW" dirty="0"/>
          </a:p>
          <a:p>
            <a:r>
              <a:rPr lang="zh-TW" altLang="en-US" dirty="0"/>
              <a:t>每次合併話題時重新計算話題關鍵字特徵向量</a:t>
            </a:r>
            <a:endParaRPr lang="en-US" altLang="zh-TW" dirty="0"/>
          </a:p>
        </p:txBody>
      </p:sp>
    </p:spTree>
    <p:extLst>
      <p:ext uri="{BB962C8B-B14F-4D97-AF65-F5344CB8AC3E}">
        <p14:creationId xmlns:p14="http://schemas.microsoft.com/office/powerpoint/2010/main" val="339305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2</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標題斷詞後各向量的平均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754972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3</a:t>
            </a:r>
            <a:endParaRPr lang="zh-TW" altLang="en-US" dirty="0"/>
          </a:p>
        </p:txBody>
      </p:sp>
      <p:sp>
        <p:nvSpPr>
          <p:cNvPr id="3" name="內容版面配置區 2"/>
          <p:cNvSpPr>
            <a:spLocks noGrp="1"/>
          </p:cNvSpPr>
          <p:nvPr>
            <p:ph idx="1"/>
          </p:nvPr>
        </p:nvSpPr>
        <p:spPr/>
        <p:txBody>
          <a:bodyPr/>
          <a:lstStyle/>
          <a:p>
            <a:r>
              <a:rPr lang="en-US" altLang="zh-TW" dirty="0" smtClean="0"/>
              <a:t>Method2 </a:t>
            </a:r>
            <a:r>
              <a:rPr lang="zh-TW" altLang="en-US" dirty="0" smtClean="0"/>
              <a:t>分完群後的結果為基準再分一次群</a:t>
            </a:r>
            <a:endParaRPr lang="en-US" altLang="zh-TW" dirty="0" smtClean="0"/>
          </a:p>
          <a:p>
            <a:r>
              <a:rPr lang="zh-TW" altLang="en-US" dirty="0" smtClean="0"/>
              <a:t>第二次分群之文章</a:t>
            </a:r>
            <a:r>
              <a:rPr lang="zh-TW" altLang="en-US" dirty="0"/>
              <a:t>特徵向量 </a:t>
            </a:r>
            <a:r>
              <a:rPr lang="en-US" altLang="zh-TW" dirty="0" smtClean="0"/>
              <a:t>=</a:t>
            </a:r>
            <a:r>
              <a:rPr lang="zh-TW" altLang="en-US" dirty="0"/>
              <a:t>標題斷詞後各向量平均 </a:t>
            </a:r>
            <a:r>
              <a:rPr lang="en-US" altLang="zh-TW" dirty="0"/>
              <a:t>+</a:t>
            </a:r>
            <a:r>
              <a:rPr lang="zh-TW" altLang="en-US" dirty="0"/>
              <a:t> 內文關鍵字各向量平均</a:t>
            </a:r>
            <a:endParaRPr lang="en-US" altLang="zh-TW" dirty="0" smtClean="0"/>
          </a:p>
          <a:p>
            <a:r>
              <a:rPr lang="zh-TW" altLang="en-US" dirty="0" smtClean="0"/>
              <a:t>話題</a:t>
            </a:r>
            <a:r>
              <a:rPr lang="zh-TW" altLang="en-US" dirty="0"/>
              <a:t>特徵向量 </a:t>
            </a:r>
            <a:r>
              <a:rPr lang="en-US" altLang="zh-TW" dirty="0"/>
              <a:t>=</a:t>
            </a:r>
            <a:r>
              <a:rPr lang="zh-TW" altLang="en-US" dirty="0"/>
              <a:t> 子文章特徵向量平均</a:t>
            </a:r>
            <a:endParaRPr lang="en-US" altLang="zh-TW" dirty="0"/>
          </a:p>
          <a:p>
            <a:endParaRPr lang="en-US" altLang="zh-TW" dirty="0"/>
          </a:p>
          <a:p>
            <a:endParaRPr lang="en-US" altLang="zh-TW" dirty="0" smtClean="0"/>
          </a:p>
          <a:p>
            <a:endParaRPr lang="en-US" altLang="zh-TW" dirty="0" smtClean="0"/>
          </a:p>
        </p:txBody>
      </p:sp>
    </p:spTree>
    <p:extLst>
      <p:ext uri="{BB962C8B-B14F-4D97-AF65-F5344CB8AC3E}">
        <p14:creationId xmlns:p14="http://schemas.microsoft.com/office/powerpoint/2010/main" val="1773045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上次建議修正或追蹤事項的處理</a:t>
            </a:r>
            <a:r>
              <a:rPr lang="zh-TW" altLang="en-US" dirty="0" smtClean="0"/>
              <a:t>情形</a:t>
            </a:r>
            <a:endParaRPr lang="zh-TW" altLang="en-US" dirty="0"/>
          </a:p>
        </p:txBody>
      </p:sp>
      <p:sp>
        <p:nvSpPr>
          <p:cNvPr id="3" name="內容版面配置區 2"/>
          <p:cNvSpPr>
            <a:spLocks noGrp="1"/>
          </p:cNvSpPr>
          <p:nvPr>
            <p:ph idx="1"/>
          </p:nvPr>
        </p:nvSpPr>
        <p:spPr/>
        <p:txBody>
          <a:bodyPr/>
          <a:lstStyle/>
          <a:p>
            <a:r>
              <a:rPr lang="zh-TW" altLang="en-US" dirty="0" smtClean="0"/>
              <a:t>分群效果該如何評估</a:t>
            </a:r>
            <a:r>
              <a:rPr lang="en-US" altLang="zh-TW" dirty="0" smtClean="0"/>
              <a:t>?</a:t>
            </a:r>
          </a:p>
          <a:p>
            <a:endParaRPr lang="zh-TW" altLang="en-US" dirty="0"/>
          </a:p>
        </p:txBody>
      </p:sp>
    </p:spTree>
    <p:extLst>
      <p:ext uri="{BB962C8B-B14F-4D97-AF65-F5344CB8AC3E}">
        <p14:creationId xmlns:p14="http://schemas.microsoft.com/office/powerpoint/2010/main" val="336271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4</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標題斷詞後各向量平均 </a:t>
            </a:r>
            <a:r>
              <a:rPr lang="en-US" altLang="zh-TW" dirty="0" smtClean="0"/>
              <a:t>+</a:t>
            </a:r>
            <a:r>
              <a:rPr lang="zh-TW" altLang="en-US" dirty="0" smtClean="0"/>
              <a:t> 內文關鍵字各向量平均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877882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Hotness Computing</a:t>
            </a:r>
            <a:endParaRPr lang="zh-TW" altLang="en-US" dirty="0"/>
          </a:p>
        </p:txBody>
      </p:sp>
      <p:sp>
        <p:nvSpPr>
          <p:cNvPr id="3" name="內容版面配置區 2"/>
          <p:cNvSpPr>
            <a:spLocks noGrp="1"/>
          </p:cNvSpPr>
          <p:nvPr>
            <p:ph idx="1"/>
          </p:nvPr>
        </p:nvSpPr>
        <p:spPr/>
        <p:txBody>
          <a:bodyPr/>
          <a:lstStyle/>
          <a:p>
            <a:r>
              <a:rPr lang="zh-TW" altLang="en-US" dirty="0" smtClean="0"/>
              <a:t>統計話題內各文章的推噓文計算熱度</a:t>
            </a:r>
            <a:endParaRPr lang="en-US" altLang="zh-TW" dirty="0" smtClean="0"/>
          </a:p>
          <a:p>
            <a:endParaRPr lang="en-US" altLang="zh-TW" dirty="0" smtClean="0"/>
          </a:p>
        </p:txBody>
      </p:sp>
    </p:spTree>
    <p:extLst>
      <p:ext uri="{BB962C8B-B14F-4D97-AF65-F5344CB8AC3E}">
        <p14:creationId xmlns:p14="http://schemas.microsoft.com/office/powerpoint/2010/main" val="2938531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Experiment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84818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Evaluation</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分群效果評估相當不易，評估實驗將分為兩個部分進行</a:t>
            </a:r>
            <a:endParaRPr lang="en-US" altLang="zh-TW" dirty="0" smtClean="0"/>
          </a:p>
          <a:p>
            <a:endParaRPr lang="en-US" altLang="zh-TW" dirty="0" smtClean="0"/>
          </a:p>
          <a:p>
            <a:r>
              <a:rPr lang="zh-TW" altLang="en-US" dirty="0" smtClean="0"/>
              <a:t>第一部分是藉由需要標註資料的</a:t>
            </a:r>
            <a:r>
              <a:rPr lang="en-US" altLang="zh-TW" dirty="0" smtClean="0"/>
              <a:t>External Index</a:t>
            </a:r>
            <a:r>
              <a:rPr lang="zh-TW" altLang="en-US" dirty="0" smtClean="0"/>
              <a:t>相關指標來尋找各方法之最佳參數設定，並比較各方法的效果</a:t>
            </a:r>
            <a:endParaRPr lang="en-US" altLang="zh-TW" dirty="0" smtClean="0"/>
          </a:p>
          <a:p>
            <a:endParaRPr lang="en-US" altLang="zh-TW" dirty="0" smtClean="0"/>
          </a:p>
          <a:p>
            <a:r>
              <a:rPr lang="zh-TW" altLang="en-US" dirty="0" smtClean="0"/>
              <a:t>第二部分是不需要標註資料的</a:t>
            </a:r>
            <a:r>
              <a:rPr lang="en-US" altLang="zh-TW" dirty="0" smtClean="0"/>
              <a:t>Internal Index</a:t>
            </a:r>
            <a:r>
              <a:rPr lang="zh-TW" altLang="en-US" dirty="0" smtClean="0"/>
              <a:t>來評估方法的效果</a:t>
            </a:r>
            <a:endParaRPr lang="en-US" altLang="zh-TW" dirty="0" smtClean="0"/>
          </a:p>
        </p:txBody>
      </p:sp>
    </p:spTree>
    <p:extLst>
      <p:ext uri="{BB962C8B-B14F-4D97-AF65-F5344CB8AC3E}">
        <p14:creationId xmlns:p14="http://schemas.microsoft.com/office/powerpoint/2010/main" val="2143503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Labeled Data</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人工選擇一些話題關鍵字</a:t>
            </a:r>
            <a:r>
              <a:rPr lang="zh-TW" altLang="en-US" dirty="0"/>
              <a:t>及時間</a:t>
            </a:r>
            <a:r>
              <a:rPr lang="zh-TW" altLang="en-US" dirty="0" smtClean="0"/>
              <a:t>搜尋區間，在該區間標題包含關鍵字的文章標註為該話題。</a:t>
            </a:r>
            <a:endParaRPr lang="en-US" altLang="zh-TW" dirty="0" smtClean="0"/>
          </a:p>
          <a:p>
            <a:pPr lvl="1"/>
            <a:r>
              <a:rPr lang="en-US" altLang="zh-TW" dirty="0" smtClean="0"/>
              <a:t>Ex:</a:t>
            </a:r>
            <a:r>
              <a:rPr lang="zh-TW" altLang="en-US" dirty="0" smtClean="0"/>
              <a:t>時間在</a:t>
            </a:r>
            <a:r>
              <a:rPr lang="en-US" altLang="zh-TW" dirty="0" smtClean="0"/>
              <a:t>2016</a:t>
            </a:r>
            <a:r>
              <a:rPr lang="zh-TW" altLang="en-US" dirty="0" smtClean="0"/>
              <a:t>年</a:t>
            </a:r>
            <a:r>
              <a:rPr lang="en-US" altLang="zh-TW" dirty="0" smtClean="0"/>
              <a:t>5</a:t>
            </a:r>
            <a:r>
              <a:rPr lang="zh-TW" altLang="en-US" dirty="0" smtClean="0"/>
              <a:t>月</a:t>
            </a:r>
            <a:r>
              <a:rPr lang="en-US" altLang="zh-TW" dirty="0" smtClean="0"/>
              <a:t>20</a:t>
            </a:r>
            <a:r>
              <a:rPr lang="zh-TW" altLang="en-US" dirty="0" smtClean="0"/>
              <a:t>日至</a:t>
            </a:r>
            <a:r>
              <a:rPr lang="en-US" altLang="zh-TW" dirty="0" smtClean="0"/>
              <a:t>22</a:t>
            </a:r>
            <a:r>
              <a:rPr lang="zh-TW" altLang="en-US" dirty="0" smtClean="0"/>
              <a:t>日，標題包含</a:t>
            </a:r>
            <a:r>
              <a:rPr lang="en-US" altLang="zh-TW" dirty="0" smtClean="0"/>
              <a:t>”</a:t>
            </a:r>
            <a:r>
              <a:rPr lang="zh-TW" altLang="en-US" dirty="0" smtClean="0"/>
              <a:t>安樂死</a:t>
            </a:r>
            <a:r>
              <a:rPr lang="en-US" altLang="zh-TW" dirty="0" smtClean="0"/>
              <a:t>”</a:t>
            </a:r>
            <a:r>
              <a:rPr lang="zh-TW" altLang="en-US" dirty="0" smtClean="0"/>
              <a:t>的文章標註為話題</a:t>
            </a:r>
            <a:r>
              <a:rPr lang="en-US" altLang="zh-TW" dirty="0" smtClean="0"/>
              <a:t>”</a:t>
            </a:r>
            <a:r>
              <a:rPr lang="zh-TW" altLang="en-US" dirty="0" smtClean="0"/>
              <a:t>美女</a:t>
            </a:r>
            <a:r>
              <a:rPr lang="zh-TW" altLang="en-US" dirty="0"/>
              <a:t>動保</a:t>
            </a:r>
            <a:r>
              <a:rPr lang="zh-TW" altLang="en-US" dirty="0" smtClean="0"/>
              <a:t>園長死諫</a:t>
            </a:r>
            <a:r>
              <a:rPr lang="en-US" altLang="zh-TW" dirty="0" smtClean="0"/>
              <a:t>”</a:t>
            </a:r>
          </a:p>
          <a:p>
            <a:pPr lvl="1"/>
            <a:endParaRPr lang="en-US" altLang="zh-TW" dirty="0" smtClean="0"/>
          </a:p>
          <a:p>
            <a:r>
              <a:rPr lang="zh-TW" altLang="en-US" dirty="0" smtClean="0"/>
              <a:t>共標註</a:t>
            </a:r>
            <a:r>
              <a:rPr lang="en-US" altLang="zh-TW" dirty="0" smtClean="0"/>
              <a:t>38</a:t>
            </a:r>
            <a:r>
              <a:rPr lang="zh-TW" altLang="en-US" dirty="0" smtClean="0"/>
              <a:t>個主題，總計</a:t>
            </a:r>
            <a:r>
              <a:rPr lang="en-US" altLang="zh-TW" dirty="0" smtClean="0"/>
              <a:t>4610</a:t>
            </a:r>
            <a:r>
              <a:rPr lang="zh-TW" altLang="en-US" dirty="0" smtClean="0"/>
              <a:t>篇文章</a:t>
            </a:r>
            <a:endParaRPr lang="en-US" altLang="zh-TW" dirty="0" smtClean="0"/>
          </a:p>
          <a:p>
            <a:r>
              <a:rPr lang="zh-TW" altLang="en-US" dirty="0" smtClean="0"/>
              <a:t>每個主題文章量不超過</a:t>
            </a:r>
            <a:r>
              <a:rPr lang="en-US" altLang="zh-TW" dirty="0" smtClean="0"/>
              <a:t>200</a:t>
            </a:r>
            <a:r>
              <a:rPr lang="zh-TW" altLang="en-US" dirty="0" smtClean="0"/>
              <a:t>，不少於</a:t>
            </a:r>
            <a:r>
              <a:rPr lang="en-US" altLang="zh-TW" dirty="0" smtClean="0"/>
              <a:t>25</a:t>
            </a:r>
          </a:p>
        </p:txBody>
      </p:sp>
    </p:spTree>
    <p:extLst>
      <p:ext uri="{BB962C8B-B14F-4D97-AF65-F5344CB8AC3E}">
        <p14:creationId xmlns:p14="http://schemas.microsoft.com/office/powerpoint/2010/main" val="1341763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Keywords of Topics for Labeled Data</a:t>
            </a:r>
            <a:endParaRPr lang="zh-TW" altLang="en-US" dirty="0"/>
          </a:p>
        </p:txBody>
      </p:sp>
      <p:sp>
        <p:nvSpPr>
          <p:cNvPr id="3" name="內容版面配置區 2"/>
          <p:cNvSpPr>
            <a:spLocks noGrp="1"/>
          </p:cNvSpPr>
          <p:nvPr>
            <p:ph idx="1"/>
          </p:nvPr>
        </p:nvSpPr>
        <p:spPr/>
        <p:txBody>
          <a:bodyPr/>
          <a:lstStyle/>
          <a:p>
            <a:r>
              <a:rPr lang="zh-TW" altLang="en-US" dirty="0"/>
              <a:t>軍冤</a:t>
            </a:r>
            <a:r>
              <a:rPr lang="en-US" altLang="zh-TW" dirty="0"/>
              <a:t>, </a:t>
            </a:r>
            <a:r>
              <a:rPr lang="zh-TW" altLang="en-US" dirty="0"/>
              <a:t>雞排</a:t>
            </a:r>
            <a:r>
              <a:rPr lang="en-US" altLang="zh-TW" dirty="0"/>
              <a:t>, </a:t>
            </a:r>
            <a:r>
              <a:rPr lang="zh-TW" altLang="en-US" dirty="0"/>
              <a:t>超商</a:t>
            </a:r>
            <a:r>
              <a:rPr lang="en-US" altLang="zh-TW" dirty="0"/>
              <a:t>, </a:t>
            </a:r>
            <a:r>
              <a:rPr lang="zh-TW" altLang="en-US" dirty="0"/>
              <a:t>薪水</a:t>
            </a:r>
            <a:r>
              <a:rPr lang="en-US" altLang="zh-TW" dirty="0"/>
              <a:t>, </a:t>
            </a:r>
            <a:r>
              <a:rPr lang="zh-TW" altLang="en-US" dirty="0"/>
              <a:t>鄭捷</a:t>
            </a:r>
            <a:r>
              <a:rPr lang="en-US" altLang="zh-TW" dirty="0"/>
              <a:t>, </a:t>
            </a:r>
            <a:r>
              <a:rPr lang="zh-TW" altLang="en-US" dirty="0"/>
              <a:t>警報</a:t>
            </a:r>
            <a:r>
              <a:rPr lang="en-US" altLang="zh-TW" dirty="0"/>
              <a:t>, </a:t>
            </a:r>
            <a:r>
              <a:rPr lang="zh-TW" altLang="en-US" dirty="0"/>
              <a:t>年紀</a:t>
            </a:r>
            <a:r>
              <a:rPr lang="en-US" altLang="zh-TW" dirty="0"/>
              <a:t>, </a:t>
            </a:r>
            <a:r>
              <a:rPr lang="zh-TW" altLang="en-US" dirty="0"/>
              <a:t>主播</a:t>
            </a:r>
            <a:r>
              <a:rPr lang="en-US" altLang="zh-TW" dirty="0"/>
              <a:t>, </a:t>
            </a:r>
            <a:r>
              <a:rPr lang="zh-TW" altLang="en-US" dirty="0"/>
              <a:t>塵爆</a:t>
            </a:r>
            <a:r>
              <a:rPr lang="en-US" altLang="zh-TW" dirty="0"/>
              <a:t>, </a:t>
            </a:r>
            <a:r>
              <a:rPr lang="zh-TW" altLang="en-US" dirty="0"/>
              <a:t>滅頂</a:t>
            </a:r>
            <a:r>
              <a:rPr lang="en-US" altLang="zh-TW" dirty="0"/>
              <a:t>, </a:t>
            </a:r>
            <a:r>
              <a:rPr lang="zh-TW" altLang="en-US" dirty="0"/>
              <a:t>肯亞</a:t>
            </a:r>
            <a:r>
              <a:rPr lang="en-US" altLang="zh-TW" dirty="0"/>
              <a:t>, </a:t>
            </a:r>
            <a:r>
              <a:rPr lang="en-US" altLang="zh-TW" dirty="0" smtClean="0"/>
              <a:t>ISIS,    </a:t>
            </a:r>
            <a:r>
              <a:rPr lang="zh-TW" altLang="en-US" dirty="0" smtClean="0"/>
              <a:t>伊</a:t>
            </a:r>
            <a:r>
              <a:rPr lang="zh-TW" altLang="en-US" dirty="0"/>
              <a:t>湄</a:t>
            </a:r>
            <a:r>
              <a:rPr lang="en-US" altLang="zh-TW" dirty="0"/>
              <a:t>, </a:t>
            </a:r>
            <a:r>
              <a:rPr lang="zh-TW" altLang="en-US" dirty="0" smtClean="0"/>
              <a:t>川普</a:t>
            </a:r>
            <a:endParaRPr lang="en-US" altLang="zh-TW" dirty="0"/>
          </a:p>
          <a:p>
            <a:endParaRPr lang="en-US" altLang="zh-TW" dirty="0" smtClean="0"/>
          </a:p>
          <a:p>
            <a:r>
              <a:rPr lang="zh-TW" altLang="en-US" dirty="0" smtClean="0"/>
              <a:t>炎</a:t>
            </a:r>
            <a:r>
              <a:rPr lang="zh-TW" altLang="en-US" dirty="0"/>
              <a:t>亞綸</a:t>
            </a:r>
            <a:r>
              <a:rPr lang="en-US" altLang="zh-TW" dirty="0"/>
              <a:t>, </a:t>
            </a:r>
            <a:r>
              <a:rPr lang="zh-TW" altLang="en-US" dirty="0"/>
              <a:t>福祿猴</a:t>
            </a:r>
            <a:r>
              <a:rPr lang="en-US" altLang="zh-TW" dirty="0"/>
              <a:t>, </a:t>
            </a:r>
            <a:r>
              <a:rPr lang="zh-TW" altLang="en-US" dirty="0"/>
              <a:t>八年級</a:t>
            </a:r>
            <a:r>
              <a:rPr lang="en-US" altLang="zh-TW" dirty="0"/>
              <a:t>, </a:t>
            </a:r>
            <a:r>
              <a:rPr lang="zh-TW" altLang="en-US" dirty="0"/>
              <a:t>應曉薇</a:t>
            </a:r>
            <a:r>
              <a:rPr lang="en-US" altLang="zh-TW" dirty="0"/>
              <a:t>, </a:t>
            </a:r>
            <a:r>
              <a:rPr lang="zh-TW" altLang="en-US" dirty="0"/>
              <a:t>謝金燕</a:t>
            </a:r>
            <a:r>
              <a:rPr lang="en-US" altLang="zh-TW" dirty="0"/>
              <a:t>, </a:t>
            </a:r>
            <a:r>
              <a:rPr lang="zh-TW" altLang="en-US" dirty="0" smtClean="0"/>
              <a:t>安樂死</a:t>
            </a:r>
            <a:r>
              <a:rPr lang="en-US" altLang="zh-TW" dirty="0"/>
              <a:t>, </a:t>
            </a:r>
            <a:r>
              <a:rPr lang="zh-TW" altLang="en-US" dirty="0"/>
              <a:t>巴拿馬</a:t>
            </a:r>
            <a:r>
              <a:rPr lang="en-US" altLang="zh-TW" dirty="0"/>
              <a:t>, </a:t>
            </a:r>
            <a:r>
              <a:rPr lang="zh-TW" altLang="en-US" dirty="0"/>
              <a:t>邊緣人</a:t>
            </a:r>
            <a:r>
              <a:rPr lang="en-US" altLang="zh-TW" dirty="0"/>
              <a:t>, </a:t>
            </a:r>
            <a:r>
              <a:rPr lang="zh-TW" altLang="en-US" dirty="0"/>
              <a:t>阿帕契</a:t>
            </a:r>
            <a:r>
              <a:rPr lang="en-US" altLang="zh-TW" dirty="0"/>
              <a:t>, </a:t>
            </a:r>
            <a:r>
              <a:rPr lang="zh-TW" altLang="en-US" dirty="0"/>
              <a:t>反服貿</a:t>
            </a:r>
            <a:r>
              <a:rPr lang="en-US" altLang="zh-TW" dirty="0"/>
              <a:t>, </a:t>
            </a:r>
            <a:r>
              <a:rPr lang="zh-TW" altLang="en-US" dirty="0"/>
              <a:t>國慶爺</a:t>
            </a:r>
            <a:r>
              <a:rPr lang="en-US" altLang="zh-TW" dirty="0"/>
              <a:t>, </a:t>
            </a:r>
            <a:r>
              <a:rPr lang="zh-TW" altLang="en-US" dirty="0"/>
              <a:t>大巨蛋</a:t>
            </a:r>
            <a:r>
              <a:rPr lang="en-US" altLang="zh-TW" dirty="0"/>
              <a:t>, </a:t>
            </a:r>
            <a:r>
              <a:rPr lang="zh-TW" altLang="en-US" dirty="0"/>
              <a:t>三姐弟</a:t>
            </a:r>
            <a:r>
              <a:rPr lang="en-US" altLang="zh-TW" dirty="0"/>
              <a:t>, </a:t>
            </a:r>
            <a:r>
              <a:rPr lang="zh-TW" altLang="en-US" dirty="0"/>
              <a:t>周子瑜</a:t>
            </a:r>
            <a:r>
              <a:rPr lang="en-US" altLang="zh-TW" dirty="0"/>
              <a:t>, </a:t>
            </a:r>
            <a:r>
              <a:rPr lang="zh-TW" altLang="en-US" dirty="0"/>
              <a:t>獵雷艦</a:t>
            </a:r>
            <a:r>
              <a:rPr lang="en-US" altLang="zh-TW" dirty="0"/>
              <a:t>, </a:t>
            </a:r>
            <a:r>
              <a:rPr lang="zh-TW" altLang="en-US" dirty="0"/>
              <a:t>李宗瑞</a:t>
            </a:r>
            <a:r>
              <a:rPr lang="en-US" altLang="zh-TW" dirty="0"/>
              <a:t>, 48</a:t>
            </a:r>
            <a:r>
              <a:rPr lang="zh-TW" altLang="en-US" dirty="0"/>
              <a:t>級</a:t>
            </a:r>
            <a:r>
              <a:rPr lang="zh-TW" altLang="en-US" dirty="0" smtClean="0"/>
              <a:t>分</a:t>
            </a:r>
            <a:endParaRPr lang="en-US" altLang="zh-TW" dirty="0" smtClean="0"/>
          </a:p>
          <a:p>
            <a:endParaRPr lang="en-US" altLang="zh-TW" dirty="0" smtClean="0"/>
          </a:p>
          <a:p>
            <a:r>
              <a:rPr lang="en-US" altLang="zh-TW" dirty="0" err="1" smtClean="0"/>
              <a:t>AlphaGo</a:t>
            </a:r>
            <a:r>
              <a:rPr lang="en-US" altLang="zh-TW" dirty="0"/>
              <a:t>, </a:t>
            </a:r>
            <a:r>
              <a:rPr lang="zh-TW" altLang="en-US" dirty="0"/>
              <a:t>乙武洋匡</a:t>
            </a:r>
            <a:r>
              <a:rPr lang="en-US" altLang="zh-TW" dirty="0"/>
              <a:t>, </a:t>
            </a:r>
            <a:r>
              <a:rPr lang="zh-TW" altLang="en-US" dirty="0"/>
              <a:t>違法搜索</a:t>
            </a:r>
            <a:r>
              <a:rPr lang="en-US" altLang="zh-TW" dirty="0"/>
              <a:t>, </a:t>
            </a:r>
            <a:r>
              <a:rPr lang="zh-TW" altLang="en-US" dirty="0"/>
              <a:t>一日雙塔</a:t>
            </a:r>
            <a:r>
              <a:rPr lang="en-US" altLang="zh-TW" dirty="0"/>
              <a:t>, </a:t>
            </a:r>
            <a:r>
              <a:rPr lang="zh-TW" altLang="en-US" dirty="0"/>
              <a:t>護照*貼紙</a:t>
            </a:r>
            <a:r>
              <a:rPr lang="en-US" altLang="zh-TW" dirty="0"/>
              <a:t>, </a:t>
            </a:r>
            <a:r>
              <a:rPr lang="zh-TW" altLang="en-US" dirty="0"/>
              <a:t>波多野結衣</a:t>
            </a:r>
            <a:r>
              <a:rPr lang="en-US" altLang="zh-TW" dirty="0"/>
              <a:t>, </a:t>
            </a:r>
            <a:endParaRPr lang="zh-TW" altLang="en-US" dirty="0"/>
          </a:p>
        </p:txBody>
      </p:sp>
    </p:spTree>
    <p:extLst>
      <p:ext uri="{BB962C8B-B14F-4D97-AF65-F5344CB8AC3E}">
        <p14:creationId xmlns:p14="http://schemas.microsoft.com/office/powerpoint/2010/main" val="2961433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Adjusted Rand </a:t>
            </a:r>
            <a:r>
              <a:rPr lang="en-US" altLang="zh-TW" dirty="0" smtClean="0"/>
              <a:t>index</a:t>
            </a:r>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r>
              <a:rPr lang="en-US" altLang="zh-TW" dirty="0"/>
              <a:t>Homogeneity, completeness and </a:t>
            </a:r>
            <a:r>
              <a:rPr lang="en-US" altLang="zh-TW" dirty="0" smtClean="0"/>
              <a:t>V-measure</a:t>
            </a:r>
          </a:p>
          <a:p>
            <a:pPr lvl="1"/>
            <a:r>
              <a:rPr lang="en-US" altLang="zh-TW" dirty="0"/>
              <a:t>homogeneity: each cluster contains only members of a single class.</a:t>
            </a:r>
          </a:p>
          <a:p>
            <a:pPr lvl="1"/>
            <a:r>
              <a:rPr lang="en-US" altLang="zh-TW" dirty="0"/>
              <a:t>completeness: all members of a given class are assigned to the same cluster.</a:t>
            </a:r>
          </a:p>
          <a:p>
            <a:pPr lvl="1"/>
            <a:r>
              <a:rPr lang="en-US" altLang="zh-TW" dirty="0" smtClean="0"/>
              <a:t>V-measure: evaluate </a:t>
            </a:r>
            <a:r>
              <a:rPr lang="en-US" altLang="zh-TW" dirty="0"/>
              <a:t>the agreement of two independent assignments on the same dataset.</a:t>
            </a:r>
          </a:p>
          <a:p>
            <a:endParaRPr lang="en-US" altLang="zh-TW" dirty="0" smtClean="0"/>
          </a:p>
        </p:txBody>
      </p:sp>
    </p:spTree>
    <p:extLst>
      <p:ext uri="{BB962C8B-B14F-4D97-AF65-F5344CB8AC3E}">
        <p14:creationId xmlns:p14="http://schemas.microsoft.com/office/powerpoint/2010/main" val="2444501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a:bodyPr>
          <a:lstStyle/>
          <a:p>
            <a:r>
              <a:rPr lang="zh-TW" altLang="en-US" dirty="0"/>
              <a:t>從每一種標記完的話題裡面，隨機</a:t>
            </a:r>
            <a:r>
              <a:rPr lang="zh-TW" altLang="en-US" dirty="0" smtClean="0"/>
              <a:t>挑選文章加入測試資料，最後的測試資料每一種話題至少都會有一篇文章，再以該資料分</a:t>
            </a:r>
            <a:r>
              <a:rPr lang="zh-TW" altLang="en-US" dirty="0"/>
              <a:t>群</a:t>
            </a:r>
            <a:r>
              <a:rPr lang="zh-TW" altLang="en-US" dirty="0" smtClean="0"/>
              <a:t>。</a:t>
            </a:r>
            <a:endParaRPr lang="en-US" altLang="zh-TW" dirty="0" smtClean="0"/>
          </a:p>
          <a:p>
            <a:endParaRPr lang="en-US" altLang="zh-TW" dirty="0" smtClean="0"/>
          </a:p>
          <a:p>
            <a:r>
              <a:rPr lang="zh-TW" altLang="en-US" dirty="0" smtClean="0"/>
              <a:t>重複隨機挑選測試資料若干次觀察分群各指標平均、極值來評估實驗的結果</a:t>
            </a:r>
            <a:endParaRPr lang="en-US" altLang="zh-TW" dirty="0"/>
          </a:p>
          <a:p>
            <a:endParaRPr lang="en-US" altLang="zh-TW" dirty="0" smtClean="0"/>
          </a:p>
        </p:txBody>
      </p:sp>
    </p:spTree>
    <p:extLst>
      <p:ext uri="{BB962C8B-B14F-4D97-AF65-F5344CB8AC3E}">
        <p14:creationId xmlns:p14="http://schemas.microsoft.com/office/powerpoint/2010/main" val="1157610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a:t>
            </a:r>
            <a:r>
              <a:rPr lang="en-US" altLang="zh-TW" dirty="0" smtClean="0"/>
              <a:t>Experiment</a:t>
            </a:r>
            <a:endParaRPr lang="zh-TW" altLang="en-US" dirty="0"/>
          </a:p>
        </p:txBody>
      </p:sp>
      <p:sp>
        <p:nvSpPr>
          <p:cNvPr id="3" name="內容版面配置區 2"/>
          <p:cNvSpPr>
            <a:spLocks noGrp="1"/>
          </p:cNvSpPr>
          <p:nvPr>
            <p:ph idx="1"/>
          </p:nvPr>
        </p:nvSpPr>
        <p:spPr/>
        <p:txBody>
          <a:bodyPr/>
          <a:lstStyle/>
          <a:p>
            <a:r>
              <a:rPr lang="zh-TW" altLang="en-US" dirty="0" smtClean="0"/>
              <a:t>變因：分群的門檻值、話題特徵項量中標題與話題關鍵字的比例</a:t>
            </a:r>
            <a:endParaRPr lang="en-US" altLang="zh-TW" dirty="0" smtClean="0"/>
          </a:p>
          <a:p>
            <a:r>
              <a:rPr lang="zh-TW" altLang="en-US" dirty="0" smtClean="0"/>
              <a:t>針對每一種比例去找該比例效果較好的分群門檻值，接著比較不同比例之間的效果</a:t>
            </a:r>
            <a:endParaRPr lang="en-US" altLang="zh-TW" dirty="0" smtClean="0"/>
          </a:p>
          <a:p>
            <a:endParaRPr lang="en-US" altLang="zh-TW" dirty="0" smtClean="0"/>
          </a:p>
        </p:txBody>
      </p:sp>
    </p:spTree>
    <p:extLst>
      <p:ext uri="{BB962C8B-B14F-4D97-AF65-F5344CB8AC3E}">
        <p14:creationId xmlns:p14="http://schemas.microsoft.com/office/powerpoint/2010/main" val="1638350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a:t>
            </a:r>
            <a:r>
              <a:rPr lang="en-US" altLang="zh-TW" dirty="0" smtClean="0"/>
              <a:t>Experiment</a:t>
            </a:r>
            <a:endParaRPr lang="zh-TW" altLang="en-US" dirty="0"/>
          </a:p>
        </p:txBody>
      </p:sp>
      <p:graphicFrame>
        <p:nvGraphicFramePr>
          <p:cNvPr id="22" name="內容版面配置區 21"/>
          <p:cNvGraphicFramePr>
            <a:graphicFrameLocks noGrp="1"/>
          </p:cNvGraphicFramePr>
          <p:nvPr>
            <p:ph sz="half" idx="1"/>
            <p:extLst>
              <p:ext uri="{D42A27DB-BD31-4B8C-83A1-F6EECF244321}">
                <p14:modId xmlns:p14="http://schemas.microsoft.com/office/powerpoint/2010/main" val="3202960518"/>
              </p:ext>
            </p:extLst>
          </p:nvPr>
        </p:nvGraphicFramePr>
        <p:xfrm>
          <a:off x="838200" y="2395220"/>
          <a:ext cx="5181600" cy="22091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圖表 22"/>
          <p:cNvGraphicFramePr>
            <a:graphicFrameLocks/>
          </p:cNvGraphicFramePr>
          <p:nvPr>
            <p:extLst>
              <p:ext uri="{D42A27DB-BD31-4B8C-83A1-F6EECF244321}">
                <p14:modId xmlns:p14="http://schemas.microsoft.com/office/powerpoint/2010/main" val="2711502567"/>
              </p:ext>
            </p:extLst>
          </p:nvPr>
        </p:nvGraphicFramePr>
        <p:xfrm>
          <a:off x="838200" y="4604385"/>
          <a:ext cx="5181600" cy="21421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內容版面配置區 23"/>
          <p:cNvGraphicFramePr>
            <a:graphicFrameLocks noGrp="1"/>
          </p:cNvGraphicFramePr>
          <p:nvPr>
            <p:ph sz="half" idx="2"/>
            <p:extLst>
              <p:ext uri="{D42A27DB-BD31-4B8C-83A1-F6EECF244321}">
                <p14:modId xmlns:p14="http://schemas.microsoft.com/office/powerpoint/2010/main" val="1568867215"/>
              </p:ext>
            </p:extLst>
          </p:nvPr>
        </p:nvGraphicFramePr>
        <p:xfrm>
          <a:off x="6172200" y="186055"/>
          <a:ext cx="5181600" cy="22091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圖表 24"/>
          <p:cNvGraphicFramePr>
            <a:graphicFrameLocks/>
          </p:cNvGraphicFramePr>
          <p:nvPr>
            <p:extLst>
              <p:ext uri="{D42A27DB-BD31-4B8C-83A1-F6EECF244321}">
                <p14:modId xmlns:p14="http://schemas.microsoft.com/office/powerpoint/2010/main" val="2341150891"/>
              </p:ext>
            </p:extLst>
          </p:nvPr>
        </p:nvGraphicFramePr>
        <p:xfrm>
          <a:off x="6172200" y="2395220"/>
          <a:ext cx="5181600" cy="22091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內容版面配置區 4"/>
          <p:cNvGraphicFramePr>
            <a:graphicFrameLocks/>
          </p:cNvGraphicFramePr>
          <p:nvPr>
            <p:extLst>
              <p:ext uri="{D42A27DB-BD31-4B8C-83A1-F6EECF244321}">
                <p14:modId xmlns:p14="http://schemas.microsoft.com/office/powerpoint/2010/main" val="1706290078"/>
              </p:ext>
            </p:extLst>
          </p:nvPr>
        </p:nvGraphicFramePr>
        <p:xfrm>
          <a:off x="6172200" y="4604385"/>
          <a:ext cx="5181600" cy="214217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0057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本次主要進展</a:t>
            </a:r>
            <a:r>
              <a:rPr lang="en-US" altLang="zh-TW" dirty="0"/>
              <a:t>: </a:t>
            </a:r>
            <a:r>
              <a:rPr lang="zh-TW" altLang="en-US" dirty="0"/>
              <a:t>方法</a:t>
            </a:r>
            <a:r>
              <a:rPr lang="en-US" altLang="zh-TW" dirty="0"/>
              <a:t>, </a:t>
            </a:r>
            <a:r>
              <a:rPr lang="zh-TW" altLang="en-US" dirty="0"/>
              <a:t>實驗</a:t>
            </a:r>
            <a:r>
              <a:rPr lang="en-US" altLang="zh-TW" dirty="0"/>
              <a:t>, </a:t>
            </a:r>
            <a:r>
              <a:rPr lang="zh-TW" altLang="en-US" dirty="0"/>
              <a:t>結果分析</a:t>
            </a:r>
          </a:p>
        </p:txBody>
      </p:sp>
      <p:sp>
        <p:nvSpPr>
          <p:cNvPr id="3" name="內容版面配置區 2"/>
          <p:cNvSpPr>
            <a:spLocks noGrp="1"/>
          </p:cNvSpPr>
          <p:nvPr>
            <p:ph idx="1"/>
          </p:nvPr>
        </p:nvSpPr>
        <p:spPr/>
        <p:txBody>
          <a:bodyPr/>
          <a:lstStyle/>
          <a:p>
            <a:r>
              <a:rPr lang="zh-TW" altLang="en-US" dirty="0" smtClean="0"/>
              <a:t>利用標記好的資料集來觀察</a:t>
            </a:r>
            <a:r>
              <a:rPr lang="en-US" altLang="zh-TW" dirty="0" smtClean="0"/>
              <a:t>External</a:t>
            </a:r>
            <a:r>
              <a:rPr lang="zh-TW" altLang="en-US" dirty="0" smtClean="0"/>
              <a:t> </a:t>
            </a:r>
            <a:r>
              <a:rPr lang="en-US" altLang="zh-TW" dirty="0" smtClean="0"/>
              <a:t>Index</a:t>
            </a:r>
            <a:r>
              <a:rPr lang="zh-TW" altLang="en-US" dirty="0" smtClean="0"/>
              <a:t>相關指標</a:t>
            </a:r>
            <a:endParaRPr lang="en-US" altLang="zh-TW" dirty="0" smtClean="0"/>
          </a:p>
          <a:p>
            <a:r>
              <a:rPr lang="zh-TW" altLang="en-US" dirty="0" smtClean="0"/>
              <a:t>除了標題以外，新增了幾個考量文章內容特徵的方法</a:t>
            </a:r>
            <a:endParaRPr lang="zh-TW" altLang="en-US" dirty="0"/>
          </a:p>
        </p:txBody>
      </p:sp>
    </p:spTree>
    <p:extLst>
      <p:ext uri="{BB962C8B-B14F-4D97-AF65-F5344CB8AC3E}">
        <p14:creationId xmlns:p14="http://schemas.microsoft.com/office/powerpoint/2010/main" val="3599592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a:t>
            </a:r>
            <a:r>
              <a:rPr lang="en-US" altLang="zh-TW" dirty="0" smtClean="0"/>
              <a:t>Experiment</a:t>
            </a:r>
            <a:endParaRPr lang="zh-TW" altLang="en-US" dirty="0"/>
          </a:p>
        </p:txBody>
      </p:sp>
      <p:graphicFrame>
        <p:nvGraphicFramePr>
          <p:cNvPr id="15" name="內容版面配置區 14"/>
          <p:cNvGraphicFramePr>
            <a:graphicFrameLocks noGrp="1"/>
          </p:cNvGraphicFramePr>
          <p:nvPr>
            <p:ph idx="1"/>
            <p:extLst>
              <p:ext uri="{D42A27DB-BD31-4B8C-83A1-F6EECF244321}">
                <p14:modId xmlns:p14="http://schemas.microsoft.com/office/powerpoint/2010/main" val="42180642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6079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2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2657534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9002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sp>
        <p:nvSpPr>
          <p:cNvPr id="3" name="內容版面配置區 2"/>
          <p:cNvSpPr>
            <a:spLocks noGrp="1"/>
          </p:cNvSpPr>
          <p:nvPr>
            <p:ph idx="1"/>
          </p:nvPr>
        </p:nvSpPr>
        <p:spPr/>
        <p:txBody>
          <a:bodyPr/>
          <a:lstStyle/>
          <a:p>
            <a:r>
              <a:rPr lang="zh-TW" altLang="en-US" dirty="0"/>
              <a:t>變因：分群的門檻值</a:t>
            </a:r>
            <a:r>
              <a:rPr lang="zh-TW" altLang="en-US" dirty="0" smtClean="0"/>
              <a:t>、文</a:t>
            </a:r>
            <a:r>
              <a:rPr lang="zh-TW" altLang="en-US" dirty="0"/>
              <a:t>章</a:t>
            </a:r>
            <a:r>
              <a:rPr lang="zh-TW" altLang="en-US" dirty="0" smtClean="0"/>
              <a:t>特徵</a:t>
            </a:r>
            <a:r>
              <a:rPr lang="zh-TW" altLang="en-US" dirty="0"/>
              <a:t>項量中標題</a:t>
            </a:r>
            <a:r>
              <a:rPr lang="zh-TW" altLang="en-US" dirty="0" smtClean="0"/>
              <a:t>與內</a:t>
            </a:r>
            <a:r>
              <a:rPr lang="zh-TW" altLang="en-US" dirty="0"/>
              <a:t>容</a:t>
            </a:r>
            <a:r>
              <a:rPr lang="zh-TW" altLang="en-US" dirty="0" smtClean="0"/>
              <a:t>關鍵字</a:t>
            </a:r>
            <a:r>
              <a:rPr lang="zh-TW" altLang="en-US" dirty="0"/>
              <a:t>的</a:t>
            </a:r>
            <a:r>
              <a:rPr lang="zh-TW" altLang="en-US" dirty="0" smtClean="0"/>
              <a:t>比例以及第一次分群使用的門檻值</a:t>
            </a:r>
            <a:endParaRPr lang="en-US" altLang="zh-TW" dirty="0" smtClean="0"/>
          </a:p>
          <a:p>
            <a:r>
              <a:rPr lang="zh-TW" altLang="en-US" dirty="0" smtClean="0"/>
              <a:t>先固定第一次分群的門檻值，去找出較好的參數設置</a:t>
            </a:r>
            <a:endParaRPr lang="en-US" altLang="zh-TW" dirty="0" smtClean="0"/>
          </a:p>
          <a:p>
            <a:r>
              <a:rPr lang="zh-TW" altLang="en-US" dirty="0" smtClean="0"/>
              <a:t>接著再比較第一次各分群門檻值的效果</a:t>
            </a:r>
            <a:endParaRPr lang="en-US" altLang="zh-TW" dirty="0" smtClean="0"/>
          </a:p>
        </p:txBody>
      </p:sp>
    </p:spTree>
    <p:extLst>
      <p:ext uri="{BB962C8B-B14F-4D97-AF65-F5344CB8AC3E}">
        <p14:creationId xmlns:p14="http://schemas.microsoft.com/office/powerpoint/2010/main" val="2255730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68108726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1913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98639640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396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8456754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4382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1061454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65732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23433713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5641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37220637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7074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418653922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9441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遭遇問題</a:t>
            </a:r>
            <a:r>
              <a:rPr lang="en-US" altLang="zh-TW" dirty="0"/>
              <a:t>, </a:t>
            </a:r>
            <a:r>
              <a:rPr lang="zh-TW" altLang="en-US" dirty="0"/>
              <a:t>及可能解決方向</a:t>
            </a:r>
          </a:p>
        </p:txBody>
      </p:sp>
      <p:sp>
        <p:nvSpPr>
          <p:cNvPr id="3" name="內容版面配置區 2"/>
          <p:cNvSpPr>
            <a:spLocks noGrp="1"/>
          </p:cNvSpPr>
          <p:nvPr>
            <p:ph idx="1"/>
          </p:nvPr>
        </p:nvSpPr>
        <p:spPr/>
        <p:txBody>
          <a:bodyPr/>
          <a:lstStyle/>
          <a:p>
            <a:r>
              <a:rPr lang="zh-TW" altLang="en-US" dirty="0" smtClean="0"/>
              <a:t>標記資料可能會有代表性不足的問題，因此需要以</a:t>
            </a:r>
            <a:r>
              <a:rPr lang="en-US" altLang="zh-TW" dirty="0" smtClean="0"/>
              <a:t>Internal Index</a:t>
            </a:r>
            <a:r>
              <a:rPr lang="zh-TW" altLang="en-US" dirty="0" smtClean="0"/>
              <a:t>指標來評估</a:t>
            </a:r>
            <a:r>
              <a:rPr lang="en-US" altLang="zh-TW" dirty="0" smtClean="0"/>
              <a:t>(</a:t>
            </a:r>
            <a:r>
              <a:rPr lang="zh-TW" altLang="en-US" dirty="0" smtClean="0"/>
              <a:t>目前是用</a:t>
            </a:r>
            <a:r>
              <a:rPr lang="en-US" altLang="zh-TW" dirty="0" smtClean="0"/>
              <a:t>silhouette</a:t>
            </a:r>
            <a:r>
              <a:rPr lang="zh-TW" altLang="en-US" dirty="0" smtClean="0"/>
              <a:t> </a:t>
            </a:r>
            <a:r>
              <a:rPr lang="en-US" altLang="zh-TW" dirty="0" smtClean="0"/>
              <a:t>index)</a:t>
            </a:r>
            <a:r>
              <a:rPr lang="zh-TW" altLang="en-US" dirty="0" smtClean="0"/>
              <a:t>。不過</a:t>
            </a:r>
            <a:r>
              <a:rPr lang="en-US" altLang="zh-TW" dirty="0" smtClean="0"/>
              <a:t>silhouette</a:t>
            </a:r>
            <a:r>
              <a:rPr lang="zh-TW" altLang="en-US" dirty="0" smtClean="0"/>
              <a:t> </a:t>
            </a:r>
            <a:r>
              <a:rPr lang="en-US" altLang="zh-TW" dirty="0" smtClean="0"/>
              <a:t>index</a:t>
            </a:r>
            <a:r>
              <a:rPr lang="zh-TW" altLang="en-US" dirty="0" smtClean="0"/>
              <a:t>目前絕對分數並不是太好看</a:t>
            </a:r>
            <a:r>
              <a:rPr lang="en-US" altLang="zh-TW" dirty="0" smtClean="0"/>
              <a:t>(</a:t>
            </a:r>
            <a:r>
              <a:rPr lang="zh-TW" altLang="en-US" dirty="0" smtClean="0"/>
              <a:t>值域</a:t>
            </a:r>
            <a:r>
              <a:rPr lang="en-US" altLang="zh-TW" dirty="0" smtClean="0"/>
              <a:t>-1~1</a:t>
            </a:r>
            <a:r>
              <a:rPr lang="zh-TW" altLang="en-US" dirty="0" smtClean="0"/>
              <a:t>，目前各方法約為</a:t>
            </a:r>
            <a:r>
              <a:rPr lang="en-US" altLang="zh-TW" dirty="0" smtClean="0"/>
              <a:t>0.3</a:t>
            </a:r>
            <a:r>
              <a:rPr lang="zh-TW" altLang="en-US" dirty="0" smtClean="0"/>
              <a:t>上下</a:t>
            </a:r>
            <a:r>
              <a:rPr lang="en-US" altLang="zh-TW" dirty="0" smtClean="0"/>
              <a:t>)</a:t>
            </a:r>
            <a:r>
              <a:rPr lang="zh-TW" altLang="en-US" dirty="0" smtClean="0"/>
              <a:t>，不過還是可以評估相對效果。但若</a:t>
            </a:r>
            <a:r>
              <a:rPr lang="en-US" altLang="zh-TW" dirty="0" smtClean="0"/>
              <a:t>Internal Index</a:t>
            </a:r>
            <a:r>
              <a:rPr lang="zh-TW" altLang="en-US" dirty="0" smtClean="0"/>
              <a:t>與</a:t>
            </a:r>
            <a:r>
              <a:rPr lang="en-US" altLang="zh-TW" dirty="0" smtClean="0"/>
              <a:t>External Index</a:t>
            </a:r>
            <a:r>
              <a:rPr lang="zh-TW" altLang="en-US" dirty="0" smtClean="0"/>
              <a:t>評估出來的結果好壞不一致該如何解釋</a:t>
            </a:r>
            <a:r>
              <a:rPr lang="en-US" altLang="zh-TW" dirty="0" smtClean="0"/>
              <a:t>?</a:t>
            </a:r>
            <a:r>
              <a:rPr lang="zh-TW" altLang="en-US" dirty="0" smtClean="0"/>
              <a:t>以哪個為準</a:t>
            </a:r>
            <a:r>
              <a:rPr lang="en-US" altLang="zh-TW" dirty="0" smtClean="0"/>
              <a:t>?</a:t>
            </a:r>
          </a:p>
        </p:txBody>
      </p:sp>
    </p:spTree>
    <p:extLst>
      <p:ext uri="{BB962C8B-B14F-4D97-AF65-F5344CB8AC3E}">
        <p14:creationId xmlns:p14="http://schemas.microsoft.com/office/powerpoint/2010/main" val="2466713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2292708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6816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2140747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30460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450346554"/>
              </p:ext>
            </p:extLst>
          </p:nvPr>
        </p:nvGraphicFramePr>
        <p:xfrm>
          <a:off x="838200" y="1825625"/>
          <a:ext cx="5255881" cy="2174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圖表 7"/>
          <p:cNvGraphicFramePr>
            <a:graphicFrameLocks/>
          </p:cNvGraphicFramePr>
          <p:nvPr>
            <p:extLst>
              <p:ext uri="{D42A27DB-BD31-4B8C-83A1-F6EECF244321}">
                <p14:modId xmlns:p14="http://schemas.microsoft.com/office/powerpoint/2010/main" val="147441537"/>
              </p:ext>
            </p:extLst>
          </p:nvPr>
        </p:nvGraphicFramePr>
        <p:xfrm>
          <a:off x="838199" y="4000500"/>
          <a:ext cx="5255881" cy="2174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圖表 8"/>
          <p:cNvGraphicFramePr>
            <a:graphicFrameLocks/>
          </p:cNvGraphicFramePr>
          <p:nvPr>
            <p:extLst>
              <p:ext uri="{D42A27DB-BD31-4B8C-83A1-F6EECF244321}">
                <p14:modId xmlns:p14="http://schemas.microsoft.com/office/powerpoint/2010/main" val="1861234126"/>
              </p:ext>
            </p:extLst>
          </p:nvPr>
        </p:nvGraphicFramePr>
        <p:xfrm>
          <a:off x="6094080" y="1825625"/>
          <a:ext cx="5259720" cy="21748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圖表 9"/>
          <p:cNvGraphicFramePr>
            <a:graphicFrameLocks/>
          </p:cNvGraphicFramePr>
          <p:nvPr>
            <p:extLst>
              <p:ext uri="{D42A27DB-BD31-4B8C-83A1-F6EECF244321}">
                <p14:modId xmlns:p14="http://schemas.microsoft.com/office/powerpoint/2010/main" val="2582909911"/>
              </p:ext>
            </p:extLst>
          </p:nvPr>
        </p:nvGraphicFramePr>
        <p:xfrm>
          <a:off x="6094078" y="4000500"/>
          <a:ext cx="5259721" cy="217487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155839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11" name="內容版面配置區 10"/>
          <p:cNvGraphicFramePr>
            <a:graphicFrameLocks noGrp="1"/>
          </p:cNvGraphicFramePr>
          <p:nvPr>
            <p:ph idx="1"/>
            <p:extLst>
              <p:ext uri="{D42A27DB-BD31-4B8C-83A1-F6EECF244321}">
                <p14:modId xmlns:p14="http://schemas.microsoft.com/office/powerpoint/2010/main" val="1956080689"/>
              </p:ext>
            </p:extLst>
          </p:nvPr>
        </p:nvGraphicFramePr>
        <p:xfrm>
          <a:off x="838200" y="1825625"/>
          <a:ext cx="5255877" cy="21748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圖表 11"/>
          <p:cNvGraphicFramePr>
            <a:graphicFrameLocks/>
          </p:cNvGraphicFramePr>
          <p:nvPr>
            <p:extLst>
              <p:ext uri="{D42A27DB-BD31-4B8C-83A1-F6EECF244321}">
                <p14:modId xmlns:p14="http://schemas.microsoft.com/office/powerpoint/2010/main" val="2621991854"/>
              </p:ext>
            </p:extLst>
          </p:nvPr>
        </p:nvGraphicFramePr>
        <p:xfrm>
          <a:off x="6094076" y="1825624"/>
          <a:ext cx="5255879" cy="2174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圖表 16"/>
          <p:cNvGraphicFramePr>
            <a:graphicFrameLocks/>
          </p:cNvGraphicFramePr>
          <p:nvPr>
            <p:extLst>
              <p:ext uri="{D42A27DB-BD31-4B8C-83A1-F6EECF244321}">
                <p14:modId xmlns:p14="http://schemas.microsoft.com/office/powerpoint/2010/main" val="1850748664"/>
              </p:ext>
            </p:extLst>
          </p:nvPr>
        </p:nvGraphicFramePr>
        <p:xfrm>
          <a:off x="6094073" y="4000499"/>
          <a:ext cx="5255881" cy="21748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圖表 17"/>
          <p:cNvGraphicFramePr>
            <a:graphicFrameLocks/>
          </p:cNvGraphicFramePr>
          <p:nvPr>
            <p:extLst>
              <p:ext uri="{D42A27DB-BD31-4B8C-83A1-F6EECF244321}">
                <p14:modId xmlns:p14="http://schemas.microsoft.com/office/powerpoint/2010/main" val="1663055075"/>
              </p:ext>
            </p:extLst>
          </p:nvPr>
        </p:nvGraphicFramePr>
        <p:xfrm>
          <a:off x="838199" y="4000499"/>
          <a:ext cx="5255879" cy="217487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21499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9" name="內容版面配置區 8"/>
          <p:cNvGraphicFramePr>
            <a:graphicFrameLocks noGrp="1"/>
          </p:cNvGraphicFramePr>
          <p:nvPr>
            <p:ph idx="1"/>
            <p:extLst>
              <p:ext uri="{D42A27DB-BD31-4B8C-83A1-F6EECF244321}">
                <p14:modId xmlns:p14="http://schemas.microsoft.com/office/powerpoint/2010/main" val="30618113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40896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4 Experiment</a:t>
            </a:r>
            <a:endParaRPr lang="zh-TW" altLang="en-US" dirty="0"/>
          </a:p>
        </p:txBody>
      </p:sp>
      <p:sp>
        <p:nvSpPr>
          <p:cNvPr id="3" name="內容版面配置區 2"/>
          <p:cNvSpPr>
            <a:spLocks noGrp="1"/>
          </p:cNvSpPr>
          <p:nvPr>
            <p:ph idx="1"/>
          </p:nvPr>
        </p:nvSpPr>
        <p:spPr/>
        <p:txBody>
          <a:bodyPr/>
          <a:lstStyle/>
          <a:p>
            <a:r>
              <a:rPr lang="zh-TW" altLang="en-US" dirty="0"/>
              <a:t>變因：分群的門檻值、文章特徵項量中標題與內容關鍵字的</a:t>
            </a:r>
            <a:r>
              <a:rPr lang="zh-TW" altLang="en-US" dirty="0" smtClean="0"/>
              <a:t>比例先固定標題與關鍵字的比例，</a:t>
            </a:r>
            <a:r>
              <a:rPr lang="zh-TW" altLang="en-US" dirty="0"/>
              <a:t>去</a:t>
            </a:r>
            <a:r>
              <a:rPr lang="zh-TW" altLang="en-US" dirty="0" smtClean="0"/>
              <a:t>找出較好的對應分群門檻值</a:t>
            </a:r>
            <a:endParaRPr lang="en-US" altLang="zh-TW" dirty="0" smtClean="0"/>
          </a:p>
          <a:p>
            <a:r>
              <a:rPr lang="zh-TW" altLang="en-US" dirty="0" smtClean="0"/>
              <a:t>接著</a:t>
            </a:r>
            <a:r>
              <a:rPr lang="zh-TW" altLang="en-US" dirty="0"/>
              <a:t>再</a:t>
            </a:r>
            <a:r>
              <a:rPr lang="zh-TW" altLang="en-US" dirty="0" smtClean="0"/>
              <a:t>比較各比例及其對應分</a:t>
            </a:r>
            <a:r>
              <a:rPr lang="zh-TW" altLang="en-US" dirty="0"/>
              <a:t>群門檻值的效果</a:t>
            </a:r>
            <a:endParaRPr lang="en-US" altLang="zh-TW" dirty="0"/>
          </a:p>
          <a:p>
            <a:endParaRPr lang="zh-TW" altLang="en-US" dirty="0"/>
          </a:p>
        </p:txBody>
      </p:sp>
    </p:spTree>
    <p:extLst>
      <p:ext uri="{BB962C8B-B14F-4D97-AF65-F5344CB8AC3E}">
        <p14:creationId xmlns:p14="http://schemas.microsoft.com/office/powerpoint/2010/main" val="1999833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4 Experiment</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567102120"/>
              </p:ext>
            </p:extLst>
          </p:nvPr>
        </p:nvGraphicFramePr>
        <p:xfrm>
          <a:off x="838200" y="1825625"/>
          <a:ext cx="5265420" cy="2178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圖表 7"/>
          <p:cNvGraphicFramePr>
            <a:graphicFrameLocks/>
          </p:cNvGraphicFramePr>
          <p:nvPr>
            <p:extLst>
              <p:ext uri="{D42A27DB-BD31-4B8C-83A1-F6EECF244321}">
                <p14:modId xmlns:p14="http://schemas.microsoft.com/office/powerpoint/2010/main" val="312658072"/>
              </p:ext>
            </p:extLst>
          </p:nvPr>
        </p:nvGraphicFramePr>
        <p:xfrm>
          <a:off x="6103620" y="1825625"/>
          <a:ext cx="5250180" cy="22777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圖表 8"/>
          <p:cNvGraphicFramePr>
            <a:graphicFrameLocks/>
          </p:cNvGraphicFramePr>
          <p:nvPr>
            <p:extLst>
              <p:ext uri="{D42A27DB-BD31-4B8C-83A1-F6EECF244321}">
                <p14:modId xmlns:p14="http://schemas.microsoft.com/office/powerpoint/2010/main" val="376512218"/>
              </p:ext>
            </p:extLst>
          </p:nvPr>
        </p:nvGraphicFramePr>
        <p:xfrm>
          <a:off x="830580" y="4004447"/>
          <a:ext cx="5265420" cy="217882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圖表 9"/>
          <p:cNvGraphicFramePr>
            <a:graphicFrameLocks/>
          </p:cNvGraphicFramePr>
          <p:nvPr>
            <p:extLst>
              <p:ext uri="{D42A27DB-BD31-4B8C-83A1-F6EECF244321}">
                <p14:modId xmlns:p14="http://schemas.microsoft.com/office/powerpoint/2010/main" val="2927488297"/>
              </p:ext>
            </p:extLst>
          </p:nvPr>
        </p:nvGraphicFramePr>
        <p:xfrm>
          <a:off x="6111240" y="4004447"/>
          <a:ext cx="5242560" cy="21788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100450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4 Experiment</a:t>
            </a:r>
            <a:endParaRPr lang="zh-TW" altLang="en-US" dirty="0"/>
          </a:p>
        </p:txBody>
      </p:sp>
      <p:graphicFrame>
        <p:nvGraphicFramePr>
          <p:cNvPr id="11" name="圖表 10"/>
          <p:cNvGraphicFramePr>
            <a:graphicFrameLocks/>
          </p:cNvGraphicFramePr>
          <p:nvPr>
            <p:extLst>
              <p:ext uri="{D42A27DB-BD31-4B8C-83A1-F6EECF244321}">
                <p14:modId xmlns:p14="http://schemas.microsoft.com/office/powerpoint/2010/main" val="4018863178"/>
              </p:ext>
            </p:extLst>
          </p:nvPr>
        </p:nvGraphicFramePr>
        <p:xfrm>
          <a:off x="6096000" y="365125"/>
          <a:ext cx="5242560" cy="2178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圖表 11"/>
          <p:cNvGraphicFramePr>
            <a:graphicFrameLocks/>
          </p:cNvGraphicFramePr>
          <p:nvPr>
            <p:extLst>
              <p:ext uri="{D42A27DB-BD31-4B8C-83A1-F6EECF244321}">
                <p14:modId xmlns:p14="http://schemas.microsoft.com/office/powerpoint/2010/main" val="737528348"/>
              </p:ext>
            </p:extLst>
          </p:nvPr>
        </p:nvGraphicFramePr>
        <p:xfrm>
          <a:off x="6111240" y="2559641"/>
          <a:ext cx="5242560" cy="21788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圖表 12"/>
          <p:cNvGraphicFramePr>
            <a:graphicFrameLocks/>
          </p:cNvGraphicFramePr>
          <p:nvPr>
            <p:extLst>
              <p:ext uri="{D42A27DB-BD31-4B8C-83A1-F6EECF244321}">
                <p14:modId xmlns:p14="http://schemas.microsoft.com/office/powerpoint/2010/main" val="2623920619"/>
              </p:ext>
            </p:extLst>
          </p:nvPr>
        </p:nvGraphicFramePr>
        <p:xfrm>
          <a:off x="6111240" y="4754157"/>
          <a:ext cx="5227320" cy="20009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內容版面配置區 13"/>
          <p:cNvGraphicFramePr>
            <a:graphicFrameLocks noGrp="1"/>
          </p:cNvGraphicFramePr>
          <p:nvPr>
            <p:ph idx="1"/>
            <p:extLst>
              <p:ext uri="{D42A27DB-BD31-4B8C-83A1-F6EECF244321}">
                <p14:modId xmlns:p14="http://schemas.microsoft.com/office/powerpoint/2010/main" val="1636642999"/>
              </p:ext>
            </p:extLst>
          </p:nvPr>
        </p:nvGraphicFramePr>
        <p:xfrm>
          <a:off x="838200" y="3896951"/>
          <a:ext cx="5255881" cy="21748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圖表 14"/>
          <p:cNvGraphicFramePr>
            <a:graphicFrameLocks/>
          </p:cNvGraphicFramePr>
          <p:nvPr>
            <p:extLst>
              <p:ext uri="{D42A27DB-BD31-4B8C-83A1-F6EECF244321}">
                <p14:modId xmlns:p14="http://schemas.microsoft.com/office/powerpoint/2010/main" val="527723844"/>
              </p:ext>
            </p:extLst>
          </p:nvPr>
        </p:nvGraphicFramePr>
        <p:xfrm>
          <a:off x="838200" y="1706382"/>
          <a:ext cx="5274959" cy="21748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055698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4 Experiment</a:t>
            </a:r>
            <a:endParaRPr lang="zh-TW" altLang="en-US" dirty="0"/>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146851955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69591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Method 1~4</a:t>
            </a:r>
            <a:endParaRPr lang="zh-TW" altLang="en-US" dirty="0"/>
          </a:p>
        </p:txBody>
      </p:sp>
      <p:sp>
        <p:nvSpPr>
          <p:cNvPr id="3" name="內容版面配置區 2"/>
          <p:cNvSpPr>
            <a:spLocks noGrp="1"/>
          </p:cNvSpPr>
          <p:nvPr>
            <p:ph idx="1"/>
          </p:nvPr>
        </p:nvSpPr>
        <p:spPr/>
        <p:txBody>
          <a:bodyPr/>
          <a:lstStyle/>
          <a:p>
            <a:r>
              <a:rPr lang="zh-TW" altLang="en-US" dirty="0" smtClean="0"/>
              <a:t>利用先前實驗得出各方法的最佳參數，去比較各方法的分群效果</a:t>
            </a:r>
            <a:endParaRPr lang="en-US" altLang="zh-TW" dirty="0" smtClean="0"/>
          </a:p>
          <a:p>
            <a:endParaRPr lang="en-US" altLang="zh-TW" dirty="0" smtClean="0"/>
          </a:p>
        </p:txBody>
      </p:sp>
    </p:spTree>
    <p:extLst>
      <p:ext uri="{BB962C8B-B14F-4D97-AF65-F5344CB8AC3E}">
        <p14:creationId xmlns:p14="http://schemas.microsoft.com/office/powerpoint/2010/main" val="2724307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下次須追蹤</a:t>
            </a:r>
            <a:r>
              <a:rPr lang="zh-TW" altLang="en-US" dirty="0" smtClean="0"/>
              <a:t>事項</a:t>
            </a:r>
            <a:endParaRPr lang="zh-TW" altLang="en-US" dirty="0"/>
          </a:p>
        </p:txBody>
      </p:sp>
      <p:sp>
        <p:nvSpPr>
          <p:cNvPr id="3" name="內容版面配置區 2"/>
          <p:cNvSpPr>
            <a:spLocks noGrp="1"/>
          </p:cNvSpPr>
          <p:nvPr>
            <p:ph idx="1"/>
          </p:nvPr>
        </p:nvSpPr>
        <p:spPr/>
        <p:txBody>
          <a:bodyPr/>
          <a:lstStyle/>
          <a:p>
            <a:r>
              <a:rPr lang="zh-TW" altLang="en-US" dirty="0" smtClean="0"/>
              <a:t>剩餘實驗須趕快完成</a:t>
            </a:r>
            <a:endParaRPr lang="zh-TW" altLang="en-US" dirty="0"/>
          </a:p>
        </p:txBody>
      </p:sp>
    </p:spTree>
    <p:extLst>
      <p:ext uri="{BB962C8B-B14F-4D97-AF65-F5344CB8AC3E}">
        <p14:creationId xmlns:p14="http://schemas.microsoft.com/office/powerpoint/2010/main" val="3250415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Method 1~4</a:t>
            </a:r>
            <a:endParaRPr lang="zh-TW" altLang="en-US" dirty="0"/>
          </a:p>
        </p:txBody>
      </p:sp>
      <p:graphicFrame>
        <p:nvGraphicFramePr>
          <p:cNvPr id="5" name="內容版面配置區 4"/>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7442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a:t>
            </a:r>
            <a:r>
              <a:rPr lang="en-US" altLang="zh-TW" dirty="0"/>
              <a:t>Evaluation – using </a:t>
            </a:r>
            <a:r>
              <a:rPr lang="en-US" altLang="zh-TW" dirty="0" smtClean="0"/>
              <a:t>Internal</a:t>
            </a:r>
            <a:r>
              <a:rPr lang="zh-TW" altLang="en-US" dirty="0" smtClean="0"/>
              <a:t> </a:t>
            </a:r>
            <a:r>
              <a:rPr lang="en-US" altLang="zh-TW" dirty="0" smtClean="0"/>
              <a:t>Index</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zh-TW" altLang="en-US" dirty="0"/>
          </a:p>
        </p:txBody>
      </p:sp>
    </p:spTree>
    <p:extLst>
      <p:ext uri="{BB962C8B-B14F-4D97-AF65-F5344CB8AC3E}">
        <p14:creationId xmlns:p14="http://schemas.microsoft.com/office/powerpoint/2010/main" val="37623150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 Topic Detection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以各方法所偵測到某一日期的前五大主題，去比對各大新聞頭條或</a:t>
            </a:r>
            <a:r>
              <a:rPr lang="zh-TW" altLang="en-US" dirty="0"/>
              <a:t>是</a:t>
            </a:r>
            <a:r>
              <a:rPr lang="zh-TW" altLang="en-US" dirty="0" smtClean="0"/>
              <a:t>人工挑選的熱門主題</a:t>
            </a:r>
            <a:r>
              <a:rPr lang="en-US" altLang="zh-TW" dirty="0" smtClean="0"/>
              <a:t>(</a:t>
            </a:r>
            <a:r>
              <a:rPr lang="zh-TW" altLang="en-US" dirty="0" smtClean="0"/>
              <a:t>如</a:t>
            </a:r>
            <a:r>
              <a:rPr lang="en-US" altLang="zh-TW" dirty="0" err="1" smtClean="0"/>
              <a:t>DailyView</a:t>
            </a:r>
            <a:r>
              <a:rPr lang="en-US" altLang="zh-TW" dirty="0" smtClean="0"/>
              <a:t>, JPTT</a:t>
            </a:r>
            <a:r>
              <a:rPr lang="zh-TW" altLang="en-US" dirty="0" smtClean="0"/>
              <a:t>熱門話題</a:t>
            </a:r>
            <a:r>
              <a:rPr lang="en-US" altLang="zh-TW" dirty="0" smtClean="0"/>
              <a:t>)</a:t>
            </a:r>
          </a:p>
        </p:txBody>
      </p:sp>
    </p:spTree>
    <p:extLst>
      <p:ext uri="{BB962C8B-B14F-4D97-AF65-F5344CB8AC3E}">
        <p14:creationId xmlns:p14="http://schemas.microsoft.com/office/powerpoint/2010/main" val="32835444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argument Experiment</a:t>
            </a:r>
            <a:endParaRPr lang="zh-TW" altLang="en-US" dirty="0"/>
          </a:p>
        </p:txBody>
      </p:sp>
      <p:sp>
        <p:nvSpPr>
          <p:cNvPr id="3" name="內容版面配置區 2"/>
          <p:cNvSpPr>
            <a:spLocks noGrp="1"/>
          </p:cNvSpPr>
          <p:nvPr>
            <p:ph idx="1"/>
          </p:nvPr>
        </p:nvSpPr>
        <p:spPr/>
        <p:txBody>
          <a:bodyPr/>
          <a:lstStyle/>
          <a:p>
            <a:r>
              <a:rPr lang="en-US" altLang="zh-TW" dirty="0" smtClean="0"/>
              <a:t>Algorithm : CBOW or Skip-Gram</a:t>
            </a:r>
          </a:p>
          <a:p>
            <a:r>
              <a:rPr lang="en-US" altLang="zh-TW" dirty="0" err="1" smtClean="0"/>
              <a:t>VectorSize</a:t>
            </a:r>
            <a:r>
              <a:rPr lang="en-US" altLang="zh-TW" dirty="0" smtClean="0"/>
              <a:t>: 100, 200, 300</a:t>
            </a:r>
          </a:p>
          <a:p>
            <a:r>
              <a:rPr lang="en-US" altLang="zh-TW" dirty="0" err="1" smtClean="0"/>
              <a:t>MinCount</a:t>
            </a:r>
            <a:r>
              <a:rPr lang="en-US" altLang="zh-TW" dirty="0" smtClean="0"/>
              <a:t> : 1, 3, 5</a:t>
            </a:r>
          </a:p>
          <a:p>
            <a:r>
              <a:rPr lang="zh-TW" altLang="en-US" dirty="0" smtClean="0"/>
              <a:t>訓練不同參數組合的</a:t>
            </a:r>
            <a:r>
              <a:rPr lang="en-US" altLang="zh-TW" dirty="0" smtClean="0"/>
              <a:t>model</a:t>
            </a:r>
            <a:r>
              <a:rPr lang="zh-TW" altLang="en-US" dirty="0" smtClean="0"/>
              <a:t>，並以分群方法</a:t>
            </a:r>
            <a:r>
              <a:rPr lang="zh-TW" altLang="en-US" dirty="0"/>
              <a:t>二</a:t>
            </a:r>
            <a:r>
              <a:rPr lang="zh-TW" altLang="en-US" dirty="0" smtClean="0"/>
              <a:t>去驗證</a:t>
            </a:r>
            <a:r>
              <a:rPr lang="en-US" altLang="zh-TW" dirty="0" smtClean="0"/>
              <a:t>model</a:t>
            </a:r>
            <a:r>
              <a:rPr lang="zh-TW" altLang="en-US" dirty="0" smtClean="0"/>
              <a:t>效果</a:t>
            </a:r>
            <a:endParaRPr lang="en-US" altLang="zh-TW" dirty="0" smtClean="0"/>
          </a:p>
          <a:p>
            <a:r>
              <a:rPr lang="zh-TW" altLang="en-US" dirty="0" smtClean="0"/>
              <a:t>發現</a:t>
            </a:r>
            <a:r>
              <a:rPr lang="en-US" altLang="zh-TW" dirty="0" smtClean="0"/>
              <a:t>Skip-Gram, vector size 300, min count 3</a:t>
            </a:r>
            <a:r>
              <a:rPr lang="zh-TW" altLang="en-US" dirty="0" smtClean="0"/>
              <a:t>的</a:t>
            </a:r>
            <a:r>
              <a:rPr lang="en-US" altLang="zh-TW" dirty="0" smtClean="0"/>
              <a:t>model</a:t>
            </a:r>
            <a:r>
              <a:rPr lang="zh-TW" altLang="en-US" dirty="0" smtClean="0"/>
              <a:t>效果會最好</a:t>
            </a:r>
            <a:endParaRPr lang="en-US" altLang="zh-TW" dirty="0" smtClean="0"/>
          </a:p>
          <a:p>
            <a:r>
              <a:rPr lang="zh-TW" altLang="en-US" dirty="0" smtClean="0"/>
              <a:t>待補圖表</a:t>
            </a:r>
            <a:endParaRPr lang="zh-TW" altLang="en-US" dirty="0"/>
          </a:p>
        </p:txBody>
      </p:sp>
    </p:spTree>
    <p:extLst>
      <p:ext uri="{BB962C8B-B14F-4D97-AF65-F5344CB8AC3E}">
        <p14:creationId xmlns:p14="http://schemas.microsoft.com/office/powerpoint/2010/main" val="3150129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Segmentation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利用不同分詞工具去驗證分群效果</a:t>
            </a:r>
            <a:endParaRPr lang="en-US" altLang="zh-TW" dirty="0" smtClean="0"/>
          </a:p>
          <a:p>
            <a:r>
              <a:rPr lang="zh-TW" altLang="en-US" dirty="0" smtClean="0"/>
              <a:t>也許對於單純只以標題去分群的方法一來說，分詞好壞並不會影響整體效果太多</a:t>
            </a:r>
            <a:endParaRPr lang="en-US" altLang="zh-TW" dirty="0" smtClean="0"/>
          </a:p>
        </p:txBody>
      </p:sp>
    </p:spTree>
    <p:extLst>
      <p:ext uri="{BB962C8B-B14F-4D97-AF65-F5344CB8AC3E}">
        <p14:creationId xmlns:p14="http://schemas.microsoft.com/office/powerpoint/2010/main" val="1582632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對於方法一三四，利用常見的</a:t>
            </a:r>
            <a:r>
              <a:rPr lang="en-US" altLang="zh-TW" dirty="0" smtClean="0"/>
              <a:t>Keyword Extraction</a:t>
            </a:r>
            <a:r>
              <a:rPr lang="zh-TW" altLang="en-US" dirty="0" smtClean="0"/>
              <a:t>的方法來比較效果</a:t>
            </a:r>
            <a:r>
              <a:rPr lang="en-US" altLang="zh-TW" dirty="0" smtClean="0"/>
              <a:t>(</a:t>
            </a:r>
            <a:r>
              <a:rPr lang="en-US" altLang="zh-TW" dirty="0" err="1" smtClean="0"/>
              <a:t>tf-idf</a:t>
            </a:r>
            <a:r>
              <a:rPr lang="en-US" altLang="zh-TW" dirty="0" smtClean="0"/>
              <a:t> based, text rank based, </a:t>
            </a:r>
            <a:r>
              <a:rPr lang="en-US" altLang="zh-TW" dirty="0" err="1" smtClean="0"/>
              <a:t>lda</a:t>
            </a:r>
            <a:r>
              <a:rPr lang="en-US" altLang="zh-TW" dirty="0" smtClean="0"/>
              <a:t>)</a:t>
            </a:r>
          </a:p>
          <a:p>
            <a:r>
              <a:rPr lang="zh-TW" altLang="en-US" dirty="0" smtClean="0"/>
              <a:t>對於各方法所擷取的關鍵字，該取幾個來計算關鍵字向量</a:t>
            </a:r>
            <a:r>
              <a:rPr lang="en-US" altLang="zh-TW" dirty="0" smtClean="0"/>
              <a:t>?</a:t>
            </a:r>
          </a:p>
        </p:txBody>
      </p:sp>
    </p:spTree>
    <p:extLst>
      <p:ext uri="{BB962C8B-B14F-4D97-AF65-F5344CB8AC3E}">
        <p14:creationId xmlns:p14="http://schemas.microsoft.com/office/powerpoint/2010/main" val="1561290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Word2Vector Training data Period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目前</a:t>
            </a:r>
            <a:r>
              <a:rPr lang="en-US" altLang="zh-TW" dirty="0" smtClean="0"/>
              <a:t>word2vec model</a:t>
            </a:r>
            <a:r>
              <a:rPr lang="zh-TW" altLang="en-US" dirty="0" smtClean="0"/>
              <a:t>是以過往的大量資料訓練的，系統對於新詞處理上會有一些限制，也許能以欲分群資料</a:t>
            </a:r>
            <a:r>
              <a:rPr lang="en-US" altLang="zh-TW" dirty="0" smtClean="0"/>
              <a:t>(</a:t>
            </a:r>
            <a:r>
              <a:rPr lang="zh-TW" altLang="en-US" dirty="0" smtClean="0"/>
              <a:t>一天的資料量</a:t>
            </a:r>
            <a:r>
              <a:rPr lang="en-US" altLang="zh-TW" dirty="0" smtClean="0"/>
              <a:t>)</a:t>
            </a:r>
            <a:r>
              <a:rPr lang="zh-TW" altLang="en-US" dirty="0" smtClean="0"/>
              <a:t>來訓練</a:t>
            </a:r>
            <a:r>
              <a:rPr lang="en-US" altLang="zh-TW" dirty="0" smtClean="0"/>
              <a:t>model</a:t>
            </a:r>
            <a:r>
              <a:rPr lang="zh-TW" altLang="en-US" dirty="0" smtClean="0"/>
              <a:t>，並比較效果差異</a:t>
            </a:r>
            <a:endParaRPr lang="en-US" altLang="zh-TW" dirty="0" smtClean="0"/>
          </a:p>
          <a:p>
            <a:r>
              <a:rPr lang="zh-TW" altLang="en-US" dirty="0" smtClean="0"/>
              <a:t>可能性一</a:t>
            </a:r>
            <a:r>
              <a:rPr lang="en-US" altLang="zh-TW" dirty="0" smtClean="0"/>
              <a:t>:</a:t>
            </a:r>
            <a:r>
              <a:rPr lang="zh-TW" altLang="en-US" dirty="0" smtClean="0"/>
              <a:t>因為資料範圍變少，各詞彙差異度變大，有助於分群</a:t>
            </a:r>
            <a:endParaRPr lang="en-US" altLang="zh-TW" dirty="0" smtClean="0"/>
          </a:p>
          <a:p>
            <a:r>
              <a:rPr lang="zh-TW" altLang="en-US" dirty="0" smtClean="0"/>
              <a:t>可能性二</a:t>
            </a:r>
            <a:r>
              <a:rPr lang="en-US" altLang="zh-TW" dirty="0" smtClean="0"/>
              <a:t>:</a:t>
            </a:r>
            <a:r>
              <a:rPr lang="zh-TW" altLang="en-US" dirty="0" smtClean="0"/>
              <a:t>訓練資料不足，即使較無新詞問題分群效果也不佳</a:t>
            </a:r>
            <a:endParaRPr lang="zh-TW" altLang="en-US" dirty="0"/>
          </a:p>
        </p:txBody>
      </p:sp>
    </p:spTree>
    <p:extLst>
      <p:ext uri="{BB962C8B-B14F-4D97-AF65-F5344CB8AC3E}">
        <p14:creationId xmlns:p14="http://schemas.microsoft.com/office/powerpoint/2010/main" val="42582965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219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r>
            <a:br>
              <a:rPr lang="en-US" altLang="zh-TW" dirty="0" smtClean="0"/>
            </a:br>
            <a:r>
              <a:rPr lang="en-US" altLang="zh-TW" dirty="0" smtClean="0"/>
              <a:t>PTT</a:t>
            </a:r>
            <a:r>
              <a:rPr lang="zh-TW" altLang="en-US" dirty="0"/>
              <a:t>討論區上每一天都能夠</a:t>
            </a:r>
            <a:r>
              <a:rPr lang="zh-TW" altLang="en-US" dirty="0" smtClean="0"/>
              <a:t>產出相當多的</a:t>
            </a:r>
            <a:r>
              <a:rPr lang="zh-TW" altLang="en-US" dirty="0"/>
              <a:t>文章</a:t>
            </a:r>
            <a:r>
              <a:rPr lang="zh-TW" altLang="en-US" dirty="0" smtClean="0"/>
              <a:t>，如果我們能夠有辦法偵測自動偵測熱門主題的話，就能觀察主題消長的狀況進而觀察整個討論區的話題趨勢與當今社會之間的關係</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Definition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Input : </a:t>
            </a:r>
            <a:r>
              <a:rPr lang="zh-TW" altLang="en-US" dirty="0" smtClean="0"/>
              <a:t>一段時間內的所有討論區文章</a:t>
            </a:r>
            <a:endParaRPr lang="en-US" altLang="zh-TW" dirty="0" smtClean="0"/>
          </a:p>
          <a:p>
            <a:pPr marL="0" indent="0">
              <a:buNone/>
            </a:pPr>
            <a:r>
              <a:rPr lang="en-US" altLang="zh-TW" dirty="0" smtClean="0"/>
              <a:t>Output :</a:t>
            </a:r>
            <a:r>
              <a:rPr lang="zh-TW" altLang="en-US" dirty="0" smtClean="0"/>
              <a:t>  討論區的主題清單及其熱度</a:t>
            </a: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pic>
        <p:nvPicPr>
          <p:cNvPr id="18" name="內容版面配置區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24305"/>
            <a:ext cx="10515600" cy="2153977"/>
          </a:xfrm>
        </p:spPr>
      </p:pic>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Set</a:t>
            </a:r>
            <a:endParaRPr lang="zh-TW" altLang="en-US" dirty="0"/>
          </a:p>
        </p:txBody>
      </p:sp>
      <p:sp>
        <p:nvSpPr>
          <p:cNvPr id="3" name="內容版面配置區 2"/>
          <p:cNvSpPr>
            <a:spLocks noGrp="1"/>
          </p:cNvSpPr>
          <p:nvPr>
            <p:ph idx="1"/>
          </p:nvPr>
        </p:nvSpPr>
        <p:spPr/>
        <p:txBody>
          <a:bodyPr/>
          <a:lstStyle/>
          <a:p>
            <a:r>
              <a:rPr lang="en-US" altLang="zh-TW" dirty="0" smtClean="0"/>
              <a:t>PTT</a:t>
            </a:r>
            <a:r>
              <a:rPr lang="zh-TW" altLang="en-US" dirty="0" smtClean="0"/>
              <a:t> </a:t>
            </a:r>
            <a:r>
              <a:rPr lang="en-US" altLang="zh-TW" dirty="0" smtClean="0"/>
              <a:t>Gossiping</a:t>
            </a:r>
          </a:p>
          <a:p>
            <a:r>
              <a:rPr lang="en-US" altLang="zh-TW" dirty="0" smtClean="0"/>
              <a:t>2014/04/04</a:t>
            </a:r>
            <a:r>
              <a:rPr lang="zh-TW" altLang="en-US" dirty="0" smtClean="0"/>
              <a:t> </a:t>
            </a:r>
            <a:r>
              <a:rPr lang="en-US" altLang="zh-TW" dirty="0" smtClean="0"/>
              <a:t>~</a:t>
            </a:r>
            <a:r>
              <a:rPr lang="zh-TW" altLang="en-US" dirty="0" smtClean="0"/>
              <a:t> </a:t>
            </a:r>
            <a:r>
              <a:rPr lang="en-US" altLang="zh-TW" dirty="0" smtClean="0"/>
              <a:t>2016/05/10</a:t>
            </a:r>
            <a:endParaRPr lang="en-US" altLang="zh-TW" dirty="0"/>
          </a:p>
          <a:p>
            <a:r>
              <a:rPr lang="en-US" altLang="zh-TW" dirty="0" smtClean="0"/>
              <a:t>about 820,000 articles</a:t>
            </a:r>
            <a:endParaRPr lang="zh-TW" altLang="en-US" dirty="0" smtClean="0"/>
          </a:p>
          <a:p>
            <a:endParaRPr lang="zh-TW" altLang="en-US" dirty="0"/>
          </a:p>
        </p:txBody>
      </p:sp>
    </p:spTree>
    <p:extLst>
      <p:ext uri="{BB962C8B-B14F-4D97-AF65-F5344CB8AC3E}">
        <p14:creationId xmlns:p14="http://schemas.microsoft.com/office/powerpoint/2010/main" val="1586791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4078</TotalTime>
  <Words>1764</Words>
  <Application>Microsoft Office PowerPoint</Application>
  <PresentationFormat>寬螢幕</PresentationFormat>
  <Paragraphs>265</Paragraphs>
  <Slides>57</Slides>
  <Notes>25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57</vt:i4>
      </vt:variant>
    </vt:vector>
  </HeadingPairs>
  <TitlesOfParts>
    <vt:vector size="62" baseType="lpstr">
      <vt:lpstr>新細明體</vt:lpstr>
      <vt:lpstr>Arial</vt:lpstr>
      <vt:lpstr>Calibri</vt:lpstr>
      <vt:lpstr>Calibri Light</vt:lpstr>
      <vt:lpstr>Office 佈景主題</vt:lpstr>
      <vt:lpstr>Popular Topic Detection based on  Vector Representation of Words</vt:lpstr>
      <vt:lpstr>上次建議修正或追蹤事項的處理情形</vt:lpstr>
      <vt:lpstr>本次主要進展: 方法, 實驗, 結果分析</vt:lpstr>
      <vt:lpstr>遭遇問題, 及可能解決方向</vt:lpstr>
      <vt:lpstr>下次須追蹤事項</vt:lpstr>
      <vt:lpstr>Idea</vt:lpstr>
      <vt:lpstr>Definition</vt:lpstr>
      <vt:lpstr>Architecture</vt:lpstr>
      <vt:lpstr>Data Set</vt:lpstr>
      <vt:lpstr>Training Part</vt:lpstr>
      <vt:lpstr>Training Data Preprocessing</vt:lpstr>
      <vt:lpstr>Word2Vec Model Training</vt:lpstr>
      <vt:lpstr>Clustering Part</vt:lpstr>
      <vt:lpstr>Feature Selection</vt:lpstr>
      <vt:lpstr>Vector Representations</vt:lpstr>
      <vt:lpstr>Clustering</vt:lpstr>
      <vt:lpstr>Clustering – method 1</vt:lpstr>
      <vt:lpstr>Clustering – method 2</vt:lpstr>
      <vt:lpstr>Clustering – method 3</vt:lpstr>
      <vt:lpstr>Clustering – method 4</vt:lpstr>
      <vt:lpstr>Hotness Computing</vt:lpstr>
      <vt:lpstr>Experiment Part</vt:lpstr>
      <vt:lpstr>Clustering Evaluation</vt:lpstr>
      <vt:lpstr>Clustering Evaluation – Labeled Data</vt:lpstr>
      <vt:lpstr>Keywords of Topics for Labeled Data</vt:lpstr>
      <vt:lpstr>Clustering Evaluation – using External Index</vt:lpstr>
      <vt:lpstr>Clustering Evaluation – using External Index</vt:lpstr>
      <vt:lpstr>Method 1 Experiment</vt:lpstr>
      <vt:lpstr>Method 1 Experiment</vt:lpstr>
      <vt:lpstr>Method 1 Experiment</vt:lpstr>
      <vt:lpstr>Method 2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4 Experiment</vt:lpstr>
      <vt:lpstr>Method 4 Experiment</vt:lpstr>
      <vt:lpstr>Method 4 Experiment</vt:lpstr>
      <vt:lpstr>Method 4 Experiment</vt:lpstr>
      <vt:lpstr>Clustering Evaluation -Method 1~4</vt:lpstr>
      <vt:lpstr>Clustering Evaluation -Method 1~4</vt:lpstr>
      <vt:lpstr>Clustering Evaluation – using Internal Index</vt:lpstr>
      <vt:lpstr>Hot Topic Detection Experiment</vt:lpstr>
      <vt:lpstr>Word2Vec argument Experiment</vt:lpstr>
      <vt:lpstr>Segmentation Experiment</vt:lpstr>
      <vt:lpstr>Keyword Extraction Experiment</vt:lpstr>
      <vt:lpstr>Word2Vector Training data Period Experiment</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謝宗廷</cp:lastModifiedBy>
  <cp:revision>94</cp:revision>
  <dcterms:created xsi:type="dcterms:W3CDTF">2015-12-27T16:09:35Z</dcterms:created>
  <dcterms:modified xsi:type="dcterms:W3CDTF">2016-06-06T20:42:49Z</dcterms:modified>
</cp:coreProperties>
</file>