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C08E2-CCFD-44EB-8BCC-B1645D81066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CDDDA-B924-49F4-B781-D6EDAD21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CDDDA-B924-49F4-B781-D6EDAD21D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CDDDA-B924-49F4-B781-D6EDAD21D1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CDDDA-B924-49F4-B781-D6EDAD21D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CDDDA-B924-49F4-B781-D6EDAD21D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Griffin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CDDDA-B924-49F4-B781-D6EDAD21D1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Griffin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CDDDA-B924-49F4-B781-D6EDAD21D1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15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3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E754-B3EB-4228-B8C1-D87A6C349C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71ED-DE9C-47FE-9C2C-C9B58503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3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2495-40F9-4999-B76F-BC04D348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Stochastic absorption rates modeled on cayley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FA1A6-095F-45BA-B880-0CBBE0ECE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Griffin Noe (‘21), Justin Pusztay (’20), Matt Lubas (‘18), Irina Mazilu Ph. D </a:t>
            </a:r>
          </a:p>
        </p:txBody>
      </p:sp>
    </p:spTree>
    <p:extLst>
      <p:ext uri="{BB962C8B-B14F-4D97-AF65-F5344CB8AC3E}">
        <p14:creationId xmlns:p14="http://schemas.microsoft.com/office/powerpoint/2010/main" val="39231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1A29-5F79-41B0-81B9-027003FC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852B-E237-4DFA-9F92-E3D0D0F4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3E80-C67F-446B-93F4-59572389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Cayley tree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E526-7B11-48C0-B0B7-D338EDAC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26B5-6C4D-40A4-A01F-3C94A887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15DD-E86A-4BED-9A90-3C3AD187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045-4209-4C2F-94C1-092849F1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DADD-0B59-49BD-A52A-8D3F5483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EA94-003D-427F-9C58-5AFFA36D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929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74A0-C36D-4D92-AAA8-E1D490A2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937F-5088-4889-8E15-8CD4A1E4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EA94-003D-427F-9C58-5AFFA36D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3976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52</Words>
  <Application>Microsoft Office PowerPoint</Application>
  <PresentationFormat>Widescreen</PresentationFormat>
  <Paragraphs>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Stochastic absorption rates modeled on cayley Trees</vt:lpstr>
      <vt:lpstr>Overview</vt:lpstr>
      <vt:lpstr>Cayley tree graphs</vt:lpstr>
      <vt:lpstr>Lattice expansion</vt:lpstr>
      <vt:lpstr>Computer program</vt:lpstr>
      <vt:lpstr>Demo</vt:lpstr>
      <vt:lpstr>Future Applications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absorption rates modeled on cayley Trees</dc:title>
  <dc:creator>Noe, Griffin</dc:creator>
  <cp:lastModifiedBy>Noe, Griffin</cp:lastModifiedBy>
  <cp:revision>3</cp:revision>
  <dcterms:created xsi:type="dcterms:W3CDTF">2018-03-30T20:16:42Z</dcterms:created>
  <dcterms:modified xsi:type="dcterms:W3CDTF">2018-03-30T20:37:47Z</dcterms:modified>
</cp:coreProperties>
</file>