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A5FE821-016F-466F-9C8B-8371C661DC1F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&lt;編號&gt;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zh-TW" sz="52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4498D07-5D2D-494C-AFEA-65456E2E21A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&lt;編號&gt;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66;p15" descr=""/>
          <p:cNvPicPr/>
          <p:nvPr/>
        </p:nvPicPr>
        <p:blipFill>
          <a:blip r:embed="rId1"/>
          <a:stretch/>
        </p:blipFill>
        <p:spPr>
          <a:xfrm>
            <a:off x="298800" y="32040"/>
            <a:ext cx="86212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4;p13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4454280" cy="483840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55;p13" descr=""/>
          <p:cNvPicPr/>
          <p:nvPr/>
        </p:nvPicPr>
        <p:blipFill>
          <a:blip r:embed="rId2"/>
          <a:stretch/>
        </p:blipFill>
        <p:spPr>
          <a:xfrm>
            <a:off x="4759560" y="152280"/>
            <a:ext cx="4231800" cy="459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0;p14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4467960" cy="4838400"/>
          </a:xfrm>
          <a:prstGeom prst="rect">
            <a:avLst/>
          </a:prstGeom>
          <a:ln w="0">
            <a:noFill/>
          </a:ln>
        </p:spPr>
      </p:pic>
      <p:pic>
        <p:nvPicPr>
          <p:cNvPr id="82" name="Google Shape;61;p14" descr=""/>
          <p:cNvPicPr/>
          <p:nvPr/>
        </p:nvPicPr>
        <p:blipFill>
          <a:blip r:embed="rId2"/>
          <a:stretch/>
        </p:blipFill>
        <p:spPr>
          <a:xfrm>
            <a:off x="4597920" y="152280"/>
            <a:ext cx="4393440" cy="480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71;p16" descr=""/>
          <p:cNvPicPr/>
          <p:nvPr/>
        </p:nvPicPr>
        <p:blipFill>
          <a:blip r:embed="rId1"/>
          <a:stretch/>
        </p:blipFill>
        <p:spPr>
          <a:xfrm>
            <a:off x="422640" y="0"/>
            <a:ext cx="4797360" cy="511740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1"/>
          <p:cNvSpPr txBox="1"/>
          <p:nvPr/>
        </p:nvSpPr>
        <p:spPr>
          <a:xfrm>
            <a:off x="5256360" y="81360"/>
            <a:ext cx="3023640" cy="333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client_information </a:t>
            </a:r>
            <a:r>
              <a:rPr b="0" lang="zh-TW" sz="1800" spc="-1" strike="noStrike">
                <a:latin typeface="Arial"/>
              </a:rPr>
              <a:t>會員資料表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zh-TW" sz="1800" spc="-1" strike="noStrike">
                <a:latin typeface="Arial"/>
              </a:rPr>
              <a:t>服務項目相關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微軟正黑體"/>
              </a:rPr>
              <a:t>work_service</a:t>
            </a:r>
            <a:r>
              <a:rPr b="0" lang="zh-TW" sz="1800" spc="-1" strike="noStrike">
                <a:latin typeface="Arial"/>
              </a:rPr>
              <a:t>服務項目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微軟正黑體"/>
              </a:rPr>
              <a:t>work_track </a:t>
            </a:r>
            <a:r>
              <a:rPr b="0" lang="zh-TW" sz="1800" spc="-1" strike="noStrike">
                <a:latin typeface="Arial"/>
              </a:rPr>
              <a:t>追蹤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微軟正黑體"/>
              </a:rPr>
              <a:t>work_like </a:t>
            </a:r>
            <a:r>
              <a:rPr b="0" lang="zh-TW" sz="1800" spc="-1" strike="noStrike">
                <a:latin typeface="Arial"/>
              </a:rPr>
              <a:t>喜愛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work_service_score </a:t>
            </a:r>
            <a:r>
              <a:rPr b="0" lang="zh-TW" sz="1800" spc="-1" strike="noStrike">
                <a:latin typeface="Arial"/>
              </a:rPr>
              <a:t>服務評分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zh-TW" sz="1800" spc="-1" strike="noStrike">
                <a:latin typeface="Arial"/>
              </a:rPr>
              <a:t>案件相關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work_case </a:t>
            </a:r>
            <a:r>
              <a:rPr b="0" lang="zh-TW" sz="1800" spc="-1" strike="noStrike">
                <a:latin typeface="Arial"/>
              </a:rPr>
              <a:t>案件本體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work_case_status </a:t>
            </a:r>
            <a:r>
              <a:rPr b="0" lang="zh-TW" sz="1800" spc="-1" strike="noStrike">
                <a:latin typeface="Arial"/>
              </a:rPr>
              <a:t>案件狀態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work_case_modify </a:t>
            </a:r>
            <a:r>
              <a:rPr b="0" lang="zh-TW" sz="1800" spc="-1" strike="noStrike">
                <a:latin typeface="Arial"/>
              </a:rPr>
              <a:t>案件修改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work_talk </a:t>
            </a:r>
            <a:r>
              <a:rPr b="0" lang="zh-TW" sz="1800" spc="-1" strike="noStrike">
                <a:latin typeface="Arial"/>
              </a:rPr>
              <a:t>對話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zh-TW</dc:language>
  <cp:lastModifiedBy/>
  <dcterms:modified xsi:type="dcterms:W3CDTF">2022-03-21T12:14:43Z</dcterms:modified>
  <cp:revision>2</cp:revision>
  <dc:subject/>
  <dc:title/>
</cp:coreProperties>
</file>