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e5245dfe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e5245dfe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e5245dfe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e5245dfe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e5245dfe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e5245dfe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54676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476" y="152400"/>
            <a:ext cx="4232124" cy="4599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68203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7800" y="152400"/>
            <a:ext cx="4393800" cy="48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45" y="32150"/>
            <a:ext cx="862156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575" y="111050"/>
            <a:ext cx="453628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