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8"/>
  </p:notesMasterIdLst>
  <p:sldIdLst>
    <p:sldId id="256" r:id="rId2"/>
    <p:sldId id="260" r:id="rId3"/>
    <p:sldId id="261" r:id="rId4"/>
    <p:sldId id="270" r:id="rId5"/>
    <p:sldId id="273" r:id="rId6"/>
    <p:sldId id="286" r:id="rId7"/>
  </p:sldIdLst>
  <p:sldSz cx="9144000" cy="5143500" type="screen16x9"/>
  <p:notesSz cx="6858000" cy="9144000"/>
  <p:embeddedFontLst>
    <p:embeddedFont>
      <p:font typeface="Open Sans" panose="020B0604020202020204" charset="0"/>
      <p:regular r:id="rId9"/>
      <p:bold r:id="rId10"/>
      <p:italic r:id="rId11"/>
      <p:boldItalic r:id="rId12"/>
    </p:embeddedFont>
    <p:embeddedFont>
      <p:font typeface="Baloo 2" panose="020B060402020202020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A4A54D-D0AA-41FE-ACC1-520D53ACAE44}">
  <a:tblStyle styleId="{80A4A54D-D0AA-41FE-ACC1-520D53ACAE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1bc263f502_0_1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1bc263f502_0_1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1bc263f502_0_2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1bc263f502_0_2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1bc263f502_0_2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1bc263f502_0_2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11bc263f502_0_2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11bc263f502_0_2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12937d05419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12937d05419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834675" y="-25"/>
            <a:ext cx="3309317" cy="2987238"/>
          </a:xfrm>
          <a:custGeom>
            <a:avLst/>
            <a:gdLst/>
            <a:ahLst/>
            <a:cxnLst/>
            <a:rect l="l" t="t" r="r" b="b"/>
            <a:pathLst>
              <a:path w="32972" h="29763" extrusionOk="0">
                <a:moveTo>
                  <a:pt x="798" y="1"/>
                </a:moveTo>
                <a:cubicBezTo>
                  <a:pt x="1" y="1054"/>
                  <a:pt x="366" y="2627"/>
                  <a:pt x="1201" y="3647"/>
                </a:cubicBezTo>
                <a:cubicBezTo>
                  <a:pt x="2042" y="4668"/>
                  <a:pt x="3243" y="5301"/>
                  <a:pt x="4335" y="6038"/>
                </a:cubicBezTo>
                <a:cubicBezTo>
                  <a:pt x="5432" y="6775"/>
                  <a:pt x="6496" y="7736"/>
                  <a:pt x="6791" y="9024"/>
                </a:cubicBezTo>
                <a:cubicBezTo>
                  <a:pt x="7091" y="10340"/>
                  <a:pt x="6496" y="11715"/>
                  <a:pt x="5667" y="12774"/>
                </a:cubicBezTo>
                <a:cubicBezTo>
                  <a:pt x="4832" y="13839"/>
                  <a:pt x="3762" y="14696"/>
                  <a:pt x="2877" y="15717"/>
                </a:cubicBezTo>
                <a:cubicBezTo>
                  <a:pt x="1316" y="17518"/>
                  <a:pt x="355" y="19947"/>
                  <a:pt x="716" y="22305"/>
                </a:cubicBezTo>
                <a:cubicBezTo>
                  <a:pt x="1081" y="24664"/>
                  <a:pt x="2959" y="26831"/>
                  <a:pt x="5328" y="27120"/>
                </a:cubicBezTo>
                <a:cubicBezTo>
                  <a:pt x="5540" y="27146"/>
                  <a:pt x="5753" y="27157"/>
                  <a:pt x="5965" y="27157"/>
                </a:cubicBezTo>
                <a:cubicBezTo>
                  <a:pt x="7523" y="27157"/>
                  <a:pt x="9087" y="26549"/>
                  <a:pt x="10638" y="26549"/>
                </a:cubicBezTo>
                <a:cubicBezTo>
                  <a:pt x="10943" y="26549"/>
                  <a:pt x="11247" y="26572"/>
                  <a:pt x="11551" y="26629"/>
                </a:cubicBezTo>
                <a:cubicBezTo>
                  <a:pt x="13287" y="26956"/>
                  <a:pt x="14646" y="28283"/>
                  <a:pt x="16246" y="29036"/>
                </a:cubicBezTo>
                <a:cubicBezTo>
                  <a:pt x="17313" y="29538"/>
                  <a:pt x="18460" y="29763"/>
                  <a:pt x="19623" y="29763"/>
                </a:cubicBezTo>
                <a:cubicBezTo>
                  <a:pt x="21898" y="29763"/>
                  <a:pt x="24227" y="28901"/>
                  <a:pt x="26110" y="27568"/>
                </a:cubicBezTo>
                <a:cubicBezTo>
                  <a:pt x="28959" y="25553"/>
                  <a:pt x="30995" y="22617"/>
                  <a:pt x="32971" y="19745"/>
                </a:cubicBezTo>
                <a:lnTo>
                  <a:pt x="32971" y="6"/>
                </a:lnTo>
                <a:lnTo>
                  <a:pt x="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0" y="2156025"/>
            <a:ext cx="3309317" cy="2987238"/>
          </a:xfrm>
          <a:custGeom>
            <a:avLst/>
            <a:gdLst/>
            <a:ahLst/>
            <a:cxnLst/>
            <a:rect l="l" t="t" r="r" b="b"/>
            <a:pathLst>
              <a:path w="32972" h="29763" extrusionOk="0">
                <a:moveTo>
                  <a:pt x="798" y="1"/>
                </a:moveTo>
                <a:cubicBezTo>
                  <a:pt x="1" y="1054"/>
                  <a:pt x="366" y="2627"/>
                  <a:pt x="1201" y="3647"/>
                </a:cubicBezTo>
                <a:cubicBezTo>
                  <a:pt x="2042" y="4668"/>
                  <a:pt x="3243" y="5301"/>
                  <a:pt x="4335" y="6038"/>
                </a:cubicBezTo>
                <a:cubicBezTo>
                  <a:pt x="5432" y="6775"/>
                  <a:pt x="6496" y="7736"/>
                  <a:pt x="6791" y="9024"/>
                </a:cubicBezTo>
                <a:cubicBezTo>
                  <a:pt x="7091" y="10340"/>
                  <a:pt x="6496" y="11715"/>
                  <a:pt x="5667" y="12774"/>
                </a:cubicBezTo>
                <a:cubicBezTo>
                  <a:pt x="4832" y="13839"/>
                  <a:pt x="3762" y="14696"/>
                  <a:pt x="2877" y="15717"/>
                </a:cubicBezTo>
                <a:cubicBezTo>
                  <a:pt x="1316" y="17518"/>
                  <a:pt x="355" y="19947"/>
                  <a:pt x="716" y="22305"/>
                </a:cubicBezTo>
                <a:cubicBezTo>
                  <a:pt x="1081" y="24664"/>
                  <a:pt x="2959" y="26831"/>
                  <a:pt x="5328" y="27120"/>
                </a:cubicBezTo>
                <a:cubicBezTo>
                  <a:pt x="5540" y="27146"/>
                  <a:pt x="5753" y="27157"/>
                  <a:pt x="5965" y="27157"/>
                </a:cubicBezTo>
                <a:cubicBezTo>
                  <a:pt x="7523" y="27157"/>
                  <a:pt x="9087" y="26549"/>
                  <a:pt x="10638" y="26549"/>
                </a:cubicBezTo>
                <a:cubicBezTo>
                  <a:pt x="10943" y="26549"/>
                  <a:pt x="11247" y="26572"/>
                  <a:pt x="11551" y="26629"/>
                </a:cubicBezTo>
                <a:cubicBezTo>
                  <a:pt x="13287" y="26956"/>
                  <a:pt x="14646" y="28283"/>
                  <a:pt x="16246" y="29036"/>
                </a:cubicBezTo>
                <a:cubicBezTo>
                  <a:pt x="17313" y="29538"/>
                  <a:pt x="18460" y="29763"/>
                  <a:pt x="19623" y="29763"/>
                </a:cubicBezTo>
                <a:cubicBezTo>
                  <a:pt x="21898" y="29763"/>
                  <a:pt x="24227" y="28901"/>
                  <a:pt x="26110" y="27568"/>
                </a:cubicBezTo>
                <a:cubicBezTo>
                  <a:pt x="28959" y="25553"/>
                  <a:pt x="30995" y="22617"/>
                  <a:pt x="32971" y="19745"/>
                </a:cubicBezTo>
                <a:lnTo>
                  <a:pt x="32971" y="6"/>
                </a:lnTo>
                <a:lnTo>
                  <a:pt x="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flipH="1">
            <a:off x="4936300" y="-19"/>
            <a:ext cx="4207839" cy="1074716"/>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468900" y="-12"/>
            <a:ext cx="3558131" cy="1211312"/>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11300" y="3437299"/>
            <a:ext cx="5593200" cy="1706200"/>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4158047"/>
            <a:ext cx="5672961" cy="985453"/>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482446" y="4409700"/>
            <a:ext cx="2155504" cy="733809"/>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7913" y="2721625"/>
            <a:ext cx="959100" cy="9591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2184142" y="1255163"/>
            <a:ext cx="4775700" cy="1908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2184162" y="3418788"/>
            <a:ext cx="4775700" cy="46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p:nvPr/>
        </p:nvSpPr>
        <p:spPr>
          <a:xfrm>
            <a:off x="8678850" y="1481754"/>
            <a:ext cx="959100" cy="9591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5765502" y="0"/>
            <a:ext cx="3378498" cy="1310416"/>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p:nvPr/>
        </p:nvSpPr>
        <p:spPr>
          <a:xfrm>
            <a:off x="-5450" y="1930400"/>
            <a:ext cx="9143812" cy="3213100"/>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0" y="3063175"/>
            <a:ext cx="9138552" cy="2080325"/>
          </a:xfrm>
          <a:custGeom>
            <a:avLst/>
            <a:gdLst/>
            <a:ahLst/>
            <a:cxnLst/>
            <a:rect l="l" t="t" r="r" b="b"/>
            <a:pathLst>
              <a:path w="160890" h="83213" extrusionOk="0">
                <a:moveTo>
                  <a:pt x="86296" y="0"/>
                </a:moveTo>
                <a:cubicBezTo>
                  <a:pt x="78520" y="0"/>
                  <a:pt x="70747" y="4949"/>
                  <a:pt x="65056" y="11061"/>
                </a:cubicBezTo>
                <a:cubicBezTo>
                  <a:pt x="57984" y="18669"/>
                  <a:pt x="52769" y="28159"/>
                  <a:pt x="45233" y="35219"/>
                </a:cubicBezTo>
                <a:cubicBezTo>
                  <a:pt x="41283" y="38911"/>
                  <a:pt x="36209" y="41946"/>
                  <a:pt x="31144" y="41946"/>
                </a:cubicBezTo>
                <a:cubicBezTo>
                  <a:pt x="29889" y="41946"/>
                  <a:pt x="28634" y="41760"/>
                  <a:pt x="27397" y="41351"/>
                </a:cubicBezTo>
                <a:cubicBezTo>
                  <a:pt x="20170" y="38958"/>
                  <a:pt x="16717" y="30349"/>
                  <a:pt x="14002" y="22741"/>
                </a:cubicBezTo>
                <a:cubicBezTo>
                  <a:pt x="11300" y="15145"/>
                  <a:pt x="7383" y="6596"/>
                  <a:pt x="1" y="4882"/>
                </a:cubicBezTo>
                <a:lnTo>
                  <a:pt x="1" y="83213"/>
                </a:lnTo>
                <a:lnTo>
                  <a:pt x="160854" y="83213"/>
                </a:lnTo>
                <a:lnTo>
                  <a:pt x="160890" y="7037"/>
                </a:lnTo>
                <a:lnTo>
                  <a:pt x="160890" y="7037"/>
                </a:lnTo>
                <a:cubicBezTo>
                  <a:pt x="155306" y="13038"/>
                  <a:pt x="149615" y="19122"/>
                  <a:pt x="142650" y="23098"/>
                </a:cubicBezTo>
                <a:cubicBezTo>
                  <a:pt x="138302" y="25573"/>
                  <a:pt x="133332" y="27125"/>
                  <a:pt x="128450" y="27125"/>
                </a:cubicBezTo>
                <a:cubicBezTo>
                  <a:pt x="125512" y="27125"/>
                  <a:pt x="122605" y="26563"/>
                  <a:pt x="119885" y="25301"/>
                </a:cubicBezTo>
                <a:cubicBezTo>
                  <a:pt x="108764" y="20122"/>
                  <a:pt x="103478" y="4894"/>
                  <a:pt x="91929" y="929"/>
                </a:cubicBezTo>
                <a:cubicBezTo>
                  <a:pt x="90071" y="292"/>
                  <a:pt x="88183" y="0"/>
                  <a:pt x="86296" y="0"/>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3853" y="3545475"/>
            <a:ext cx="9110152" cy="1598025"/>
          </a:xfrm>
          <a:custGeom>
            <a:avLst/>
            <a:gdLst/>
            <a:ahLst/>
            <a:cxnLst/>
            <a:rect l="l" t="t" r="r" b="b"/>
            <a:pathLst>
              <a:path w="160390" h="63921" extrusionOk="0">
                <a:moveTo>
                  <a:pt x="25594" y="1"/>
                </a:moveTo>
                <a:cubicBezTo>
                  <a:pt x="24854" y="1"/>
                  <a:pt x="24109" y="50"/>
                  <a:pt x="23360" y="151"/>
                </a:cubicBezTo>
                <a:cubicBezTo>
                  <a:pt x="17014" y="1020"/>
                  <a:pt x="11549" y="5616"/>
                  <a:pt x="7882" y="11176"/>
                </a:cubicBezTo>
                <a:cubicBezTo>
                  <a:pt x="4215" y="16737"/>
                  <a:pt x="2084" y="23249"/>
                  <a:pt x="0" y="29679"/>
                </a:cubicBezTo>
                <a:lnTo>
                  <a:pt x="24" y="63921"/>
                </a:lnTo>
                <a:lnTo>
                  <a:pt x="160294" y="63921"/>
                </a:lnTo>
                <a:lnTo>
                  <a:pt x="160294" y="59647"/>
                </a:lnTo>
                <a:cubicBezTo>
                  <a:pt x="160389" y="56503"/>
                  <a:pt x="158079" y="53789"/>
                  <a:pt x="155460" y="52301"/>
                </a:cubicBezTo>
                <a:cubicBezTo>
                  <a:pt x="152852" y="50812"/>
                  <a:pt x="149888" y="50193"/>
                  <a:pt x="147149" y="48979"/>
                </a:cubicBezTo>
                <a:cubicBezTo>
                  <a:pt x="139410" y="45550"/>
                  <a:pt x="134303" y="37834"/>
                  <a:pt x="128504" y="31405"/>
                </a:cubicBezTo>
                <a:cubicBezTo>
                  <a:pt x="123628" y="25989"/>
                  <a:pt x="117052" y="21086"/>
                  <a:pt x="110283" y="21086"/>
                </a:cubicBezTo>
                <a:cubicBezTo>
                  <a:pt x="109002" y="21086"/>
                  <a:pt x="107714" y="21261"/>
                  <a:pt x="106430" y="21642"/>
                </a:cubicBezTo>
                <a:cubicBezTo>
                  <a:pt x="98441" y="23999"/>
                  <a:pt x="93952" y="33322"/>
                  <a:pt x="86368" y="36906"/>
                </a:cubicBezTo>
                <a:cubicBezTo>
                  <a:pt x="84111" y="37971"/>
                  <a:pt x="81720" y="38448"/>
                  <a:pt x="79303" y="38448"/>
                </a:cubicBezTo>
                <a:cubicBezTo>
                  <a:pt x="73482" y="38448"/>
                  <a:pt x="67511" y="35682"/>
                  <a:pt x="62901" y="31703"/>
                </a:cubicBezTo>
                <a:cubicBezTo>
                  <a:pt x="56245" y="25952"/>
                  <a:pt x="51637" y="17999"/>
                  <a:pt x="45780" y="11331"/>
                </a:cubicBezTo>
                <a:cubicBezTo>
                  <a:pt x="40448" y="5250"/>
                  <a:pt x="33274" y="1"/>
                  <a:pt x="25594"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225603" y="794450"/>
            <a:ext cx="1002600" cy="100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0" y="59"/>
            <a:ext cx="9134420" cy="647641"/>
          </a:xfrm>
          <a:custGeom>
            <a:avLst/>
            <a:gdLst/>
            <a:ahLst/>
            <a:cxnLst/>
            <a:rect l="l" t="t" r="r" b="b"/>
            <a:pathLst>
              <a:path w="142876" h="28143" extrusionOk="0">
                <a:moveTo>
                  <a:pt x="6574" y="1"/>
                </a:moveTo>
                <a:cubicBezTo>
                  <a:pt x="4253" y="1"/>
                  <a:pt x="1915" y="766"/>
                  <a:pt x="1" y="2068"/>
                </a:cubicBezTo>
                <a:lnTo>
                  <a:pt x="1" y="28142"/>
                </a:lnTo>
                <a:lnTo>
                  <a:pt x="142876" y="28142"/>
                </a:lnTo>
                <a:lnTo>
                  <a:pt x="142876" y="10652"/>
                </a:lnTo>
                <a:cubicBezTo>
                  <a:pt x="136786" y="13712"/>
                  <a:pt x="129891" y="15285"/>
                  <a:pt x="122999" y="15285"/>
                </a:cubicBezTo>
                <a:cubicBezTo>
                  <a:pt x="119192" y="15285"/>
                  <a:pt x="115386" y="14805"/>
                  <a:pt x="111717" y="13831"/>
                </a:cubicBezTo>
                <a:cubicBezTo>
                  <a:pt x="107800" y="12795"/>
                  <a:pt x="103990" y="11212"/>
                  <a:pt x="99918" y="10973"/>
                </a:cubicBezTo>
                <a:cubicBezTo>
                  <a:pt x="99531" y="10950"/>
                  <a:pt x="99145" y="10940"/>
                  <a:pt x="98759" y="10940"/>
                </a:cubicBezTo>
                <a:cubicBezTo>
                  <a:pt x="94033" y="10940"/>
                  <a:pt x="89359" y="12544"/>
                  <a:pt x="84643" y="12544"/>
                </a:cubicBezTo>
                <a:cubicBezTo>
                  <a:pt x="84194" y="12544"/>
                  <a:pt x="83746" y="12529"/>
                  <a:pt x="83297" y="12497"/>
                </a:cubicBezTo>
                <a:cubicBezTo>
                  <a:pt x="77403" y="12069"/>
                  <a:pt x="72248" y="8771"/>
                  <a:pt x="67211" y="5854"/>
                </a:cubicBezTo>
                <a:cubicBezTo>
                  <a:pt x="62811" y="3311"/>
                  <a:pt x="57903" y="904"/>
                  <a:pt x="52852" y="904"/>
                </a:cubicBezTo>
                <a:cubicBezTo>
                  <a:pt x="52109" y="904"/>
                  <a:pt x="51362" y="956"/>
                  <a:pt x="50614" y="1067"/>
                </a:cubicBezTo>
                <a:cubicBezTo>
                  <a:pt x="45721" y="1794"/>
                  <a:pt x="41684" y="4913"/>
                  <a:pt x="37529" y="7449"/>
                </a:cubicBezTo>
                <a:cubicBezTo>
                  <a:pt x="34352" y="9397"/>
                  <a:pt x="30619" y="11094"/>
                  <a:pt x="26946" y="11094"/>
                </a:cubicBezTo>
                <a:cubicBezTo>
                  <a:pt x="25815" y="11094"/>
                  <a:pt x="24689" y="10933"/>
                  <a:pt x="23587" y="10569"/>
                </a:cubicBezTo>
                <a:cubicBezTo>
                  <a:pt x="18253" y="8807"/>
                  <a:pt x="15503" y="2937"/>
                  <a:pt x="10347" y="746"/>
                </a:cubicBezTo>
                <a:cubicBezTo>
                  <a:pt x="9145" y="236"/>
                  <a:pt x="7862" y="1"/>
                  <a:pt x="6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txBox="1">
            <a:spLocks noGrp="1"/>
          </p:cNvSpPr>
          <p:nvPr>
            <p:ph type="title"/>
          </p:nvPr>
        </p:nvSpPr>
        <p:spPr>
          <a:xfrm>
            <a:off x="3037961" y="2455375"/>
            <a:ext cx="3068100" cy="92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3952675" y="1309213"/>
            <a:ext cx="1248300" cy="91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 name="Google Shape;31;p3"/>
          <p:cNvSpPr txBox="1">
            <a:spLocks noGrp="1"/>
          </p:cNvSpPr>
          <p:nvPr>
            <p:ph type="subTitle" idx="1"/>
          </p:nvPr>
        </p:nvSpPr>
        <p:spPr>
          <a:xfrm>
            <a:off x="3037949" y="3283057"/>
            <a:ext cx="30681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6"/>
        <p:cNvGrpSpPr/>
        <p:nvPr/>
      </p:nvGrpSpPr>
      <p:grpSpPr>
        <a:xfrm>
          <a:off x="0" y="0"/>
          <a:ext cx="0" cy="0"/>
          <a:chOff x="0" y="0"/>
          <a:chExt cx="0" cy="0"/>
        </a:xfrm>
      </p:grpSpPr>
      <p:sp>
        <p:nvSpPr>
          <p:cNvPr id="97" name="Google Shape;97;p9"/>
          <p:cNvSpPr txBox="1">
            <a:spLocks noGrp="1"/>
          </p:cNvSpPr>
          <p:nvPr>
            <p:ph type="title"/>
          </p:nvPr>
        </p:nvSpPr>
        <p:spPr>
          <a:xfrm>
            <a:off x="713400" y="966850"/>
            <a:ext cx="36963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98" name="Google Shape;98;p9"/>
          <p:cNvSpPr txBox="1">
            <a:spLocks noGrp="1"/>
          </p:cNvSpPr>
          <p:nvPr>
            <p:ph type="subTitle" idx="1"/>
          </p:nvPr>
        </p:nvSpPr>
        <p:spPr>
          <a:xfrm>
            <a:off x="713400" y="1798150"/>
            <a:ext cx="3696300" cy="184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9" name="Google Shape;99;p9"/>
          <p:cNvSpPr/>
          <p:nvPr/>
        </p:nvSpPr>
        <p:spPr>
          <a:xfrm>
            <a:off x="3898199" y="-808225"/>
            <a:ext cx="1347600" cy="13476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646975" y="4345325"/>
            <a:ext cx="2344611" cy="798187"/>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475575" y="3851150"/>
            <a:ext cx="851100" cy="8511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rot="-5400000">
            <a:off x="4942913" y="937427"/>
            <a:ext cx="5135483" cy="3266759"/>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rot="-5400000">
            <a:off x="5769435" y="1749872"/>
            <a:ext cx="5124461" cy="1624712"/>
          </a:xfrm>
          <a:custGeom>
            <a:avLst/>
            <a:gdLst/>
            <a:ahLst/>
            <a:cxnLst/>
            <a:rect l="l" t="t" r="r" b="b"/>
            <a:pathLst>
              <a:path w="160390" h="63921" extrusionOk="0">
                <a:moveTo>
                  <a:pt x="25594" y="1"/>
                </a:moveTo>
                <a:cubicBezTo>
                  <a:pt x="24854" y="1"/>
                  <a:pt x="24109" y="50"/>
                  <a:pt x="23360" y="151"/>
                </a:cubicBezTo>
                <a:cubicBezTo>
                  <a:pt x="17014" y="1020"/>
                  <a:pt x="11549" y="5616"/>
                  <a:pt x="7882" y="11176"/>
                </a:cubicBezTo>
                <a:cubicBezTo>
                  <a:pt x="4215" y="16737"/>
                  <a:pt x="2084" y="23249"/>
                  <a:pt x="0" y="29679"/>
                </a:cubicBezTo>
                <a:lnTo>
                  <a:pt x="24" y="63921"/>
                </a:lnTo>
                <a:lnTo>
                  <a:pt x="160294" y="63921"/>
                </a:lnTo>
                <a:lnTo>
                  <a:pt x="160294" y="59647"/>
                </a:lnTo>
                <a:cubicBezTo>
                  <a:pt x="160389" y="56503"/>
                  <a:pt x="158079" y="53789"/>
                  <a:pt x="155460" y="52301"/>
                </a:cubicBezTo>
                <a:cubicBezTo>
                  <a:pt x="152852" y="50812"/>
                  <a:pt x="149888" y="50193"/>
                  <a:pt x="147149" y="48979"/>
                </a:cubicBezTo>
                <a:cubicBezTo>
                  <a:pt x="139410" y="45550"/>
                  <a:pt x="134303" y="37834"/>
                  <a:pt x="128504" y="31405"/>
                </a:cubicBezTo>
                <a:cubicBezTo>
                  <a:pt x="123628" y="25989"/>
                  <a:pt x="117052" y="21086"/>
                  <a:pt x="110283" y="21086"/>
                </a:cubicBezTo>
                <a:cubicBezTo>
                  <a:pt x="109002" y="21086"/>
                  <a:pt x="107714" y="21261"/>
                  <a:pt x="106430" y="21642"/>
                </a:cubicBezTo>
                <a:cubicBezTo>
                  <a:pt x="98441" y="23999"/>
                  <a:pt x="93952" y="33322"/>
                  <a:pt x="86368" y="36906"/>
                </a:cubicBezTo>
                <a:cubicBezTo>
                  <a:pt x="84111" y="37971"/>
                  <a:pt x="81720" y="38448"/>
                  <a:pt x="79303" y="38448"/>
                </a:cubicBezTo>
                <a:cubicBezTo>
                  <a:pt x="73482" y="38448"/>
                  <a:pt x="67511" y="35682"/>
                  <a:pt x="62901" y="31703"/>
                </a:cubicBezTo>
                <a:cubicBezTo>
                  <a:pt x="56245" y="25952"/>
                  <a:pt x="51637" y="17999"/>
                  <a:pt x="45780" y="11331"/>
                </a:cubicBezTo>
                <a:cubicBezTo>
                  <a:pt x="40448" y="5250"/>
                  <a:pt x="33274" y="1"/>
                  <a:pt x="25594"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rot="-5400000">
            <a:off x="5516274" y="1515749"/>
            <a:ext cx="5140436" cy="2115066"/>
          </a:xfrm>
          <a:custGeom>
            <a:avLst/>
            <a:gdLst/>
            <a:ahLst/>
            <a:cxnLst/>
            <a:rect l="l" t="t" r="r" b="b"/>
            <a:pathLst>
              <a:path w="160890" h="83213" extrusionOk="0">
                <a:moveTo>
                  <a:pt x="86296" y="0"/>
                </a:moveTo>
                <a:cubicBezTo>
                  <a:pt x="78520" y="0"/>
                  <a:pt x="70747" y="4949"/>
                  <a:pt x="65056" y="11061"/>
                </a:cubicBezTo>
                <a:cubicBezTo>
                  <a:pt x="57984" y="18669"/>
                  <a:pt x="52769" y="28159"/>
                  <a:pt x="45233" y="35219"/>
                </a:cubicBezTo>
                <a:cubicBezTo>
                  <a:pt x="41283" y="38911"/>
                  <a:pt x="36209" y="41946"/>
                  <a:pt x="31144" y="41946"/>
                </a:cubicBezTo>
                <a:cubicBezTo>
                  <a:pt x="29889" y="41946"/>
                  <a:pt x="28634" y="41760"/>
                  <a:pt x="27397" y="41351"/>
                </a:cubicBezTo>
                <a:cubicBezTo>
                  <a:pt x="20170" y="38958"/>
                  <a:pt x="16717" y="30349"/>
                  <a:pt x="14002" y="22741"/>
                </a:cubicBezTo>
                <a:cubicBezTo>
                  <a:pt x="11300" y="15145"/>
                  <a:pt x="7383" y="6596"/>
                  <a:pt x="1" y="4882"/>
                </a:cubicBezTo>
                <a:lnTo>
                  <a:pt x="1" y="83213"/>
                </a:lnTo>
                <a:lnTo>
                  <a:pt x="160854" y="83213"/>
                </a:lnTo>
                <a:lnTo>
                  <a:pt x="160890" y="7037"/>
                </a:lnTo>
                <a:lnTo>
                  <a:pt x="160890" y="7037"/>
                </a:lnTo>
                <a:cubicBezTo>
                  <a:pt x="155306" y="13038"/>
                  <a:pt x="149615" y="19122"/>
                  <a:pt x="142650" y="23098"/>
                </a:cubicBezTo>
                <a:cubicBezTo>
                  <a:pt x="138302" y="25573"/>
                  <a:pt x="133332" y="27125"/>
                  <a:pt x="128450" y="27125"/>
                </a:cubicBezTo>
                <a:cubicBezTo>
                  <a:pt x="125512" y="27125"/>
                  <a:pt x="122605" y="26563"/>
                  <a:pt x="119885" y="25301"/>
                </a:cubicBezTo>
                <a:cubicBezTo>
                  <a:pt x="108764" y="20122"/>
                  <a:pt x="103478" y="4894"/>
                  <a:pt x="91929" y="929"/>
                </a:cubicBezTo>
                <a:cubicBezTo>
                  <a:pt x="90071" y="292"/>
                  <a:pt x="88183" y="0"/>
                  <a:pt x="86296" y="0"/>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0"/>
        <p:cNvGrpSpPr/>
        <p:nvPr/>
      </p:nvGrpSpPr>
      <p:grpSpPr>
        <a:xfrm>
          <a:off x="0" y="0"/>
          <a:ext cx="0" cy="0"/>
          <a:chOff x="0" y="0"/>
          <a:chExt cx="0" cy="0"/>
        </a:xfrm>
      </p:grpSpPr>
      <p:sp>
        <p:nvSpPr>
          <p:cNvPr id="121" name="Google Shape;12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1" name="Shape 142"/>
        <p:cNvGrpSpPr/>
        <p:nvPr/>
      </p:nvGrpSpPr>
      <p:grpSpPr>
        <a:xfrm>
          <a:off x="0" y="0"/>
          <a:ext cx="0" cy="0"/>
          <a:chOff x="0" y="0"/>
          <a:chExt cx="0" cy="0"/>
        </a:xfrm>
      </p:grpSpPr>
      <p:sp>
        <p:nvSpPr>
          <p:cNvPr id="143" name="Google Shape;143;p14"/>
          <p:cNvSpPr/>
          <p:nvPr/>
        </p:nvSpPr>
        <p:spPr>
          <a:xfrm>
            <a:off x="-5450" y="1930400"/>
            <a:ext cx="9143812" cy="3213100"/>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0" y="3063175"/>
            <a:ext cx="9138552" cy="2080325"/>
          </a:xfrm>
          <a:custGeom>
            <a:avLst/>
            <a:gdLst/>
            <a:ahLst/>
            <a:cxnLst/>
            <a:rect l="l" t="t" r="r" b="b"/>
            <a:pathLst>
              <a:path w="160890" h="83213" extrusionOk="0">
                <a:moveTo>
                  <a:pt x="86296" y="0"/>
                </a:moveTo>
                <a:cubicBezTo>
                  <a:pt x="78520" y="0"/>
                  <a:pt x="70747" y="4949"/>
                  <a:pt x="65056" y="11061"/>
                </a:cubicBezTo>
                <a:cubicBezTo>
                  <a:pt x="57984" y="18669"/>
                  <a:pt x="52769" y="28159"/>
                  <a:pt x="45233" y="35219"/>
                </a:cubicBezTo>
                <a:cubicBezTo>
                  <a:pt x="41283" y="38911"/>
                  <a:pt x="36209" y="41946"/>
                  <a:pt x="31144" y="41946"/>
                </a:cubicBezTo>
                <a:cubicBezTo>
                  <a:pt x="29889" y="41946"/>
                  <a:pt x="28634" y="41760"/>
                  <a:pt x="27397" y="41351"/>
                </a:cubicBezTo>
                <a:cubicBezTo>
                  <a:pt x="20170" y="38958"/>
                  <a:pt x="16717" y="30349"/>
                  <a:pt x="14002" y="22741"/>
                </a:cubicBezTo>
                <a:cubicBezTo>
                  <a:pt x="11300" y="15145"/>
                  <a:pt x="7383" y="6596"/>
                  <a:pt x="1" y="4882"/>
                </a:cubicBezTo>
                <a:lnTo>
                  <a:pt x="1" y="83213"/>
                </a:lnTo>
                <a:lnTo>
                  <a:pt x="160854" y="83213"/>
                </a:lnTo>
                <a:lnTo>
                  <a:pt x="160890" y="7037"/>
                </a:lnTo>
                <a:lnTo>
                  <a:pt x="160890" y="7037"/>
                </a:lnTo>
                <a:cubicBezTo>
                  <a:pt x="155306" y="13038"/>
                  <a:pt x="149615" y="19122"/>
                  <a:pt x="142650" y="23098"/>
                </a:cubicBezTo>
                <a:cubicBezTo>
                  <a:pt x="138302" y="25573"/>
                  <a:pt x="133332" y="27125"/>
                  <a:pt x="128450" y="27125"/>
                </a:cubicBezTo>
                <a:cubicBezTo>
                  <a:pt x="125512" y="27125"/>
                  <a:pt x="122605" y="26563"/>
                  <a:pt x="119885" y="25301"/>
                </a:cubicBezTo>
                <a:cubicBezTo>
                  <a:pt x="108764" y="20122"/>
                  <a:pt x="103478" y="4894"/>
                  <a:pt x="91929" y="929"/>
                </a:cubicBezTo>
                <a:cubicBezTo>
                  <a:pt x="90071" y="292"/>
                  <a:pt x="88183" y="0"/>
                  <a:pt x="86296" y="0"/>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33853" y="3545475"/>
            <a:ext cx="9110152" cy="1598025"/>
          </a:xfrm>
          <a:custGeom>
            <a:avLst/>
            <a:gdLst/>
            <a:ahLst/>
            <a:cxnLst/>
            <a:rect l="l" t="t" r="r" b="b"/>
            <a:pathLst>
              <a:path w="160390" h="63921" extrusionOk="0">
                <a:moveTo>
                  <a:pt x="25594" y="1"/>
                </a:moveTo>
                <a:cubicBezTo>
                  <a:pt x="24854" y="1"/>
                  <a:pt x="24109" y="50"/>
                  <a:pt x="23360" y="151"/>
                </a:cubicBezTo>
                <a:cubicBezTo>
                  <a:pt x="17014" y="1020"/>
                  <a:pt x="11549" y="5616"/>
                  <a:pt x="7882" y="11176"/>
                </a:cubicBezTo>
                <a:cubicBezTo>
                  <a:pt x="4215" y="16737"/>
                  <a:pt x="2084" y="23249"/>
                  <a:pt x="0" y="29679"/>
                </a:cubicBezTo>
                <a:lnTo>
                  <a:pt x="24" y="63921"/>
                </a:lnTo>
                <a:lnTo>
                  <a:pt x="160294" y="63921"/>
                </a:lnTo>
                <a:lnTo>
                  <a:pt x="160294" y="59647"/>
                </a:lnTo>
                <a:cubicBezTo>
                  <a:pt x="160389" y="56503"/>
                  <a:pt x="158079" y="53789"/>
                  <a:pt x="155460" y="52301"/>
                </a:cubicBezTo>
                <a:cubicBezTo>
                  <a:pt x="152852" y="50812"/>
                  <a:pt x="149888" y="50193"/>
                  <a:pt x="147149" y="48979"/>
                </a:cubicBezTo>
                <a:cubicBezTo>
                  <a:pt x="139410" y="45550"/>
                  <a:pt x="134303" y="37834"/>
                  <a:pt x="128504" y="31405"/>
                </a:cubicBezTo>
                <a:cubicBezTo>
                  <a:pt x="123628" y="25989"/>
                  <a:pt x="117052" y="21086"/>
                  <a:pt x="110283" y="21086"/>
                </a:cubicBezTo>
                <a:cubicBezTo>
                  <a:pt x="109002" y="21086"/>
                  <a:pt x="107714" y="21261"/>
                  <a:pt x="106430" y="21642"/>
                </a:cubicBezTo>
                <a:cubicBezTo>
                  <a:pt x="98441" y="23999"/>
                  <a:pt x="93952" y="33322"/>
                  <a:pt x="86368" y="36906"/>
                </a:cubicBezTo>
                <a:cubicBezTo>
                  <a:pt x="84111" y="37971"/>
                  <a:pt x="81720" y="38448"/>
                  <a:pt x="79303" y="38448"/>
                </a:cubicBezTo>
                <a:cubicBezTo>
                  <a:pt x="73482" y="38448"/>
                  <a:pt x="67511" y="35682"/>
                  <a:pt x="62901" y="31703"/>
                </a:cubicBezTo>
                <a:cubicBezTo>
                  <a:pt x="56245" y="25952"/>
                  <a:pt x="51637" y="17999"/>
                  <a:pt x="45780" y="11331"/>
                </a:cubicBezTo>
                <a:cubicBezTo>
                  <a:pt x="40448" y="5250"/>
                  <a:pt x="33274" y="1"/>
                  <a:pt x="25594"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1225603" y="794450"/>
            <a:ext cx="1002600" cy="100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rot="10800000" flipH="1">
            <a:off x="0" y="59"/>
            <a:ext cx="9134420" cy="647641"/>
          </a:xfrm>
          <a:custGeom>
            <a:avLst/>
            <a:gdLst/>
            <a:ahLst/>
            <a:cxnLst/>
            <a:rect l="l" t="t" r="r" b="b"/>
            <a:pathLst>
              <a:path w="142876" h="28143" extrusionOk="0">
                <a:moveTo>
                  <a:pt x="6574" y="1"/>
                </a:moveTo>
                <a:cubicBezTo>
                  <a:pt x="4253" y="1"/>
                  <a:pt x="1915" y="766"/>
                  <a:pt x="1" y="2068"/>
                </a:cubicBezTo>
                <a:lnTo>
                  <a:pt x="1" y="28142"/>
                </a:lnTo>
                <a:lnTo>
                  <a:pt x="142876" y="28142"/>
                </a:lnTo>
                <a:lnTo>
                  <a:pt x="142876" y="10652"/>
                </a:lnTo>
                <a:cubicBezTo>
                  <a:pt x="136786" y="13712"/>
                  <a:pt x="129891" y="15285"/>
                  <a:pt x="122999" y="15285"/>
                </a:cubicBezTo>
                <a:cubicBezTo>
                  <a:pt x="119192" y="15285"/>
                  <a:pt x="115386" y="14805"/>
                  <a:pt x="111717" y="13831"/>
                </a:cubicBezTo>
                <a:cubicBezTo>
                  <a:pt x="107800" y="12795"/>
                  <a:pt x="103990" y="11212"/>
                  <a:pt x="99918" y="10973"/>
                </a:cubicBezTo>
                <a:cubicBezTo>
                  <a:pt x="99531" y="10950"/>
                  <a:pt x="99145" y="10940"/>
                  <a:pt x="98759" y="10940"/>
                </a:cubicBezTo>
                <a:cubicBezTo>
                  <a:pt x="94033" y="10940"/>
                  <a:pt x="89359" y="12544"/>
                  <a:pt x="84643" y="12544"/>
                </a:cubicBezTo>
                <a:cubicBezTo>
                  <a:pt x="84194" y="12544"/>
                  <a:pt x="83746" y="12529"/>
                  <a:pt x="83297" y="12497"/>
                </a:cubicBezTo>
                <a:cubicBezTo>
                  <a:pt x="77403" y="12069"/>
                  <a:pt x="72248" y="8771"/>
                  <a:pt x="67211" y="5854"/>
                </a:cubicBezTo>
                <a:cubicBezTo>
                  <a:pt x="62811" y="3311"/>
                  <a:pt x="57903" y="904"/>
                  <a:pt x="52852" y="904"/>
                </a:cubicBezTo>
                <a:cubicBezTo>
                  <a:pt x="52109" y="904"/>
                  <a:pt x="51362" y="956"/>
                  <a:pt x="50614" y="1067"/>
                </a:cubicBezTo>
                <a:cubicBezTo>
                  <a:pt x="45721" y="1794"/>
                  <a:pt x="41684" y="4913"/>
                  <a:pt x="37529" y="7449"/>
                </a:cubicBezTo>
                <a:cubicBezTo>
                  <a:pt x="34352" y="9397"/>
                  <a:pt x="30619" y="11094"/>
                  <a:pt x="26946" y="11094"/>
                </a:cubicBezTo>
                <a:cubicBezTo>
                  <a:pt x="25815" y="11094"/>
                  <a:pt x="24689" y="10933"/>
                  <a:pt x="23587" y="10569"/>
                </a:cubicBezTo>
                <a:cubicBezTo>
                  <a:pt x="18253" y="8807"/>
                  <a:pt x="15503" y="2937"/>
                  <a:pt x="10347" y="746"/>
                </a:cubicBezTo>
                <a:cubicBezTo>
                  <a:pt x="9145" y="236"/>
                  <a:pt x="7862" y="1"/>
                  <a:pt x="6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txBox="1">
            <a:spLocks noGrp="1"/>
          </p:cNvSpPr>
          <p:nvPr>
            <p:ph type="title"/>
          </p:nvPr>
        </p:nvSpPr>
        <p:spPr>
          <a:xfrm>
            <a:off x="4007728" y="1790000"/>
            <a:ext cx="2784300" cy="923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 name="Google Shape;150;p14"/>
          <p:cNvSpPr txBox="1">
            <a:spLocks noGrp="1"/>
          </p:cNvSpPr>
          <p:nvPr>
            <p:ph type="title" idx="2" hasCustomPrompt="1"/>
          </p:nvPr>
        </p:nvSpPr>
        <p:spPr>
          <a:xfrm>
            <a:off x="2454418" y="2086214"/>
            <a:ext cx="1248300" cy="91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1" name="Google Shape;151;p14"/>
          <p:cNvSpPr txBox="1">
            <a:spLocks noGrp="1"/>
          </p:cNvSpPr>
          <p:nvPr>
            <p:ph type="subTitle" idx="1"/>
          </p:nvPr>
        </p:nvSpPr>
        <p:spPr>
          <a:xfrm>
            <a:off x="4007718" y="2640097"/>
            <a:ext cx="27843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5">
    <p:spTree>
      <p:nvGrpSpPr>
        <p:cNvPr id="1" name="Shape 152"/>
        <p:cNvGrpSpPr/>
        <p:nvPr/>
      </p:nvGrpSpPr>
      <p:grpSpPr>
        <a:xfrm>
          <a:off x="0" y="0"/>
          <a:ext cx="0" cy="0"/>
          <a:chOff x="0" y="0"/>
          <a:chExt cx="0" cy="0"/>
        </a:xfrm>
      </p:grpSpPr>
      <p:sp>
        <p:nvSpPr>
          <p:cNvPr id="153" name="Google Shape;153;p15"/>
          <p:cNvSpPr/>
          <p:nvPr/>
        </p:nvSpPr>
        <p:spPr>
          <a:xfrm rot="-5400000" flipH="1">
            <a:off x="6285264" y="507786"/>
            <a:ext cx="3378718" cy="2338696"/>
          </a:xfrm>
          <a:custGeom>
            <a:avLst/>
            <a:gdLst/>
            <a:ahLst/>
            <a:cxnLst/>
            <a:rect l="l" t="t" r="r" b="b"/>
            <a:pathLst>
              <a:path w="42033" h="27248" extrusionOk="0">
                <a:moveTo>
                  <a:pt x="2981" y="1"/>
                </a:moveTo>
                <a:cubicBezTo>
                  <a:pt x="1985" y="1"/>
                  <a:pt x="989" y="68"/>
                  <a:pt x="0" y="205"/>
                </a:cubicBezTo>
                <a:lnTo>
                  <a:pt x="0" y="27248"/>
                </a:lnTo>
                <a:lnTo>
                  <a:pt x="42033" y="27242"/>
                </a:lnTo>
                <a:cubicBezTo>
                  <a:pt x="41410" y="25081"/>
                  <a:pt x="39189" y="23847"/>
                  <a:pt x="37125" y="22957"/>
                </a:cubicBezTo>
                <a:cubicBezTo>
                  <a:pt x="35062" y="22068"/>
                  <a:pt x="32786" y="21140"/>
                  <a:pt x="31721" y="19163"/>
                </a:cubicBezTo>
                <a:cubicBezTo>
                  <a:pt x="30957" y="17733"/>
                  <a:pt x="30957" y="15959"/>
                  <a:pt x="30012" y="14644"/>
                </a:cubicBezTo>
                <a:cubicBezTo>
                  <a:pt x="28773" y="12908"/>
                  <a:pt x="26382" y="12564"/>
                  <a:pt x="24505" y="11559"/>
                </a:cubicBezTo>
                <a:cubicBezTo>
                  <a:pt x="22337" y="10402"/>
                  <a:pt x="20825" y="8339"/>
                  <a:pt x="19089" y="6603"/>
                </a:cubicBezTo>
                <a:cubicBezTo>
                  <a:pt x="14872" y="2395"/>
                  <a:pt x="8929" y="1"/>
                  <a:pt x="2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rot="5400000" flipH="1">
            <a:off x="-1113613" y="1073262"/>
            <a:ext cx="5149949" cy="3003927"/>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rot="5400000" flipH="1">
            <a:off x="-1458371" y="1420679"/>
            <a:ext cx="5135483" cy="2300258"/>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rot="5400000">
            <a:off x="-2029062" y="1976124"/>
            <a:ext cx="5722557" cy="1745841"/>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1014225" y="-440519"/>
            <a:ext cx="1625400" cy="16245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rot="5400000">
            <a:off x="6606747" y="1106845"/>
            <a:ext cx="3656314" cy="1418172"/>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rot="-5400000" flipH="1">
            <a:off x="6315959" y="1978708"/>
            <a:ext cx="4818961" cy="837104"/>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6780213" y="648050"/>
            <a:ext cx="945600" cy="9456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15"/>
          <p:cNvGrpSpPr/>
          <p:nvPr/>
        </p:nvGrpSpPr>
        <p:grpSpPr>
          <a:xfrm>
            <a:off x="7310225" y="4644738"/>
            <a:ext cx="959175" cy="162000"/>
            <a:chOff x="447675" y="1666875"/>
            <a:chExt cx="959175" cy="162000"/>
          </a:xfrm>
        </p:grpSpPr>
        <p:sp>
          <p:nvSpPr>
            <p:cNvPr id="162" name="Google Shape;162;p15"/>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15"/>
          <p:cNvGrpSpPr/>
          <p:nvPr/>
        </p:nvGrpSpPr>
        <p:grpSpPr>
          <a:xfrm>
            <a:off x="2977575" y="239238"/>
            <a:ext cx="427725" cy="162000"/>
            <a:chOff x="979125" y="1666875"/>
            <a:chExt cx="427725" cy="162000"/>
          </a:xfrm>
        </p:grpSpPr>
        <p:sp>
          <p:nvSpPr>
            <p:cNvPr id="167" name="Google Shape;167;p15"/>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15"/>
          <p:cNvSpPr txBox="1">
            <a:spLocks noGrp="1"/>
          </p:cNvSpPr>
          <p:nvPr>
            <p:ph type="title"/>
          </p:nvPr>
        </p:nvSpPr>
        <p:spPr>
          <a:xfrm>
            <a:off x="3272394" y="3360325"/>
            <a:ext cx="3795600" cy="461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24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70" name="Google Shape;170;p15"/>
          <p:cNvSpPr txBox="1">
            <a:spLocks noGrp="1"/>
          </p:cNvSpPr>
          <p:nvPr>
            <p:ph type="subTitle" idx="1"/>
          </p:nvPr>
        </p:nvSpPr>
        <p:spPr>
          <a:xfrm>
            <a:off x="3272375" y="1328425"/>
            <a:ext cx="3795600" cy="2031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71"/>
        <p:cNvGrpSpPr/>
        <p:nvPr/>
      </p:nvGrpSpPr>
      <p:grpSpPr>
        <a:xfrm>
          <a:off x="0" y="0"/>
          <a:ext cx="0" cy="0"/>
          <a:chOff x="0" y="0"/>
          <a:chExt cx="0" cy="0"/>
        </a:xfrm>
      </p:grpSpPr>
      <p:sp>
        <p:nvSpPr>
          <p:cNvPr id="172" name="Google Shape;172;p16"/>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73" name="Google Shape;173;p16"/>
          <p:cNvSpPr/>
          <p:nvPr/>
        </p:nvSpPr>
        <p:spPr>
          <a:xfrm rot="10800000" flipH="1">
            <a:off x="1" y="-102"/>
            <a:ext cx="1771771" cy="693977"/>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10800000" flipH="1">
            <a:off x="0" y="27"/>
            <a:ext cx="2581257" cy="448392"/>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114300" y="751025"/>
            <a:ext cx="527700" cy="5277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flipH="1">
            <a:off x="6178287" y="4238625"/>
            <a:ext cx="2965713" cy="904869"/>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93"/>
        <p:cNvGrpSpPr/>
        <p:nvPr/>
      </p:nvGrpSpPr>
      <p:grpSpPr>
        <a:xfrm>
          <a:off x="0" y="0"/>
          <a:ext cx="0" cy="0"/>
          <a:chOff x="0" y="0"/>
          <a:chExt cx="0" cy="0"/>
        </a:xfrm>
      </p:grpSpPr>
      <p:sp>
        <p:nvSpPr>
          <p:cNvPr id="394" name="Google Shape;394;p32"/>
          <p:cNvSpPr/>
          <p:nvPr/>
        </p:nvSpPr>
        <p:spPr>
          <a:xfrm rot="10800000" flipH="1">
            <a:off x="12" y="17"/>
            <a:ext cx="2837951" cy="1111585"/>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rot="10800000" flipH="1">
            <a:off x="0" y="25"/>
            <a:ext cx="3474329" cy="603528"/>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124800" y="1018300"/>
            <a:ext cx="738900" cy="7389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0" y="4222582"/>
            <a:ext cx="2406520" cy="942461"/>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rot="10800000">
            <a:off x="6880103" y="-28"/>
            <a:ext cx="2263897" cy="1467577"/>
          </a:xfrm>
          <a:custGeom>
            <a:avLst/>
            <a:gdLst/>
            <a:ahLst/>
            <a:cxnLst/>
            <a:rect l="l" t="t" r="r" b="b"/>
            <a:pathLst>
              <a:path w="42033" h="27248" extrusionOk="0">
                <a:moveTo>
                  <a:pt x="2981" y="1"/>
                </a:moveTo>
                <a:cubicBezTo>
                  <a:pt x="1985" y="1"/>
                  <a:pt x="989" y="68"/>
                  <a:pt x="0" y="205"/>
                </a:cubicBezTo>
                <a:lnTo>
                  <a:pt x="0" y="27248"/>
                </a:lnTo>
                <a:lnTo>
                  <a:pt x="42033" y="27242"/>
                </a:lnTo>
                <a:cubicBezTo>
                  <a:pt x="41410" y="25081"/>
                  <a:pt x="39189" y="23847"/>
                  <a:pt x="37125" y="22957"/>
                </a:cubicBezTo>
                <a:cubicBezTo>
                  <a:pt x="35062" y="22068"/>
                  <a:pt x="32786" y="21140"/>
                  <a:pt x="31721" y="19163"/>
                </a:cubicBezTo>
                <a:cubicBezTo>
                  <a:pt x="30957" y="17733"/>
                  <a:pt x="30957" y="15959"/>
                  <a:pt x="30012" y="14644"/>
                </a:cubicBezTo>
                <a:cubicBezTo>
                  <a:pt x="28773" y="12908"/>
                  <a:pt x="26382" y="12564"/>
                  <a:pt x="24505" y="11559"/>
                </a:cubicBezTo>
                <a:cubicBezTo>
                  <a:pt x="22337" y="10402"/>
                  <a:pt x="20825" y="8339"/>
                  <a:pt x="19089" y="6603"/>
                </a:cubicBezTo>
                <a:cubicBezTo>
                  <a:pt x="14872" y="2395"/>
                  <a:pt x="8929" y="1"/>
                  <a:pt x="2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flipH="1">
            <a:off x="6106160" y="4615802"/>
            <a:ext cx="3037840" cy="527705"/>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flipH="1">
            <a:off x="5935595" y="4164723"/>
            <a:ext cx="3208406" cy="978721"/>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32"/>
          <p:cNvGrpSpPr/>
          <p:nvPr/>
        </p:nvGrpSpPr>
        <p:grpSpPr>
          <a:xfrm>
            <a:off x="598588" y="4523088"/>
            <a:ext cx="959175" cy="162000"/>
            <a:chOff x="447675" y="1666875"/>
            <a:chExt cx="959175" cy="162000"/>
          </a:xfrm>
        </p:grpSpPr>
        <p:sp>
          <p:nvSpPr>
            <p:cNvPr id="402" name="Google Shape;402;p32"/>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32"/>
          <p:cNvGrpSpPr/>
          <p:nvPr/>
        </p:nvGrpSpPr>
        <p:grpSpPr>
          <a:xfrm>
            <a:off x="8533463" y="197988"/>
            <a:ext cx="427725" cy="162000"/>
            <a:chOff x="979125" y="1666875"/>
            <a:chExt cx="427725" cy="162000"/>
          </a:xfrm>
        </p:grpSpPr>
        <p:sp>
          <p:nvSpPr>
            <p:cNvPr id="407" name="Google Shape;407;p32"/>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09"/>
        <p:cNvGrpSpPr/>
        <p:nvPr/>
      </p:nvGrpSpPr>
      <p:grpSpPr>
        <a:xfrm>
          <a:off x="0" y="0"/>
          <a:ext cx="0" cy="0"/>
          <a:chOff x="0" y="0"/>
          <a:chExt cx="0" cy="0"/>
        </a:xfrm>
      </p:grpSpPr>
      <p:sp>
        <p:nvSpPr>
          <p:cNvPr id="410" name="Google Shape;410;p33"/>
          <p:cNvSpPr/>
          <p:nvPr/>
        </p:nvSpPr>
        <p:spPr>
          <a:xfrm rot="10800000">
            <a:off x="3979357" y="0"/>
            <a:ext cx="5164646" cy="5154850"/>
          </a:xfrm>
          <a:custGeom>
            <a:avLst/>
            <a:gdLst/>
            <a:ahLst/>
            <a:cxnLst/>
            <a:rect l="l" t="t" r="r" b="b"/>
            <a:pathLst>
              <a:path w="31634" h="40931" extrusionOk="0">
                <a:moveTo>
                  <a:pt x="23855" y="1"/>
                </a:moveTo>
                <a:lnTo>
                  <a:pt x="0" y="17"/>
                </a:lnTo>
                <a:lnTo>
                  <a:pt x="0" y="40931"/>
                </a:lnTo>
                <a:lnTo>
                  <a:pt x="31601" y="40931"/>
                </a:lnTo>
                <a:cubicBezTo>
                  <a:pt x="31634" y="34790"/>
                  <a:pt x="29576" y="28659"/>
                  <a:pt x="25935" y="24080"/>
                </a:cubicBezTo>
                <a:cubicBezTo>
                  <a:pt x="25001" y="22900"/>
                  <a:pt x="23959" y="21814"/>
                  <a:pt x="23205" y="20477"/>
                </a:cubicBezTo>
                <a:cubicBezTo>
                  <a:pt x="22452" y="19145"/>
                  <a:pt x="22015" y="17474"/>
                  <a:pt x="22436" y="15968"/>
                </a:cubicBezTo>
                <a:cubicBezTo>
                  <a:pt x="22998" y="13959"/>
                  <a:pt x="24958" y="12567"/>
                  <a:pt x="25040" y="10465"/>
                </a:cubicBezTo>
                <a:cubicBezTo>
                  <a:pt x="25121" y="8134"/>
                  <a:pt x="22867" y="6541"/>
                  <a:pt x="22343" y="4286"/>
                </a:cubicBezTo>
                <a:cubicBezTo>
                  <a:pt x="21977" y="2692"/>
                  <a:pt x="22616" y="874"/>
                  <a:pt x="23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rot="-5400000">
            <a:off x="4930657" y="935962"/>
            <a:ext cx="5145931" cy="3280896"/>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rot="-5400000">
            <a:off x="5510311" y="1512572"/>
            <a:ext cx="5143251" cy="2124220"/>
          </a:xfrm>
          <a:custGeom>
            <a:avLst/>
            <a:gdLst/>
            <a:ahLst/>
            <a:cxnLst/>
            <a:rect l="l" t="t" r="r" b="b"/>
            <a:pathLst>
              <a:path w="160890" h="83213" extrusionOk="0">
                <a:moveTo>
                  <a:pt x="86296" y="0"/>
                </a:moveTo>
                <a:cubicBezTo>
                  <a:pt x="78520" y="0"/>
                  <a:pt x="70747" y="4949"/>
                  <a:pt x="65056" y="11061"/>
                </a:cubicBezTo>
                <a:cubicBezTo>
                  <a:pt x="57984" y="18669"/>
                  <a:pt x="52769" y="28159"/>
                  <a:pt x="45233" y="35219"/>
                </a:cubicBezTo>
                <a:cubicBezTo>
                  <a:pt x="41283" y="38911"/>
                  <a:pt x="36209" y="41946"/>
                  <a:pt x="31144" y="41946"/>
                </a:cubicBezTo>
                <a:cubicBezTo>
                  <a:pt x="29889" y="41946"/>
                  <a:pt x="28634" y="41760"/>
                  <a:pt x="27397" y="41351"/>
                </a:cubicBezTo>
                <a:cubicBezTo>
                  <a:pt x="20170" y="38958"/>
                  <a:pt x="16717" y="30349"/>
                  <a:pt x="14002" y="22741"/>
                </a:cubicBezTo>
                <a:cubicBezTo>
                  <a:pt x="11300" y="15145"/>
                  <a:pt x="7383" y="6596"/>
                  <a:pt x="1" y="4882"/>
                </a:cubicBezTo>
                <a:lnTo>
                  <a:pt x="1" y="83213"/>
                </a:lnTo>
                <a:lnTo>
                  <a:pt x="160854" y="83213"/>
                </a:lnTo>
                <a:lnTo>
                  <a:pt x="160890" y="7037"/>
                </a:lnTo>
                <a:lnTo>
                  <a:pt x="160890" y="7037"/>
                </a:lnTo>
                <a:cubicBezTo>
                  <a:pt x="155306" y="13038"/>
                  <a:pt x="149615" y="19122"/>
                  <a:pt x="142650" y="23098"/>
                </a:cubicBezTo>
                <a:cubicBezTo>
                  <a:pt x="138302" y="25573"/>
                  <a:pt x="133332" y="27125"/>
                  <a:pt x="128450" y="27125"/>
                </a:cubicBezTo>
                <a:cubicBezTo>
                  <a:pt x="125512" y="27125"/>
                  <a:pt x="122605" y="26563"/>
                  <a:pt x="119885" y="25301"/>
                </a:cubicBezTo>
                <a:cubicBezTo>
                  <a:pt x="108764" y="20122"/>
                  <a:pt x="103478" y="4894"/>
                  <a:pt x="91929" y="929"/>
                </a:cubicBezTo>
                <a:cubicBezTo>
                  <a:pt x="90071" y="292"/>
                  <a:pt x="88183" y="0"/>
                  <a:pt x="86296" y="0"/>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rot="-5400000">
            <a:off x="5764530" y="1747750"/>
            <a:ext cx="5127267" cy="1631743"/>
          </a:xfrm>
          <a:custGeom>
            <a:avLst/>
            <a:gdLst/>
            <a:ahLst/>
            <a:cxnLst/>
            <a:rect l="l" t="t" r="r" b="b"/>
            <a:pathLst>
              <a:path w="160390" h="63921" extrusionOk="0">
                <a:moveTo>
                  <a:pt x="25594" y="1"/>
                </a:moveTo>
                <a:cubicBezTo>
                  <a:pt x="24854" y="1"/>
                  <a:pt x="24109" y="50"/>
                  <a:pt x="23360" y="151"/>
                </a:cubicBezTo>
                <a:cubicBezTo>
                  <a:pt x="17014" y="1020"/>
                  <a:pt x="11549" y="5616"/>
                  <a:pt x="7882" y="11176"/>
                </a:cubicBezTo>
                <a:cubicBezTo>
                  <a:pt x="4215" y="16737"/>
                  <a:pt x="2084" y="23249"/>
                  <a:pt x="0" y="29679"/>
                </a:cubicBezTo>
                <a:lnTo>
                  <a:pt x="24" y="63921"/>
                </a:lnTo>
                <a:lnTo>
                  <a:pt x="160294" y="63921"/>
                </a:lnTo>
                <a:lnTo>
                  <a:pt x="160294" y="59647"/>
                </a:lnTo>
                <a:cubicBezTo>
                  <a:pt x="160389" y="56503"/>
                  <a:pt x="158079" y="53789"/>
                  <a:pt x="155460" y="52301"/>
                </a:cubicBezTo>
                <a:cubicBezTo>
                  <a:pt x="152852" y="50812"/>
                  <a:pt x="149888" y="50193"/>
                  <a:pt x="147149" y="48979"/>
                </a:cubicBezTo>
                <a:cubicBezTo>
                  <a:pt x="139410" y="45550"/>
                  <a:pt x="134303" y="37834"/>
                  <a:pt x="128504" y="31405"/>
                </a:cubicBezTo>
                <a:cubicBezTo>
                  <a:pt x="123628" y="25989"/>
                  <a:pt x="117052" y="21086"/>
                  <a:pt x="110283" y="21086"/>
                </a:cubicBezTo>
                <a:cubicBezTo>
                  <a:pt x="109002" y="21086"/>
                  <a:pt x="107714" y="21261"/>
                  <a:pt x="106430" y="21642"/>
                </a:cubicBezTo>
                <a:cubicBezTo>
                  <a:pt x="98441" y="23999"/>
                  <a:pt x="93952" y="33322"/>
                  <a:pt x="86368" y="36906"/>
                </a:cubicBezTo>
                <a:cubicBezTo>
                  <a:pt x="84111" y="37971"/>
                  <a:pt x="81720" y="38448"/>
                  <a:pt x="79303" y="38448"/>
                </a:cubicBezTo>
                <a:cubicBezTo>
                  <a:pt x="73482" y="38448"/>
                  <a:pt x="67511" y="35682"/>
                  <a:pt x="62901" y="31703"/>
                </a:cubicBezTo>
                <a:cubicBezTo>
                  <a:pt x="56245" y="25952"/>
                  <a:pt x="51637" y="17999"/>
                  <a:pt x="45780" y="11331"/>
                </a:cubicBezTo>
                <a:cubicBezTo>
                  <a:pt x="40448" y="5250"/>
                  <a:pt x="33274" y="1"/>
                  <a:pt x="25594"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75" y="445025"/>
            <a:ext cx="7717500" cy="740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1pPr>
            <a:lvl2pPr lvl="1">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2pPr>
            <a:lvl3pPr lvl="2">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3pPr>
            <a:lvl4pPr lvl="3">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4pPr>
            <a:lvl5pPr lvl="4">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5pPr>
            <a:lvl6pPr lvl="5">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6pPr>
            <a:lvl7pPr lvl="6">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7pPr>
            <a:lvl8pPr lvl="7">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8pPr>
            <a:lvl9pPr lvl="8">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9pPr>
          </a:lstStyle>
          <a:p>
            <a:endParaRPr/>
          </a:p>
        </p:txBody>
      </p:sp>
      <p:sp>
        <p:nvSpPr>
          <p:cNvPr id="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0" r:id="rId5"/>
    <p:sldLayoutId id="2147483661" r:id="rId6"/>
    <p:sldLayoutId id="2147483662" r:id="rId7"/>
    <p:sldLayoutId id="2147483678" r:id="rId8"/>
    <p:sldLayoutId id="214748367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7"/>
          <p:cNvSpPr/>
          <p:nvPr/>
        </p:nvSpPr>
        <p:spPr>
          <a:xfrm>
            <a:off x="1077892" y="765538"/>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txBox="1">
            <a:spLocks noGrp="1"/>
          </p:cNvSpPr>
          <p:nvPr>
            <p:ph type="ctrTitle"/>
          </p:nvPr>
        </p:nvSpPr>
        <p:spPr>
          <a:xfrm>
            <a:off x="2184142" y="1255163"/>
            <a:ext cx="4775700" cy="190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ITP4511 DEMO</a:t>
            </a:r>
            <a:endParaRPr dirty="0"/>
          </a:p>
        </p:txBody>
      </p:sp>
      <p:sp>
        <p:nvSpPr>
          <p:cNvPr id="426" name="Google Shape;426;p37"/>
          <p:cNvSpPr txBox="1">
            <a:spLocks noGrp="1"/>
          </p:cNvSpPr>
          <p:nvPr>
            <p:ph type="subTitle" idx="1"/>
          </p:nvPr>
        </p:nvSpPr>
        <p:spPr>
          <a:xfrm>
            <a:off x="2184162" y="3418788"/>
            <a:ext cx="47757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Group Member:</a:t>
            </a:r>
          </a:p>
          <a:p>
            <a:pPr marL="0" lvl="0" indent="0" algn="ctr" rtl="0">
              <a:spcBef>
                <a:spcPts val="0"/>
              </a:spcBef>
              <a:spcAft>
                <a:spcPts val="0"/>
              </a:spcAft>
              <a:buNone/>
            </a:pPr>
            <a:r>
              <a:rPr lang="en" dirty="0" smtClean="0"/>
              <a:t>Yuen Tat Shing Billy</a:t>
            </a:r>
          </a:p>
          <a:p>
            <a:pPr marL="0" lvl="0" indent="0"/>
            <a:r>
              <a:rPr lang="en-US" dirty="0" smtClean="0"/>
              <a:t>Yeung </a:t>
            </a:r>
            <a:r>
              <a:rPr lang="en-US" dirty="0" err="1"/>
              <a:t>Yiu</a:t>
            </a:r>
            <a:r>
              <a:rPr lang="en-US" dirty="0"/>
              <a:t> Ming</a:t>
            </a:r>
            <a:endParaRPr dirty="0"/>
          </a:p>
        </p:txBody>
      </p:sp>
      <p:grpSp>
        <p:nvGrpSpPr>
          <p:cNvPr id="427" name="Google Shape;427;p37"/>
          <p:cNvGrpSpPr/>
          <p:nvPr/>
        </p:nvGrpSpPr>
        <p:grpSpPr>
          <a:xfrm>
            <a:off x="713400" y="1621588"/>
            <a:ext cx="959175" cy="162000"/>
            <a:chOff x="447675" y="1666875"/>
            <a:chExt cx="959175" cy="162000"/>
          </a:xfrm>
        </p:grpSpPr>
        <p:sp>
          <p:nvSpPr>
            <p:cNvPr id="428" name="Google Shape;428;p37"/>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37"/>
          <p:cNvGrpSpPr/>
          <p:nvPr/>
        </p:nvGrpSpPr>
        <p:grpSpPr>
          <a:xfrm>
            <a:off x="7802300" y="4326538"/>
            <a:ext cx="427725" cy="162000"/>
            <a:chOff x="979125" y="1666875"/>
            <a:chExt cx="427725" cy="162000"/>
          </a:xfrm>
        </p:grpSpPr>
        <p:sp>
          <p:nvSpPr>
            <p:cNvPr id="433" name="Google Shape;433;p3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37"/>
          <p:cNvSpPr/>
          <p:nvPr/>
        </p:nvSpPr>
        <p:spPr>
          <a:xfrm>
            <a:off x="4092450" y="3230095"/>
            <a:ext cx="959100" cy="49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1"/>
          <p:cNvSpPr txBox="1">
            <a:spLocks noGrp="1"/>
          </p:cNvSpPr>
          <p:nvPr>
            <p:ph type="title"/>
          </p:nvPr>
        </p:nvSpPr>
        <p:spPr>
          <a:xfrm>
            <a:off x="713400" y="966850"/>
            <a:ext cx="36963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494" name="Google Shape;494;p41"/>
          <p:cNvSpPr txBox="1">
            <a:spLocks noGrp="1"/>
          </p:cNvSpPr>
          <p:nvPr>
            <p:ph type="subTitle" idx="1"/>
          </p:nvPr>
        </p:nvSpPr>
        <p:spPr>
          <a:xfrm>
            <a:off x="713400" y="1798150"/>
            <a:ext cx="3696300" cy="18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give a brief description of the topic you want to talk about here. For example, if you want to talk about Mercury, you can say that it’s the smallest planet in the entire Solar System</a:t>
            </a:r>
            <a:endParaRPr/>
          </a:p>
        </p:txBody>
      </p:sp>
      <p:grpSp>
        <p:nvGrpSpPr>
          <p:cNvPr id="495" name="Google Shape;495;p41"/>
          <p:cNvGrpSpPr/>
          <p:nvPr/>
        </p:nvGrpSpPr>
        <p:grpSpPr>
          <a:xfrm>
            <a:off x="4692750" y="2017442"/>
            <a:ext cx="959175" cy="162000"/>
            <a:chOff x="447675" y="1666875"/>
            <a:chExt cx="959175" cy="162000"/>
          </a:xfrm>
        </p:grpSpPr>
        <p:sp>
          <p:nvSpPr>
            <p:cNvPr id="496" name="Google Shape;496;p41"/>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42"/>
          <p:cNvSpPr txBox="1">
            <a:spLocks noGrp="1"/>
          </p:cNvSpPr>
          <p:nvPr>
            <p:ph type="title"/>
          </p:nvPr>
        </p:nvSpPr>
        <p:spPr>
          <a:xfrm>
            <a:off x="3037961" y="2455375"/>
            <a:ext cx="3068100" cy="92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About us</a:t>
            </a:r>
            <a:endParaRPr/>
          </a:p>
        </p:txBody>
      </p:sp>
      <p:sp>
        <p:nvSpPr>
          <p:cNvPr id="505" name="Google Shape;505;p42"/>
          <p:cNvSpPr txBox="1">
            <a:spLocks noGrp="1"/>
          </p:cNvSpPr>
          <p:nvPr>
            <p:ph type="subTitle" idx="1"/>
          </p:nvPr>
        </p:nvSpPr>
        <p:spPr>
          <a:xfrm>
            <a:off x="3037949" y="3283057"/>
            <a:ext cx="30681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enter a subtitle here if you need it</a:t>
            </a:r>
            <a:endParaRPr/>
          </a:p>
        </p:txBody>
      </p:sp>
      <p:sp>
        <p:nvSpPr>
          <p:cNvPr id="506" name="Google Shape;506;p42"/>
          <p:cNvSpPr/>
          <p:nvPr/>
        </p:nvSpPr>
        <p:spPr>
          <a:xfrm>
            <a:off x="3845404" y="1041325"/>
            <a:ext cx="1453200" cy="1453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2"/>
          <p:cNvSpPr txBox="1">
            <a:spLocks noGrp="1"/>
          </p:cNvSpPr>
          <p:nvPr>
            <p:ph type="title" idx="2"/>
          </p:nvPr>
        </p:nvSpPr>
        <p:spPr>
          <a:xfrm>
            <a:off x="3952675" y="1309213"/>
            <a:ext cx="1248300" cy="9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508" name="Google Shape;508;p42"/>
          <p:cNvGrpSpPr/>
          <p:nvPr/>
        </p:nvGrpSpPr>
        <p:grpSpPr>
          <a:xfrm>
            <a:off x="2167388" y="1686913"/>
            <a:ext cx="427725" cy="162000"/>
            <a:chOff x="979125" y="1666875"/>
            <a:chExt cx="427725" cy="162000"/>
          </a:xfrm>
        </p:grpSpPr>
        <p:sp>
          <p:nvSpPr>
            <p:cNvPr id="509" name="Google Shape;509;p42"/>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2"/>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42"/>
          <p:cNvGrpSpPr/>
          <p:nvPr/>
        </p:nvGrpSpPr>
        <p:grpSpPr>
          <a:xfrm>
            <a:off x="6548888" y="3216763"/>
            <a:ext cx="427725" cy="162000"/>
            <a:chOff x="979125" y="1666875"/>
            <a:chExt cx="427725" cy="162000"/>
          </a:xfrm>
        </p:grpSpPr>
        <p:sp>
          <p:nvSpPr>
            <p:cNvPr id="512" name="Google Shape;512;p42"/>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2"/>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 name="Google Shape;514;p42"/>
          <p:cNvSpPr/>
          <p:nvPr/>
        </p:nvSpPr>
        <p:spPr>
          <a:xfrm>
            <a:off x="8220425" y="816913"/>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1"/>
          <p:cNvSpPr txBox="1">
            <a:spLocks noGrp="1"/>
          </p:cNvSpPr>
          <p:nvPr>
            <p:ph type="title"/>
          </p:nvPr>
        </p:nvSpPr>
        <p:spPr>
          <a:xfrm>
            <a:off x="3272394" y="3360325"/>
            <a:ext cx="3795600"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—Someone Famous</a:t>
            </a:r>
            <a:endParaRPr/>
          </a:p>
        </p:txBody>
      </p:sp>
      <p:sp>
        <p:nvSpPr>
          <p:cNvPr id="720" name="Google Shape;720;p51"/>
          <p:cNvSpPr txBox="1">
            <a:spLocks noGrp="1"/>
          </p:cNvSpPr>
          <p:nvPr>
            <p:ph type="subTitle" idx="1"/>
          </p:nvPr>
        </p:nvSpPr>
        <p:spPr>
          <a:xfrm>
            <a:off x="3272375" y="1328425"/>
            <a:ext cx="3795600" cy="203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quote. Words full of wisdom that someone important said and can make the reader get inspired.”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54"/>
          <p:cNvSpPr/>
          <p:nvPr/>
        </p:nvSpPr>
        <p:spPr>
          <a:xfrm>
            <a:off x="6792025" y="504475"/>
            <a:ext cx="1453200" cy="14532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4"/>
          <p:cNvSpPr txBox="1">
            <a:spLocks noGrp="1"/>
          </p:cNvSpPr>
          <p:nvPr>
            <p:ph type="title"/>
          </p:nvPr>
        </p:nvSpPr>
        <p:spPr>
          <a:xfrm>
            <a:off x="4007728" y="1790000"/>
            <a:ext cx="2784300" cy="92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Analysis</a:t>
            </a:r>
            <a:endParaRPr/>
          </a:p>
        </p:txBody>
      </p:sp>
      <p:sp>
        <p:nvSpPr>
          <p:cNvPr id="750" name="Google Shape;750;p54"/>
          <p:cNvSpPr txBox="1">
            <a:spLocks noGrp="1"/>
          </p:cNvSpPr>
          <p:nvPr>
            <p:ph type="subTitle" idx="1"/>
          </p:nvPr>
        </p:nvSpPr>
        <p:spPr>
          <a:xfrm>
            <a:off x="4007718" y="2640097"/>
            <a:ext cx="2784300"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sp>
        <p:nvSpPr>
          <p:cNvPr id="751" name="Google Shape;751;p54"/>
          <p:cNvSpPr/>
          <p:nvPr/>
        </p:nvSpPr>
        <p:spPr>
          <a:xfrm>
            <a:off x="2351972" y="1845150"/>
            <a:ext cx="1453200" cy="145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54"/>
          <p:cNvGrpSpPr/>
          <p:nvPr/>
        </p:nvGrpSpPr>
        <p:grpSpPr>
          <a:xfrm>
            <a:off x="2147288" y="1465613"/>
            <a:ext cx="427725" cy="162000"/>
            <a:chOff x="979125" y="1666875"/>
            <a:chExt cx="427725" cy="162000"/>
          </a:xfrm>
        </p:grpSpPr>
        <p:sp>
          <p:nvSpPr>
            <p:cNvPr id="753" name="Google Shape;753;p54"/>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4"/>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755;p54"/>
          <p:cNvGrpSpPr/>
          <p:nvPr/>
        </p:nvGrpSpPr>
        <p:grpSpPr>
          <a:xfrm>
            <a:off x="6551813" y="3785963"/>
            <a:ext cx="427725" cy="162000"/>
            <a:chOff x="979125" y="1666875"/>
            <a:chExt cx="427725" cy="162000"/>
          </a:xfrm>
        </p:grpSpPr>
        <p:sp>
          <p:nvSpPr>
            <p:cNvPr id="756" name="Google Shape;756;p54"/>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4"/>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8" name="Google Shape;758;p54"/>
          <p:cNvSpPr txBox="1">
            <a:spLocks noGrp="1"/>
          </p:cNvSpPr>
          <p:nvPr>
            <p:ph type="title" idx="2"/>
          </p:nvPr>
        </p:nvSpPr>
        <p:spPr>
          <a:xfrm>
            <a:off x="2454418" y="2086214"/>
            <a:ext cx="1248300" cy="9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759" name="Google Shape;759;p54"/>
          <p:cNvGrpSpPr/>
          <p:nvPr/>
        </p:nvGrpSpPr>
        <p:grpSpPr>
          <a:xfrm>
            <a:off x="713400" y="4442088"/>
            <a:ext cx="959175" cy="162000"/>
            <a:chOff x="447675" y="1666875"/>
            <a:chExt cx="959175" cy="162000"/>
          </a:xfrm>
        </p:grpSpPr>
        <p:sp>
          <p:nvSpPr>
            <p:cNvPr id="760" name="Google Shape;760;p54"/>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4"/>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4"/>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4"/>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67"/>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Budget allocation</a:t>
            </a:r>
            <a:endParaRPr/>
          </a:p>
        </p:txBody>
      </p:sp>
      <p:graphicFrame>
        <p:nvGraphicFramePr>
          <p:cNvPr id="1314" name="Google Shape;1314;p67"/>
          <p:cNvGraphicFramePr/>
          <p:nvPr/>
        </p:nvGraphicFramePr>
        <p:xfrm>
          <a:off x="713200" y="1303025"/>
          <a:ext cx="7717500" cy="3211775"/>
        </p:xfrm>
        <a:graphic>
          <a:graphicData uri="http://schemas.openxmlformats.org/drawingml/2006/table">
            <a:tbl>
              <a:tblPr>
                <a:noFill/>
                <a:tableStyleId>{80A4A54D-D0AA-41FE-ACC1-520D53ACAE44}</a:tableStyleId>
              </a:tblPr>
              <a:tblGrid>
                <a:gridCol w="1929375">
                  <a:extLst>
                    <a:ext uri="{9D8B030D-6E8A-4147-A177-3AD203B41FA5}">
                      <a16:colId xmlns:a16="http://schemas.microsoft.com/office/drawing/2014/main" val="20000"/>
                    </a:ext>
                  </a:extLst>
                </a:gridCol>
                <a:gridCol w="1929375">
                  <a:extLst>
                    <a:ext uri="{9D8B030D-6E8A-4147-A177-3AD203B41FA5}">
                      <a16:colId xmlns:a16="http://schemas.microsoft.com/office/drawing/2014/main" val="20001"/>
                    </a:ext>
                  </a:extLst>
                </a:gridCol>
                <a:gridCol w="1929375">
                  <a:extLst>
                    <a:ext uri="{9D8B030D-6E8A-4147-A177-3AD203B41FA5}">
                      <a16:colId xmlns:a16="http://schemas.microsoft.com/office/drawing/2014/main" val="20002"/>
                    </a:ext>
                  </a:extLst>
                </a:gridCol>
                <a:gridCol w="1929375">
                  <a:extLst>
                    <a:ext uri="{9D8B030D-6E8A-4147-A177-3AD203B41FA5}">
                      <a16:colId xmlns:a16="http://schemas.microsoft.com/office/drawing/2014/main" val="20003"/>
                    </a:ext>
                  </a:extLst>
                </a:gridCol>
              </a:tblGrid>
              <a:tr h="670525">
                <a:tc>
                  <a:txBody>
                    <a:bodyPr/>
                    <a:lstStyle/>
                    <a:p>
                      <a:pPr marL="0" lvl="0" indent="0" algn="ctr" rtl="0">
                        <a:spcBef>
                          <a:spcPts val="0"/>
                        </a:spcBef>
                        <a:spcAft>
                          <a:spcPts val="0"/>
                        </a:spcAft>
                        <a:buNone/>
                      </a:pPr>
                      <a:r>
                        <a:rPr lang="en" sz="2400" b="1">
                          <a:solidFill>
                            <a:schemeClr val="accent4"/>
                          </a:solidFill>
                          <a:latin typeface="Baloo 2"/>
                          <a:ea typeface="Baloo 2"/>
                          <a:cs typeface="Baloo 2"/>
                          <a:sym typeface="Baloo 2"/>
                        </a:rPr>
                        <a:t>$2,300</a:t>
                      </a:r>
                      <a:endParaRPr sz="2400" b="1">
                        <a:solidFill>
                          <a:schemeClr val="accent4"/>
                        </a:solidFill>
                        <a:latin typeface="Baloo 2"/>
                        <a:ea typeface="Baloo 2"/>
                        <a:cs typeface="Baloo 2"/>
                        <a:sym typeface="Baloo 2"/>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400" b="1">
                          <a:solidFill>
                            <a:schemeClr val="accent4"/>
                          </a:solidFill>
                          <a:latin typeface="Baloo 2"/>
                          <a:ea typeface="Baloo 2"/>
                          <a:cs typeface="Baloo 2"/>
                          <a:sym typeface="Baloo 2"/>
                        </a:rPr>
                        <a:t>$1,500</a:t>
                      </a:r>
                      <a:endParaRPr sz="2400" b="1">
                        <a:solidFill>
                          <a:schemeClr val="accent4"/>
                        </a:solidFill>
                        <a:latin typeface="Baloo 2"/>
                        <a:ea typeface="Baloo 2"/>
                        <a:cs typeface="Baloo 2"/>
                        <a:sym typeface="Baloo 2"/>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400" b="1">
                          <a:solidFill>
                            <a:schemeClr val="accent4"/>
                          </a:solidFill>
                          <a:latin typeface="Baloo 2"/>
                          <a:ea typeface="Baloo 2"/>
                          <a:cs typeface="Baloo 2"/>
                          <a:sym typeface="Baloo 2"/>
                        </a:rPr>
                        <a:t>$35,000</a:t>
                      </a:r>
                      <a:endParaRPr sz="2400" b="1">
                        <a:solidFill>
                          <a:schemeClr val="accent4"/>
                        </a:solidFill>
                        <a:latin typeface="Baloo 2"/>
                        <a:ea typeface="Baloo 2"/>
                        <a:cs typeface="Baloo 2"/>
                        <a:sym typeface="Baloo 2"/>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400" b="1">
                          <a:solidFill>
                            <a:schemeClr val="accent4"/>
                          </a:solidFill>
                          <a:latin typeface="Baloo 2"/>
                          <a:ea typeface="Baloo 2"/>
                          <a:cs typeface="Baloo 2"/>
                          <a:sym typeface="Baloo 2"/>
                        </a:rPr>
                        <a:t>$5,600</a:t>
                      </a:r>
                      <a:endParaRPr sz="2400" b="1">
                        <a:solidFill>
                          <a:schemeClr val="accent4"/>
                        </a:solidFill>
                        <a:latin typeface="Baloo 2"/>
                        <a:ea typeface="Baloo 2"/>
                        <a:cs typeface="Baloo 2"/>
                        <a:sym typeface="Baloo 2"/>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1654150">
                <a:tc>
                  <a:txBody>
                    <a:bodyPr/>
                    <a:lstStyle/>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Small</a:t>
                      </a:r>
                      <a:endParaRPr>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Red</a:t>
                      </a:r>
                      <a:endParaRPr>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Cold</a:t>
                      </a:r>
                      <a:endParaRPr>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Rocky</a:t>
                      </a:r>
                      <a:endParaRPr>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Small</a:t>
                      </a:r>
                      <a:endParaRPr>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Hot</a:t>
                      </a:r>
                      <a:endParaRPr>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Dry</a:t>
                      </a:r>
                      <a:endParaRPr>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Vulcanic</a:t>
                      </a:r>
                      <a:endParaRPr>
                        <a:solidFill>
                          <a:schemeClr val="dk1"/>
                        </a:solidFill>
                        <a:latin typeface="Open Sans"/>
                        <a:ea typeface="Open Sans"/>
                        <a:cs typeface="Open Sans"/>
                        <a:sym typeface="Open Sans"/>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Small</a:t>
                      </a:r>
                      <a:endParaRPr>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Hot</a:t>
                      </a:r>
                      <a:endParaRPr>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Rocky</a:t>
                      </a:r>
                      <a:endParaRPr>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Cratered</a:t>
                      </a:r>
                      <a:endParaRPr>
                        <a:solidFill>
                          <a:schemeClr val="dk1"/>
                        </a:solidFill>
                        <a:latin typeface="Open Sans"/>
                        <a:ea typeface="Open Sans"/>
                        <a:cs typeface="Open Sans"/>
                        <a:sym typeface="Open Sans"/>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Large</a:t>
                      </a:r>
                      <a:endParaRPr>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Cold</a:t>
                      </a:r>
                      <a:endParaRPr>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Grassy</a:t>
                      </a:r>
                      <a:endParaRPr>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Stripped</a:t>
                      </a:r>
                      <a:endParaRPr>
                        <a:solidFill>
                          <a:schemeClr val="dk1"/>
                        </a:solidFill>
                        <a:latin typeface="Open Sans"/>
                        <a:ea typeface="Open Sans"/>
                        <a:cs typeface="Open Sans"/>
                        <a:sym typeface="Open Sans"/>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887100">
                <a:tc>
                  <a:txBody>
                    <a:bodyPr/>
                    <a:lstStyle/>
                    <a:p>
                      <a:pPr marL="0" lvl="0" indent="0" algn="ctr" rtl="0">
                        <a:spcBef>
                          <a:spcPts val="0"/>
                        </a:spcBef>
                        <a:spcAft>
                          <a:spcPts val="0"/>
                        </a:spcAft>
                        <a:buClr>
                          <a:srgbClr val="000000"/>
                        </a:buClr>
                        <a:buSzPts val="1100"/>
                        <a:buFont typeface="Arial"/>
                        <a:buNone/>
                      </a:pPr>
                      <a:r>
                        <a:rPr lang="en">
                          <a:solidFill>
                            <a:schemeClr val="dk1"/>
                          </a:solidFill>
                          <a:latin typeface="Open Sans"/>
                          <a:ea typeface="Open Sans"/>
                          <a:cs typeface="Open Sans"/>
                          <a:sym typeface="Open Sans"/>
                        </a:rPr>
                        <a:t>Mars is actually a very cold place</a:t>
                      </a:r>
                      <a:endParaRPr>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dk1"/>
                          </a:solidFill>
                          <a:latin typeface="Open Sans"/>
                          <a:ea typeface="Open Sans"/>
                          <a:cs typeface="Open Sans"/>
                          <a:sym typeface="Open Sans"/>
                        </a:rPr>
                        <a:t>Venus is the second planet from the Sun</a:t>
                      </a:r>
                      <a:endParaRPr>
                        <a:solidFill>
                          <a:schemeClr val="dk1"/>
                        </a:solidFill>
                        <a:latin typeface="Open Sans"/>
                        <a:ea typeface="Open Sans"/>
                        <a:cs typeface="Open Sans"/>
                        <a:sym typeface="Open Sans"/>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dk1"/>
                          </a:solidFill>
                          <a:latin typeface="Open Sans"/>
                          <a:ea typeface="Open Sans"/>
                          <a:cs typeface="Open Sans"/>
                          <a:sym typeface="Open Sans"/>
                        </a:rPr>
                        <a:t>Mercury is a very small planet</a:t>
                      </a:r>
                      <a:endParaRPr>
                        <a:solidFill>
                          <a:schemeClr val="dk1"/>
                        </a:solidFill>
                        <a:latin typeface="Open Sans"/>
                        <a:ea typeface="Open Sans"/>
                        <a:cs typeface="Open Sans"/>
                        <a:sym typeface="Open Sans"/>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dk1"/>
                          </a:solidFill>
                          <a:latin typeface="Open Sans"/>
                          <a:ea typeface="Open Sans"/>
                          <a:cs typeface="Open Sans"/>
                          <a:sym typeface="Open Sans"/>
                        </a:rPr>
                        <a:t>Jupiter is the biggest planet of them all</a:t>
                      </a:r>
                      <a:endParaRPr>
                        <a:solidFill>
                          <a:schemeClr val="dk1"/>
                        </a:solidFill>
                        <a:latin typeface="Open Sans"/>
                        <a:ea typeface="Open Sans"/>
                        <a:cs typeface="Open Sans"/>
                        <a:sym typeface="Open Sans"/>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Marketing Mix Waves Style by Slidesgo">
  <a:themeElements>
    <a:clrScheme name="Simple Light">
      <a:dk1>
        <a:srgbClr val="000000"/>
      </a:dk1>
      <a:lt1>
        <a:srgbClr val="F3EAE3"/>
      </a:lt1>
      <a:dk2>
        <a:srgbClr val="F0DECD"/>
      </a:dk2>
      <a:lt2>
        <a:srgbClr val="FF4D01"/>
      </a:lt2>
      <a:accent1>
        <a:srgbClr val="FED002"/>
      </a:accent1>
      <a:accent2>
        <a:srgbClr val="01967A"/>
      </a:accent2>
      <a:accent3>
        <a:srgbClr val="7CACE1"/>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158</Words>
  <Application>Microsoft Office PowerPoint</Application>
  <PresentationFormat>On-screen Show (16:9)</PresentationFormat>
  <Paragraphs>39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Open Sans</vt:lpstr>
      <vt:lpstr>Baloo 2</vt:lpstr>
      <vt:lpstr>Marketing Mix Waves Style by Slidesgo</vt:lpstr>
      <vt:lpstr>ITP4511 DEMO</vt:lpstr>
      <vt:lpstr>Introduction</vt:lpstr>
      <vt:lpstr>About us</vt:lpstr>
      <vt:lpstr>—Someone Famous</vt:lpstr>
      <vt:lpstr>Analysis</vt:lpstr>
      <vt:lpstr>Budget allocation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Mix Waves Style</dc:title>
  <cp:lastModifiedBy>user</cp:lastModifiedBy>
  <cp:revision>4</cp:revision>
  <dcterms:modified xsi:type="dcterms:W3CDTF">2023-05-07T10:05:41Z</dcterms:modified>
</cp:coreProperties>
</file>