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79115" autoAdjust="0"/>
  </p:normalViewPr>
  <p:slideViewPr>
    <p:cSldViewPr snapToGrid="0">
      <p:cViewPr varScale="1">
        <p:scale>
          <a:sx n="43" d="100"/>
          <a:sy n="43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A9635-E908-4323-9506-14EEA0DD133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3FB8-997D-4236-8B0A-98FF06CC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A3FB8-997D-4236-8B0A-98FF06CCF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42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7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2201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81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3329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3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27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9193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B142CF-6A0E-499A-9D3B-71D2AD9A953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DA681A-0FF3-4D68-BA07-E35A09C93F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8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 smtClean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中研院天氣</a:t>
            </a:r>
            <a:r>
              <a:rPr lang="en-US" altLang="zh-TW" sz="8000" dirty="0" smtClean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zh-TW" altLang="en-US" sz="8000" dirty="0" smtClean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zh-TW" altLang="en-US" sz="8000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So far open data of weather</a:t>
            </a:r>
            <a:endParaRPr lang="zh-TW" altLang="en-US" cap="none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55113"/>
              </p:ext>
            </p:extLst>
          </p:nvPr>
        </p:nvGraphicFramePr>
        <p:xfrm>
          <a:off x="1250950" y="2286000"/>
          <a:ext cx="10179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項次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資料集名稱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資料集編號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資料項編號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一般天氣預報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今明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小時天氣預報 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F-C0032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F-C0032-001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鄉鎮天氣預報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單一鄉鎮市區預報資 料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F-D0047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F-D0047-001~F-D0047-091</a:t>
                      </a:r>
                      <a:endParaRPr lang="zh-TW" altLang="en-US" dirty="0" smtClean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鄉鎮天氣預報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全臺灣各鄉鎮市區預報資料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F-D0047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F-D0047-093</a:t>
                      </a:r>
                      <a:endParaRPr lang="zh-TW" altLang="en-US" dirty="0" smtClean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即時海況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潮位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沿岸潮位站監測資料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O-A0017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O-A0017-001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即時海況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海象海溫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浮標站監測資料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O-A0018</a:t>
                      </a:r>
                      <a:endParaRPr lang="zh-TW" altLang="en-US" dirty="0" smtClean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O-A0018-001</a:t>
                      </a:r>
                      <a:endParaRPr lang="zh-TW" altLang="en-US" dirty="0" smtClean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即時海況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海溫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浮標站與沿岸潮位站監測資料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O-A0019</a:t>
                      </a:r>
                      <a:endParaRPr lang="zh-TW" altLang="en-US" dirty="0" smtClean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O-A0019-001</a:t>
                      </a:r>
                      <a:endParaRPr lang="zh-TW" altLang="en-US" dirty="0" smtClean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潮汐預報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未來 </a:t>
                      </a:r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TW" altLang="en-US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個月潮汐預報 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F-A0021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F-A0021-001</a:t>
                      </a:r>
                      <a:endParaRPr lang="zh-TW" altLang="en-US" dirty="0"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8513" marR="885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Member authorization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使用氣象開放資料擷取介面時，必須配合 </a:t>
            </a:r>
            <a:r>
              <a:rPr lang="en-US" altLang="zh-TW" sz="2400" dirty="0" err="1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Opendata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授權碼使用。氣象開放 資料擷取授權方式為採用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HTTP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基本認證（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HTTP Basic Authentication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）以 確認授權身分，即在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HTTP header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裡設定屬性 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Authorization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的值為氣象局會員 </a:t>
            </a:r>
            <a:r>
              <a:rPr lang="en-US" altLang="zh-TW" sz="2400" dirty="0" err="1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Opendata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授權碼。 氣象局會員 </a:t>
            </a:r>
            <a:r>
              <a:rPr lang="en-US" altLang="zh-TW" sz="2400" dirty="0" err="1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Opendata</a:t>
            </a:r>
            <a:r>
              <a:rPr lang="en-US" altLang="zh-TW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授權碼可於登入氣象資料開放平臺後，至「資料使用 說明」頁面點選「取得授權碼」按鈕取得。 </a:t>
            </a:r>
            <a:endParaRPr lang="zh-TW" altLang="en-US" sz="24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Program </a:t>
            </a:r>
            <a:r>
              <a:rPr lang="en-US" cap="none" dirty="0" smtClean="0"/>
              <a:t>results - Python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4" y="2220924"/>
            <a:ext cx="8142715" cy="8332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2854" y="1690688"/>
            <a:ext cx="427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請輸入資料集編號及地點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32854" y="3076992"/>
            <a:ext cx="427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148175" y="3429456"/>
            <a:ext cx="49581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elementName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Wx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‘time’: [{‘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endTime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’: ‘2016-12-22 ’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'18:00:00',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'parameter': 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parameterValue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'26','paramterName': '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陰時多雲短暫陣雨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'},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‘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startTime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’: ‘2016-12-22 ’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'12:00:00'}</a:t>
            </a:r>
          </a:p>
          <a:p>
            <a:endParaRPr lang="en-US" altLang="zh-TW" sz="1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elementName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PoP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‘time’: [{‘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endTime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’: ‘2016-12-22 ’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'18:00:00',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'parameter': 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parameterUnit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百分比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','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paramterName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'60'},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‘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startTime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’: ‘2016-12-22 ’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'12:00:00'}</a:t>
            </a:r>
          </a:p>
          <a:p>
            <a:endParaRPr lang="en-US" altLang="zh-TW" sz="1400" dirty="0" smtClean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elementName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MinT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'time': [{'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endTime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'2016-12-22 ‘ '18:00:00',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'parameter': 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parameterUnit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'C','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paramterName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'18'},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startTime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'2016-12-22 ‘ '12:00:00'}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096000" y="3450652"/>
            <a:ext cx="49581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elementName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'CI',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'time': [{'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endTime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'2016-12-22 ''18:00:00',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'parameter': 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paramterName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</a:t>
            </a:r>
            <a:r>
              <a:rPr lang="zh-TW" altLang="en-US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稍有寒意至舒適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'},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startTime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'2016-12-22 ''12:00:00'}</a:t>
            </a:r>
          </a:p>
          <a:p>
            <a:endParaRPr lang="en-US" altLang="zh-TW" sz="1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elementName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MaxT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','time': [{'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endTime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'2016-12-22 ''18:00:00',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'parameter': {'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parameterUnit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'C','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paramterName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'22'},</a:t>
            </a:r>
          </a:p>
          <a:p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400" dirty="0" err="1" smtClean="0">
                <a:ea typeface="標楷體" panose="03000509000000000000" pitchFamily="65" charset="-120"/>
                <a:cs typeface="Times New Roman" panose="02020603050405020304" pitchFamily="18" charset="0"/>
              </a:rPr>
              <a:t>startTime</a:t>
            </a:r>
            <a:r>
              <a:rPr lang="en-US" altLang="zh-TW" sz="14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': '2016-12-22 ''12:00:00'}</a:t>
            </a:r>
          </a:p>
        </p:txBody>
      </p:sp>
    </p:spTree>
    <p:extLst>
      <p:ext uri="{BB962C8B-B14F-4D97-AF65-F5344CB8AC3E}">
        <p14:creationId xmlns:p14="http://schemas.microsoft.com/office/powerpoint/2010/main" val="5492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566</TotalTime>
  <Words>501</Words>
  <Application>Microsoft Office PowerPoint</Application>
  <PresentationFormat>Widescreen</PresentationFormat>
  <Paragraphs>62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Gill Sans MT</vt:lpstr>
      <vt:lpstr>Impact</vt:lpstr>
      <vt:lpstr>Times New Roman</vt:lpstr>
      <vt:lpstr>Badge</vt:lpstr>
      <vt:lpstr>中研院天氣API說明</vt:lpstr>
      <vt:lpstr>So far open data of weather</vt:lpstr>
      <vt:lpstr>Member authorization</vt:lpstr>
      <vt:lpstr>Program results -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Lily</dc:creator>
  <cp:lastModifiedBy>HSCC_HsinWei</cp:lastModifiedBy>
  <cp:revision>40</cp:revision>
  <dcterms:created xsi:type="dcterms:W3CDTF">2016-12-22T06:51:53Z</dcterms:created>
  <dcterms:modified xsi:type="dcterms:W3CDTF">2017-05-25T01:40:58Z</dcterms:modified>
</cp:coreProperties>
</file>