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74EB3-8319-4DA4-BDB6-AE5442753410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401A8-5821-400C-8C01-0032DBC154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7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401A8-5821-400C-8C01-0032DBC1545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09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9FDB-F44E-4B8E-99A1-11EA9853180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296-1EAE-490A-AE85-2D6BE0D6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99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9FDB-F44E-4B8E-99A1-11EA9853180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296-1EAE-490A-AE85-2D6BE0D6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72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9FDB-F44E-4B8E-99A1-11EA9853180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296-1EAE-490A-AE85-2D6BE0D6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68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9FDB-F44E-4B8E-99A1-11EA9853180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296-1EAE-490A-AE85-2D6BE0D6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09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9FDB-F44E-4B8E-99A1-11EA9853180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296-1EAE-490A-AE85-2D6BE0D6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38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9FDB-F44E-4B8E-99A1-11EA9853180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296-1EAE-490A-AE85-2D6BE0D6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33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9FDB-F44E-4B8E-99A1-11EA9853180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296-1EAE-490A-AE85-2D6BE0D6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7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9FDB-F44E-4B8E-99A1-11EA9853180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296-1EAE-490A-AE85-2D6BE0D6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11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9FDB-F44E-4B8E-99A1-11EA9853180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296-1EAE-490A-AE85-2D6BE0D6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39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9FDB-F44E-4B8E-99A1-11EA9853180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296-1EAE-490A-AE85-2D6BE0D6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75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9FDB-F44E-4B8E-99A1-11EA9853180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296-1EAE-490A-AE85-2D6BE0D6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34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9FDB-F44E-4B8E-99A1-11EA9853180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79296-1EAE-490A-AE85-2D6BE0D6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74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PM2.5</a:t>
            </a:r>
            <a:r>
              <a:rPr lang="zh-TW" altLang="en-US" dirty="0" smtClean="0"/>
              <a:t> 抓取程式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Author: Yu 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567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資料來源及資料型式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795" y="2151856"/>
            <a:ext cx="8039100" cy="447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66" y="3222738"/>
            <a:ext cx="7198879" cy="308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5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程式介紹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2126" y="2802640"/>
            <a:ext cx="6848475" cy="1524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77727" y="3957308"/>
            <a:ext cx="87716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600" y="2945987"/>
            <a:ext cx="15696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資料儲存位置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6" idx="3"/>
          </p:cNvCxnSpPr>
          <p:nvPr/>
        </p:nvCxnSpPr>
        <p:spPr>
          <a:xfrm>
            <a:off x="2856260" y="3130653"/>
            <a:ext cx="441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3"/>
          </p:cNvCxnSpPr>
          <p:nvPr/>
        </p:nvCxnSpPr>
        <p:spPr>
          <a:xfrm>
            <a:off x="2754890" y="4141974"/>
            <a:ext cx="542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6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環境及參數設置</a:t>
            </a:r>
            <a:endParaRPr lang="zh-TW" altLang="en-US" dirty="0"/>
          </a:p>
        </p:txBody>
      </p:sp>
      <p:sp>
        <p:nvSpPr>
          <p:cNvPr id="10" name="內容版面配置區 9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92900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環境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 3.5</a:t>
            </a:r>
          </a:p>
          <a:p>
            <a:endParaRPr lang="en-US" altLang="zh-TW" dirty="0"/>
          </a:p>
          <a:p>
            <a:r>
              <a:rPr lang="zh-TW" altLang="en-US" dirty="0" smtClean="0"/>
              <a:t>主程式參數設置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46" y="3337834"/>
            <a:ext cx="2447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運行結果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360" y="4076773"/>
            <a:ext cx="7581900" cy="8096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402" y="2152650"/>
            <a:ext cx="3381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7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</Words>
  <Application>Microsoft Office PowerPoint</Application>
  <PresentationFormat>寬螢幕</PresentationFormat>
  <Paragraphs>13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PM2.5 抓取程式</vt:lpstr>
      <vt:lpstr>資料來源及資料型式</vt:lpstr>
      <vt:lpstr>程式介紹</vt:lpstr>
      <vt:lpstr>環境及參數設置</vt:lpstr>
      <vt:lpstr>運行結果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PM2.5 抓取程式</dc:title>
  <dc:creator>Yu Da Cheng</dc:creator>
  <cp:lastModifiedBy>Yu Da Cheng</cp:lastModifiedBy>
  <cp:revision>3</cp:revision>
  <dcterms:created xsi:type="dcterms:W3CDTF">2017-05-26T06:46:19Z</dcterms:created>
  <dcterms:modified xsi:type="dcterms:W3CDTF">2017-05-26T06:59:50Z</dcterms:modified>
</cp:coreProperties>
</file>