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Samsung Sharp Sans" panose="020B0604020202020204" charset="0"/>
      <p:bold r:id="rId9"/>
    </p:embeddedFont>
    <p:embeddedFont>
      <p:font typeface="SamsungOne 400" panose="020B0503030303020204"/>
      <p:regular r:id="rId10"/>
    </p:embeddedFont>
    <p:embeddedFont>
      <p:font typeface="SamsungOne 400C" panose="020B0506030303020204"/>
      <p:regular r:id="rId11"/>
    </p:embeddedFont>
    <p:embeddedFont>
      <p:font typeface="SamsungOne 700" panose="020B0803030303020204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05" d="100"/>
          <a:sy n="105" d="100"/>
        </p:scale>
        <p:origin x="126" y="246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and 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429000"/>
            <a:ext cx="6837808" cy="276999"/>
          </a:xfrm>
        </p:spPr>
        <p:txBody>
          <a:bodyPr/>
          <a:lstStyle/>
          <a:p>
            <a:r>
              <a:rPr lang="en-US" altLang="ko-KR"/>
              <a:t>Team Name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7261950" cy="1477328"/>
          </a:xfrm>
        </p:spPr>
        <p:txBody>
          <a:bodyPr/>
          <a:lstStyle/>
          <a:p>
            <a:r>
              <a:rPr lang="en-US" altLang="ko-KR" dirty="0"/>
              <a:t>Project Name</a:t>
            </a:r>
            <a:br>
              <a:rPr lang="en-US" altLang="ko-KR" dirty="0"/>
            </a:br>
            <a:r>
              <a:rPr lang="en-US" altLang="ko-KR" dirty="0" err="1"/>
              <a:t>Estadios</a:t>
            </a:r>
            <a:r>
              <a:rPr lang="en-US" altLang="ko-KR" dirty="0"/>
              <a:t> y </a:t>
            </a:r>
            <a:r>
              <a:rPr lang="en-US" altLang="ko-KR" dirty="0" err="1"/>
              <a:t>fanaticos</a:t>
            </a:r>
            <a:endParaRPr lang="ko-KR" altLang="en-US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DB7DEF84-1B3A-8843-98A9-028127A200B2}"/>
              </a:ext>
            </a:extLst>
          </p:cNvPr>
          <p:cNvSpPr txBox="1">
            <a:spLocks/>
          </p:cNvSpPr>
          <p:nvPr/>
        </p:nvSpPr>
        <p:spPr>
          <a:xfrm>
            <a:off x="4263300" y="5148000"/>
            <a:ext cx="3475412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 dirty="0"/>
              <a:t>Lunes 28 de octubre de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Level-1</a:t>
            </a:r>
          </a:p>
          <a:p>
            <a:pPr lvl="1"/>
            <a:r>
              <a:rPr lang="en-US" altLang="ko-KR" dirty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master.</a:t>
            </a: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74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SamsungOne 400C</vt:lpstr>
      <vt:lpstr>SamsungOne 700</vt:lpstr>
      <vt:lpstr>Arial</vt:lpstr>
      <vt:lpstr>Samsung Sharp Sans Bold</vt:lpstr>
      <vt:lpstr>Samsung Sharp Sans Medium</vt:lpstr>
      <vt:lpstr>SamsungOne 400</vt:lpstr>
      <vt:lpstr>Calibri</vt:lpstr>
      <vt:lpstr>Samsung Sharp Sans</vt:lpstr>
      <vt:lpstr>맑은 고딕</vt:lpstr>
      <vt:lpstr>Office Theme</vt:lpstr>
      <vt:lpstr>Project Name Estadios y fanaticos</vt:lpstr>
      <vt:lpstr>Presentación de PowerPoint</vt:lpstr>
      <vt:lpstr>Slide Title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Billy</cp:lastModifiedBy>
  <cp:revision>2084</cp:revision>
  <dcterms:created xsi:type="dcterms:W3CDTF">2019-07-06T14:12:49Z</dcterms:created>
  <dcterms:modified xsi:type="dcterms:W3CDTF">2024-10-21T12:37:45Z</dcterms:modified>
</cp:coreProperties>
</file>