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3" r:id="rId1"/>
  </p:sldMasterIdLst>
  <p:notesMasterIdLst>
    <p:notesMasterId r:id="rId6"/>
  </p:notesMasterIdLst>
  <p:sldIdLst>
    <p:sldId id="790" r:id="rId2"/>
    <p:sldId id="791" r:id="rId3"/>
    <p:sldId id="792" r:id="rId4"/>
    <p:sldId id="788" r:id="rId5"/>
  </p:sldIdLst>
  <p:sldSz cx="9902825" cy="6858000"/>
  <p:notesSz cx="6858000" cy="9144000"/>
  <p:embeddedFontLst>
    <p:embeddedFont>
      <p:font typeface="맑은 고딕" panose="020B0503020000020004" pitchFamily="50" charset="-127"/>
      <p:regular r:id="rId7"/>
      <p:bold r:id="rId8"/>
    </p:embeddedFont>
    <p:embeddedFont>
      <p:font typeface="SamsungOne 400C" panose="020B0506030303020204" pitchFamily="34" charset="0"/>
      <p:regular r:id="rId9"/>
    </p:embeddedFont>
    <p:embeddedFont>
      <p:font typeface="Samsung Sharp Sans" pitchFamily="2" charset="0"/>
      <p:bold r:id="rId10"/>
    </p:embeddedFont>
    <p:embeddedFont>
      <p:font typeface="SamsungOneKorean 400" panose="020B0503030303020204" pitchFamily="50" charset="-127"/>
      <p:regular r:id="rId11"/>
    </p:embeddedFont>
    <p:embeddedFont>
      <p:font typeface="Samsung Sharp Sans Medium" pitchFamily="2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SamsungOne 700" panose="020B0803030303020204" pitchFamily="34" charset="0"/>
      <p:bold r:id="rId17"/>
    </p:embeddedFont>
    <p:embeddedFont>
      <p:font typeface="Arial Unicode MS" panose="020B0604020202020204" pitchFamily="50" charset="-127"/>
      <p:regular r:id="rId18"/>
    </p:embeddedFont>
    <p:embeddedFont>
      <p:font typeface="Samsung Sharp Sans Bold" pitchFamily="2" charset="0"/>
      <p:bold r:id="rId19"/>
    </p:embeddedFont>
    <p:embeddedFont>
      <p:font typeface="SamsungOne 400" panose="020B0503030303020204" pitchFamily="34" charset="0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1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EB0"/>
    <a:srgbClr val="FFB546"/>
    <a:srgbClr val="FF4337"/>
    <a:srgbClr val="00B3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72205" autoAdjust="0"/>
  </p:normalViewPr>
  <p:slideViewPr>
    <p:cSldViewPr snapToGrid="0">
      <p:cViewPr varScale="1">
        <p:scale>
          <a:sx n="80" d="100"/>
          <a:sy n="80" d="100"/>
        </p:scale>
        <p:origin x="1106" y="51"/>
      </p:cViewPr>
      <p:guideLst>
        <p:guide pos="3119"/>
        <p:guide orient="horz"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B57C17-E6FD-4AF5-A787-31E9CCE99A85}" type="datetimeFigureOut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9C55F-00F1-4985-9065-F2D92AE05D0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53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5" name="슬라이드 번호 개체 틀 15">
            <a:extLst>
              <a:ext uri="{FF2B5EF4-FFF2-40B4-BE49-F238E27FC236}">
                <a16:creationId xmlns="" xmlns:a16="http://schemas.microsoft.com/office/drawing/2014/main" id="{CCEC8F59-794B-4743-A6D7-1BC9720006CB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56667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od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5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42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82022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rgbClr val="0924A5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31" y="6141164"/>
            <a:ext cx="1371564" cy="450000"/>
          </a:xfrm>
          <a:prstGeom prst="rect">
            <a:avLst/>
          </a:prstGeom>
        </p:spPr>
      </p:pic>
      <p:sp>
        <p:nvSpPr>
          <p:cNvPr id="7" name="직사각형 133">
            <a:extLst>
              <a:ext uri="{FF2B5EF4-FFF2-40B4-BE49-F238E27FC236}">
                <a16:creationId xmlns="" xmlns:a16="http://schemas.microsoft.com/office/drawing/2014/main" id="{DE8CAD59-3F29-4FBB-AE0A-697DDFD5E69E}"/>
              </a:ext>
            </a:extLst>
          </p:cNvPr>
          <p:cNvSpPr/>
          <p:nvPr userDrawn="1"/>
        </p:nvSpPr>
        <p:spPr>
          <a:xfrm>
            <a:off x="990000" y="4320000"/>
            <a:ext cx="5832526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914400" latinLnBrk="1">
              <a:defRPr/>
            </a:pPr>
            <a:r>
              <a:rPr lang="en-US" altLang="ko-KR" sz="24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Coding </a:t>
            </a:r>
            <a:r>
              <a:rPr lang="en-US" altLang="ko-KR" sz="24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and </a:t>
            </a:r>
            <a:r>
              <a:rPr lang="en-US" altLang="ko-KR" sz="24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Programming Course</a:t>
            </a:r>
            <a:endParaRPr lang="ko-KR" altLang="en-US" sz="24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86149771-D78D-40D7-8B97-564358008D8D}"/>
              </a:ext>
            </a:extLst>
          </p:cNvPr>
          <p:cNvSpPr/>
          <p:nvPr userDrawn="1"/>
        </p:nvSpPr>
        <p:spPr>
          <a:xfrm>
            <a:off x="724689" y="4320000"/>
            <a:ext cx="54000" cy="360000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1" name="텍스트 개체 틀 18">
            <a:extLst>
              <a:ext uri="{FF2B5EF4-FFF2-40B4-BE49-F238E27FC236}">
                <a16:creationId xmlns="" xmlns:a16="http://schemas.microsoft.com/office/drawing/2014/main" id="{02AC410D-7805-4DA9-915F-991D72686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551768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12" name="제목 2">
            <a:extLst>
              <a:ext uri="{FF2B5EF4-FFF2-40B4-BE49-F238E27FC236}">
                <a16:creationId xmlns="" xmlns:a16="http://schemas.microsoft.com/office/drawing/2014/main" id="{44AF0917-EEBC-44C5-8BA6-F1CA2AFA4B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1710000"/>
            <a:ext cx="5221019" cy="1477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8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229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직사각형 133">
            <a:extLst>
              <a:ext uri="{FF2B5EF4-FFF2-40B4-BE49-F238E27FC236}">
                <a16:creationId xmlns="" xmlns:a16="http://schemas.microsoft.com/office/drawing/2014/main" id="{7A4BCBFF-5289-45FE-BA09-DFF42AF8A347}"/>
              </a:ext>
            </a:extLst>
          </p:cNvPr>
          <p:cNvSpPr/>
          <p:nvPr userDrawn="1"/>
        </p:nvSpPr>
        <p:spPr>
          <a:xfrm>
            <a:off x="990000" y="4157757"/>
            <a:ext cx="3563339" cy="3231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defTabSz="457200">
              <a:defRPr/>
            </a:pPr>
            <a:r>
              <a:rPr lang="en-US" altLang="ko-KR" sz="2100" baseline="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C&amp;P </a:t>
            </a:r>
            <a:r>
              <a:rPr lang="en-US" altLang="ko-KR" sz="2100" dirty="0" smtClean="0">
                <a:solidFill>
                  <a:srgbClr val="1428A0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Course</a:t>
            </a:r>
            <a:endParaRPr lang="ko-KR" altLang="en-US" sz="2100" dirty="0">
              <a:solidFill>
                <a:srgbClr val="1428A0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4AA6CFBD-D9B3-4245-A68B-1D7EC1CB6F07}"/>
              </a:ext>
            </a:extLst>
          </p:cNvPr>
          <p:cNvSpPr/>
          <p:nvPr userDrawn="1"/>
        </p:nvSpPr>
        <p:spPr>
          <a:xfrm>
            <a:off x="720000" y="2095275"/>
            <a:ext cx="60008" cy="1759369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1B2EB59A-603F-4715-ABA1-D9DF69D44512}"/>
              </a:ext>
            </a:extLst>
          </p:cNvPr>
          <p:cNvSpPr/>
          <p:nvPr userDrawn="1"/>
        </p:nvSpPr>
        <p:spPr>
          <a:xfrm>
            <a:off x="720000" y="4157757"/>
            <a:ext cx="60008" cy="323165"/>
          </a:xfrm>
          <a:prstGeom prst="rect">
            <a:avLst/>
          </a:prstGeom>
          <a:solidFill>
            <a:srgbClr val="1428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>
              <a:defRPr/>
            </a:pPr>
            <a:endParaRPr lang="ko-KR" altLang="en-US" dirty="0">
              <a:solidFill>
                <a:prstClr val="white"/>
              </a:solidFill>
              <a:latin typeface="Calibri" panose="020F0502020204030204"/>
              <a:ea typeface="맑은 고딕" panose="020B0503020000020004" pitchFamily="50" charset="-127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CF6BC111-C555-4B09-8375-33C4F4C2FB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000" y="2095275"/>
            <a:ext cx="5221019" cy="13542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defRPr lang="ko-KR" altLang="en-US" sz="4400">
                <a:solidFill>
                  <a:schemeClr val="tx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200" latinLnBrk="0"/>
            <a:r>
              <a:rPr lang="en-US" altLang="ko-KR" dirty="0"/>
              <a:t>Project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  <p:sp>
        <p:nvSpPr>
          <p:cNvPr id="17" name="텍스트 개체 틀 18">
            <a:extLst>
              <a:ext uri="{FF2B5EF4-FFF2-40B4-BE49-F238E27FC236}">
                <a16:creationId xmlns="" xmlns:a16="http://schemas.microsoft.com/office/drawing/2014/main" id="{CBEAE583-0BAA-455B-9555-B00A4FE8B1C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0000" y="3577645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800" dirty="0">
                <a:solidFill>
                  <a:schemeClr val="bg1">
                    <a:lumMod val="50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Team 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03129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614" userDrawn="1">
          <p15:clr>
            <a:srgbClr val="FBAE40"/>
          </p15:clr>
        </p15:guide>
        <p15:guide id="2" pos="443" userDrawn="1">
          <p15:clr>
            <a:srgbClr val="FBAE40"/>
          </p15:clr>
        </p15:guide>
        <p15:guide id="3" pos="5955">
          <p15:clr>
            <a:srgbClr val="FBAE40"/>
          </p15:clr>
        </p15:guide>
        <p15:guide id="4" pos="60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3" name="제목 2">
            <a:extLst>
              <a:ext uri="{FF2B5EF4-FFF2-40B4-BE49-F238E27FC236}">
                <a16:creationId xmlns="" xmlns:a16="http://schemas.microsoft.com/office/drawing/2014/main" id="{4625E1FE-2B04-4D8E-A51A-6B9CEC7B3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468" y="1440000"/>
            <a:ext cx="8541187" cy="4924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>
              <a:lnSpc>
                <a:spcPct val="100000"/>
              </a:lnSpc>
              <a:spcBef>
                <a:spcPts val="0"/>
              </a:spcBef>
              <a:def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19" name="텍스트 개체 틀 18">
            <a:extLst>
              <a:ext uri="{FF2B5EF4-FFF2-40B4-BE49-F238E27FC236}">
                <a16:creationId xmlns="" xmlns:a16="http://schemas.microsoft.com/office/drawing/2014/main" id="{DFEC8C6A-D95C-4B3C-9803-6F9071BF0C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68" y="450000"/>
            <a:ext cx="323896" cy="27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No</a:t>
            </a:r>
            <a:endParaRPr lang="ko-KR" altLang="en-US" dirty="0"/>
          </a:p>
        </p:txBody>
      </p:sp>
      <p:sp>
        <p:nvSpPr>
          <p:cNvPr id="20" name="텍스트 개체 틀 18">
            <a:extLst>
              <a:ext uri="{FF2B5EF4-FFF2-40B4-BE49-F238E27FC236}">
                <a16:creationId xmlns="" xmlns:a16="http://schemas.microsoft.com/office/drawing/2014/main" id="{6DA22BCA-E7E2-4377-AD8E-AC1336C3DB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000" y="450001"/>
            <a:ext cx="6837808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799" dirty="0">
                <a:solidFill>
                  <a:schemeClr val="bg1"/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21" name="텍스트 개체 틀 18">
            <a:extLst>
              <a:ext uri="{FF2B5EF4-FFF2-40B4-BE49-F238E27FC236}">
                <a16:creationId xmlns="" xmlns:a16="http://schemas.microsoft.com/office/drawing/2014/main" id="{7647BD6A-5F13-45AE-859C-AF2BA0A739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12825" y="480779"/>
            <a:ext cx="34062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defRPr>
            </a:lvl1pPr>
          </a:lstStyle>
          <a:p>
            <a:pPr marL="0" lvl="0" algn="r" defTabSz="457063" latinLnBrk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23" name="텍스트 개체 틀 18">
            <a:extLst>
              <a:ext uri="{FF2B5EF4-FFF2-40B4-BE49-F238E27FC236}">
                <a16:creationId xmlns="" xmlns:a16="http://schemas.microsoft.com/office/drawing/2014/main" id="{3A9667F7-80AD-4A7A-8543-285975B06BE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40667" y="480779"/>
            <a:ext cx="467850" cy="246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ko-KR" altLang="en-US" sz="1600" dirty="0">
                <a:solidFill>
                  <a:schemeClr val="bg1">
                    <a:lumMod val="85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defRPr>
            </a:lvl1pPr>
          </a:lstStyle>
          <a:p>
            <a:pPr marL="0" lvl="0" defTabSz="457050" latinLnBrk="0"/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16" name="텍스트 개체 틀 7">
            <a:extLst>
              <a:ext uri="{FF2B5EF4-FFF2-40B4-BE49-F238E27FC236}">
                <a16:creationId xmlns="" xmlns:a16="http://schemas.microsoft.com/office/drawing/2014/main" id="{B6D584F0-F100-4FB4-B935-0E81DB1D3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2288" y="2221661"/>
            <a:ext cx="8055439" cy="914400"/>
          </a:xfrm>
          <a:prstGeom prst="rect">
            <a:avLst/>
          </a:prstGeom>
        </p:spPr>
        <p:txBody>
          <a:bodyPr lIns="0" tIns="0" rIns="0" bIns="0"/>
          <a:lstStyle>
            <a:lvl1pPr marL="177747" indent="-177747">
              <a:lnSpc>
                <a:spcPts val="1800"/>
              </a:lnSpc>
              <a:buSzPct val="105000"/>
              <a:buFontTx/>
              <a:buBlip>
                <a:blip r:embed="rId3"/>
              </a:buBlip>
              <a:defRPr kumimoji="1" lang="en-US" altLang="ko-KR" sz="1400" kern="120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1pPr>
            <a:lvl2pPr marL="360255" indent="-182508">
              <a:lnSpc>
                <a:spcPts val="1800"/>
              </a:lnSpc>
              <a:buSzPct val="80000"/>
              <a:buFontTx/>
              <a:buBlip>
                <a:blip r:embed="rId4"/>
              </a:buBlip>
              <a:tabLst>
                <a:tab pos="447541" algn="l"/>
              </a:tabLst>
              <a:defRPr lang="en-US" altLang="ko-KR" sz="1300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SamsungOne 400" panose="020B0503030303020204" pitchFamily="34" charset="0"/>
                <a:ea typeface="SamsungOne 400" panose="020B0503030303020204" pitchFamily="34" charset="0"/>
                <a:cs typeface="+mn-cs"/>
              </a:defRPr>
            </a:lvl2pPr>
          </a:lstStyle>
          <a:p>
            <a:pPr lvl="0"/>
            <a:r>
              <a:rPr lang="en-US" altLang="ko-KR" dirty="0"/>
              <a:t>Level1</a:t>
            </a:r>
          </a:p>
          <a:p>
            <a:pPr lvl="1"/>
            <a:r>
              <a:rPr lang="en-US" altLang="ko-KR" dirty="0"/>
              <a:t>Level2</a:t>
            </a:r>
          </a:p>
          <a:p>
            <a:pPr lvl="1"/>
            <a:endParaRPr lang="en-US" altLang="ko-KR" dirty="0"/>
          </a:p>
          <a:p>
            <a:pPr marL="628461" lvl="1" indent="-207901" algn="l" defTabSz="843830" rtl="0" eaLnBrk="1" latinLnBrk="1" hangingPunct="1">
              <a:lnSpc>
                <a:spcPct val="90000"/>
              </a:lnSpc>
              <a:spcBef>
                <a:spcPts val="462"/>
              </a:spcBef>
              <a:buSzPct val="90000"/>
              <a:buFontTx/>
              <a:buBlip>
                <a:blip r:embed="rId5"/>
              </a:buBlip>
            </a:pP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=""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102046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 userDrawn="1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17" name="슬라이드 번호 개체 틀 15">
            <a:extLst>
              <a:ext uri="{FF2B5EF4-FFF2-40B4-BE49-F238E27FC236}">
                <a16:creationId xmlns="" xmlns:a16="http://schemas.microsoft.com/office/drawing/2014/main" id="{D63EAE99-E447-4D3D-BFEE-6F01BCEB93C6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434159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02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  <p15:guide id="4" pos="32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le of Conten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88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</p:spTree>
    <p:extLst>
      <p:ext uri="{BB962C8B-B14F-4D97-AF65-F5344CB8AC3E}">
        <p14:creationId xmlns:p14="http://schemas.microsoft.com/office/powerpoint/2010/main" val="177962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14">
          <p15:clr>
            <a:srgbClr val="FBAE40"/>
          </p15:clr>
        </p15:guide>
        <p15:guide id="2" pos="443">
          <p15:clr>
            <a:srgbClr val="FBAE40"/>
          </p15:clr>
        </p15:guide>
        <p15:guide id="3" pos="5955">
          <p15:clr>
            <a:srgbClr val="FBAE40"/>
          </p15:clr>
        </p15:guide>
        <p15:guide id="4" pos="60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2825" cy="6858000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4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sp>
        <p:nvSpPr>
          <p:cNvPr id="7" name="슬라이드 번호 개체 틀 15">
            <a:extLst>
              <a:ext uri="{FF2B5EF4-FFF2-40B4-BE49-F238E27FC236}">
                <a16:creationId xmlns="" xmlns:a16="http://schemas.microsoft.com/office/drawing/2014/main" id="{E75758B0-2429-4331-898E-5EEED60D4280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3942502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955">
          <p15:clr>
            <a:srgbClr val="FBAE40"/>
          </p15:clr>
        </p15:guide>
        <p15:guide id="3" pos="28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="" xmlns:a16="http://schemas.microsoft.com/office/drawing/2014/main" id="{107951CE-0A5B-4EC7-B663-290867B6A3B2}"/>
              </a:ext>
            </a:extLst>
          </p:cNvPr>
          <p:cNvCxnSpPr/>
          <p:nvPr userDrawn="1"/>
        </p:nvCxnSpPr>
        <p:spPr>
          <a:xfrm>
            <a:off x="449468" y="6424935"/>
            <a:ext cx="900071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="" xmlns:a16="http://schemas.microsoft.com/office/drawing/2014/main" id="{DB8B1220-1660-457F-B990-656A8230EA54}"/>
              </a:ext>
            </a:extLst>
          </p:cNvPr>
          <p:cNvSpPr txBox="1">
            <a:spLocks/>
          </p:cNvSpPr>
          <p:nvPr userDrawn="1"/>
        </p:nvSpPr>
        <p:spPr>
          <a:xfrm>
            <a:off x="8836343" y="6498001"/>
            <a:ext cx="613839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r" defTabSz="914094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977B04-C971-4466-AB79-612C9E649B30}" type="slidenum">
              <a:rPr lang="en-US" altLang="ko-KR" sz="900" smtClean="0">
                <a:solidFill>
                  <a:schemeClr val="bg1">
                    <a:lumMod val="50000"/>
                  </a:schemeClr>
                </a:solidFill>
                <a:latin typeface="SamsungOne 400" panose="020B0503030303020204" pitchFamily="34" charset="0"/>
                <a:ea typeface="SamsungOne 400" panose="020B0503030303020204" pitchFamily="34" charset="0"/>
              </a:rPr>
              <a:pPr marL="0" marR="0" lvl="0" indent="0" algn="r" defTabSz="914094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SamsungOne 400" panose="020B0503030303020204" pitchFamily="34" charset="0"/>
              <a:ea typeface="SamsungOne 400" panose="020B0503030303020204" pitchFamily="34" charset="0"/>
              <a:cs typeface="Arial Unicode MS" panose="020B0604020202020204" pitchFamily="50" charset="-127"/>
            </a:endParaRPr>
          </a:p>
        </p:txBody>
      </p:sp>
      <p:sp>
        <p:nvSpPr>
          <p:cNvPr id="18" name="직사각형 7">
            <a:extLst>
              <a:ext uri="{FF2B5EF4-FFF2-40B4-BE49-F238E27FC236}">
                <a16:creationId xmlns="" xmlns:a16="http://schemas.microsoft.com/office/drawing/2014/main" id="{AA07D337-B9C3-4E5E-811E-AEFBB17ADEF5}"/>
              </a:ext>
            </a:extLst>
          </p:cNvPr>
          <p:cNvSpPr/>
          <p:nvPr userDrawn="1"/>
        </p:nvSpPr>
        <p:spPr>
          <a:xfrm>
            <a:off x="449468" y="6498001"/>
            <a:ext cx="2888788" cy="1692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algn="l"/>
            <a:r>
              <a:rPr lang="en-US" altLang="ko-KR" sz="1100" b="0" dirty="0">
                <a:solidFill>
                  <a:schemeClr val="bg1">
                    <a:lumMod val="50000"/>
                  </a:schemeClr>
                </a:solidFill>
                <a:latin typeface="Samsung Sharp Sans Bold" pitchFamily="2" charset="0"/>
                <a:ea typeface="Samsung Sharp Sans Bold" pitchFamily="2" charset="0"/>
                <a:cs typeface="Samsung Sharp Sans Bold" pitchFamily="2" charset="0"/>
              </a:rPr>
              <a:t>Samsung Innovation Campus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49468" y="900000"/>
            <a:ext cx="9000714" cy="0"/>
          </a:xfrm>
          <a:prstGeom prst="line">
            <a:avLst/>
          </a:prstGeom>
          <a:ln w="15875">
            <a:solidFill>
              <a:srgbClr val="0924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슬라이드 번호 개체 틀 15">
            <a:extLst>
              <a:ext uri="{FF2B5EF4-FFF2-40B4-BE49-F238E27FC236}">
                <a16:creationId xmlns="" xmlns:a16="http://schemas.microsoft.com/office/drawing/2014/main" id="{C5960DC7-D671-485D-92B0-FEED6CE658A3}"/>
              </a:ext>
            </a:extLst>
          </p:cNvPr>
          <p:cNvSpPr txBox="1">
            <a:spLocks/>
          </p:cNvSpPr>
          <p:nvPr userDrawn="1"/>
        </p:nvSpPr>
        <p:spPr>
          <a:xfrm>
            <a:off x="6846858" y="6498001"/>
            <a:ext cx="2349501" cy="138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>
            <a:defPPr>
              <a:defRPr lang="ko-KR"/>
            </a:defPPr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SamsungOne 300" panose="020B0303030303020204" pitchFamily="34" charset="0"/>
                <a:ea typeface="SamsungOne 300" panose="020B0303030303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defTabSz="914094" latinLnBrk="1">
              <a:defRPr/>
            </a:pP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  <a:latin typeface="Samsung Sharp Sans Medium" pitchFamily="2" charset="0"/>
                <a:ea typeface="Samsung Sharp Sans Medium" pitchFamily="2" charset="0"/>
                <a:cs typeface="Samsung Sharp Sans Medium" pitchFamily="2" charset="0"/>
              </a:rPr>
              <a:t>Project Name</a:t>
            </a:r>
          </a:p>
        </p:txBody>
      </p:sp>
    </p:spTree>
    <p:extLst>
      <p:ext uri="{BB962C8B-B14F-4D97-AF65-F5344CB8AC3E}">
        <p14:creationId xmlns:p14="http://schemas.microsoft.com/office/powerpoint/2010/main" val="13439506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5">
          <p15:clr>
            <a:srgbClr val="FBAE40"/>
          </p15:clr>
        </p15:guide>
        <p15:guide id="3" pos="595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2">
            <a:extLst>
              <a:ext uri="{FF2B5EF4-FFF2-40B4-BE49-F238E27FC236}">
                <a16:creationId xmlns="" xmlns:a16="http://schemas.microsoft.com/office/drawing/2014/main" id="{C441AFAB-5BBF-465C-B7A8-FED86E6261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4395"/>
            <a:ext cx="9899651" cy="6853605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2" y="0"/>
            <a:ext cx="9899651" cy="6858000"/>
          </a:xfrm>
          <a:prstGeom prst="rect">
            <a:avLst/>
          </a:prstGeom>
          <a:solidFill>
            <a:srgbClr val="1428A0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59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782B242C-8600-47F0-98D5-6EA512C41BF2}"/>
              </a:ext>
            </a:extLst>
          </p:cNvPr>
          <p:cNvSpPr/>
          <p:nvPr userDrawn="1"/>
        </p:nvSpPr>
        <p:spPr>
          <a:xfrm>
            <a:off x="449468" y="5677032"/>
            <a:ext cx="9000714" cy="7309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" panose="020B0503030303020204" pitchFamily="34" charset="0"/>
                <a:cs typeface="+mn-cs"/>
              </a:rPr>
              <a:t>ⓒ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2023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SAMSUNG. All rights reserved.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Samsung Electronics Corporate Citizenship Office holds the copyright of book.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This book is a literary property protected by copyright law so reprint and reproduction without permission are prohibited. </a:t>
            </a:r>
          </a:p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To use this book other than the curriculum of Samsung 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Innovation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amsungOne 400C" panose="020B0506030303020204" pitchFamily="34" charset="0"/>
                <a:ea typeface="SamsungOne 400C" panose="020B0506030303020204" pitchFamily="34" charset="0"/>
                <a:cs typeface="+mn-cs"/>
              </a:rPr>
              <a:t>Campus or to use the entire or part of this book, you must receive written consent from copyright holder.</a:t>
            </a:r>
          </a:p>
        </p:txBody>
      </p:sp>
      <p:pic>
        <p:nvPicPr>
          <p:cNvPr id="10" name="그림 3">
            <a:extLst>
              <a:ext uri="{FF2B5EF4-FFF2-40B4-BE49-F238E27FC236}">
                <a16:creationId xmlns="" xmlns:a16="http://schemas.microsoft.com/office/drawing/2014/main" id="{A977D3D7-ABF1-4BDD-B1E5-CCA79CC818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822" y="3022951"/>
            <a:ext cx="2476006" cy="812098"/>
          </a:xfrm>
          <a:prstGeom prst="rect">
            <a:avLst/>
          </a:prstGeom>
        </p:spPr>
      </p:pic>
      <p:sp>
        <p:nvSpPr>
          <p:cNvPr id="9" name="Freeform 5">
            <a:extLst>
              <a:ext uri="{FF2B5EF4-FFF2-40B4-BE49-F238E27FC236}">
                <a16:creationId xmlns="" xmlns:a16="http://schemas.microsoft.com/office/drawing/2014/main" id="{0D8AEED9-5E8F-4A4F-8427-AE314BEC60F8}"/>
              </a:ext>
            </a:extLst>
          </p:cNvPr>
          <p:cNvSpPr>
            <a:spLocks noChangeAspect="1" noEditPoints="1"/>
          </p:cNvSpPr>
          <p:nvPr userDrawn="1"/>
        </p:nvSpPr>
        <p:spPr bwMode="auto">
          <a:xfrm>
            <a:off x="449468" y="450000"/>
            <a:ext cx="1290568" cy="198000"/>
          </a:xfrm>
          <a:custGeom>
            <a:avLst/>
            <a:gdLst>
              <a:gd name="T0" fmla="*/ 82 w 2179"/>
              <a:gd name="T1" fmla="*/ 74 h 334"/>
              <a:gd name="T2" fmla="*/ 140 w 2179"/>
              <a:gd name="T3" fmla="*/ 82 h 334"/>
              <a:gd name="T4" fmla="*/ 218 w 2179"/>
              <a:gd name="T5" fmla="*/ 101 h 334"/>
              <a:gd name="T6" fmla="*/ 112 w 2179"/>
              <a:gd name="T7" fmla="*/ 0 h 334"/>
              <a:gd name="T8" fmla="*/ 4 w 2179"/>
              <a:gd name="T9" fmla="*/ 112 h 334"/>
              <a:gd name="T10" fmla="*/ 145 w 2179"/>
              <a:gd name="T11" fmla="*/ 257 h 334"/>
              <a:gd name="T12" fmla="*/ 84 w 2179"/>
              <a:gd name="T13" fmla="*/ 250 h 334"/>
              <a:gd name="T14" fmla="*/ 0 w 2179"/>
              <a:gd name="T15" fmla="*/ 220 h 334"/>
              <a:gd name="T16" fmla="*/ 113 w 2179"/>
              <a:gd name="T17" fmla="*/ 334 h 334"/>
              <a:gd name="T18" fmla="*/ 223 w 2179"/>
              <a:gd name="T19" fmla="*/ 212 h 334"/>
              <a:gd name="T20" fmla="*/ 1096 w 2179"/>
              <a:gd name="T21" fmla="*/ 91 h 334"/>
              <a:gd name="T22" fmla="*/ 1124 w 2179"/>
              <a:gd name="T23" fmla="*/ 54 h 334"/>
              <a:gd name="T24" fmla="*/ 1152 w 2179"/>
              <a:gd name="T25" fmla="*/ 102 h 334"/>
              <a:gd name="T26" fmla="*/ 1229 w 2179"/>
              <a:gd name="T27" fmla="*/ 80 h 334"/>
              <a:gd name="T28" fmla="*/ 1017 w 2179"/>
              <a:gd name="T29" fmla="*/ 71 h 334"/>
              <a:gd name="T30" fmla="*/ 1157 w 2179"/>
              <a:gd name="T31" fmla="*/ 233 h 334"/>
              <a:gd name="T32" fmla="*/ 1128 w 2179"/>
              <a:gd name="T33" fmla="*/ 277 h 334"/>
              <a:gd name="T34" fmla="*/ 1097 w 2179"/>
              <a:gd name="T35" fmla="*/ 219 h 334"/>
              <a:gd name="T36" fmla="*/ 1014 w 2179"/>
              <a:gd name="T37" fmla="*/ 243 h 334"/>
              <a:gd name="T38" fmla="*/ 1235 w 2179"/>
              <a:gd name="T39" fmla="*/ 262 h 334"/>
              <a:gd name="T40" fmla="*/ 1096 w 2179"/>
              <a:gd name="T41" fmla="*/ 91 h 334"/>
              <a:gd name="T42" fmla="*/ 1730 w 2179"/>
              <a:gd name="T43" fmla="*/ 10 h 334"/>
              <a:gd name="T44" fmla="*/ 1614 w 2179"/>
              <a:gd name="T45" fmla="*/ 319 h 334"/>
              <a:gd name="T46" fmla="*/ 1686 w 2179"/>
              <a:gd name="T47" fmla="*/ 60 h 334"/>
              <a:gd name="T48" fmla="*/ 1876 w 2179"/>
              <a:gd name="T49" fmla="*/ 319 h 334"/>
              <a:gd name="T50" fmla="*/ 1799 w 2179"/>
              <a:gd name="T51" fmla="*/ 10 h 334"/>
              <a:gd name="T52" fmla="*/ 333 w 2179"/>
              <a:gd name="T53" fmla="*/ 10 h 334"/>
              <a:gd name="T54" fmla="*/ 360 w 2179"/>
              <a:gd name="T55" fmla="*/ 322 h 334"/>
              <a:gd name="T56" fmla="*/ 446 w 2179"/>
              <a:gd name="T57" fmla="*/ 322 h 334"/>
              <a:gd name="T58" fmla="*/ 472 w 2179"/>
              <a:gd name="T59" fmla="*/ 10 h 334"/>
              <a:gd name="T60" fmla="*/ 804 w 2179"/>
              <a:gd name="T61" fmla="*/ 10 h 334"/>
              <a:gd name="T62" fmla="*/ 725 w 2179"/>
              <a:gd name="T63" fmla="*/ 10 h 334"/>
              <a:gd name="T64" fmla="*/ 592 w 2179"/>
              <a:gd name="T65" fmla="*/ 322 h 334"/>
              <a:gd name="T66" fmla="*/ 671 w 2179"/>
              <a:gd name="T67" fmla="*/ 33 h 334"/>
              <a:gd name="T68" fmla="*/ 804 w 2179"/>
              <a:gd name="T69" fmla="*/ 322 h 334"/>
              <a:gd name="T70" fmla="*/ 860 w 2179"/>
              <a:gd name="T71" fmla="*/ 322 h 334"/>
              <a:gd name="T72" fmla="*/ 931 w 2179"/>
              <a:gd name="T73" fmla="*/ 10 h 334"/>
              <a:gd name="T74" fmla="*/ 1528 w 2179"/>
              <a:gd name="T75" fmla="*/ 10 h 334"/>
              <a:gd name="T76" fmla="*/ 1449 w 2179"/>
              <a:gd name="T77" fmla="*/ 241 h 334"/>
              <a:gd name="T78" fmla="*/ 1418 w 2179"/>
              <a:gd name="T79" fmla="*/ 275 h 334"/>
              <a:gd name="T80" fmla="*/ 1388 w 2179"/>
              <a:gd name="T81" fmla="*/ 241 h 334"/>
              <a:gd name="T82" fmla="*/ 1309 w 2179"/>
              <a:gd name="T83" fmla="*/ 10 h 334"/>
              <a:gd name="T84" fmla="*/ 1310 w 2179"/>
              <a:gd name="T85" fmla="*/ 254 h 334"/>
              <a:gd name="T86" fmla="*/ 1527 w 2179"/>
              <a:gd name="T87" fmla="*/ 254 h 334"/>
              <a:gd name="T88" fmla="*/ 1528 w 2179"/>
              <a:gd name="T89" fmla="*/ 10 h 334"/>
              <a:gd name="T90" fmla="*/ 2069 w 2179"/>
              <a:gd name="T91" fmla="*/ 192 h 334"/>
              <a:gd name="T92" fmla="*/ 2101 w 2179"/>
              <a:gd name="T93" fmla="*/ 237 h 334"/>
              <a:gd name="T94" fmla="*/ 2068 w 2179"/>
              <a:gd name="T95" fmla="*/ 272 h 334"/>
              <a:gd name="T96" fmla="*/ 2035 w 2179"/>
              <a:gd name="T97" fmla="*/ 237 h 334"/>
              <a:gd name="T98" fmla="*/ 2037 w 2179"/>
              <a:gd name="T99" fmla="*/ 80 h 334"/>
              <a:gd name="T100" fmla="*/ 2099 w 2179"/>
              <a:gd name="T101" fmla="*/ 80 h 334"/>
              <a:gd name="T102" fmla="*/ 2100 w 2179"/>
              <a:gd name="T103" fmla="*/ 110 h 334"/>
              <a:gd name="T104" fmla="*/ 2178 w 2179"/>
              <a:gd name="T105" fmla="*/ 99 h 334"/>
              <a:gd name="T106" fmla="*/ 2068 w 2179"/>
              <a:gd name="T107" fmla="*/ 2 h 334"/>
              <a:gd name="T108" fmla="*/ 1958 w 2179"/>
              <a:gd name="T109" fmla="*/ 99 h 334"/>
              <a:gd name="T110" fmla="*/ 1959 w 2179"/>
              <a:gd name="T111" fmla="*/ 251 h 334"/>
              <a:gd name="T112" fmla="*/ 2178 w 2179"/>
              <a:gd name="T113" fmla="*/ 251 h 334"/>
              <a:gd name="T114" fmla="*/ 2179 w 2179"/>
              <a:gd name="T115" fmla="*/ 147 h 3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79" h="334">
                <a:moveTo>
                  <a:pt x="83" y="91"/>
                </a:moveTo>
                <a:cubicBezTo>
                  <a:pt x="81" y="84"/>
                  <a:pt x="82" y="78"/>
                  <a:pt x="82" y="74"/>
                </a:cubicBezTo>
                <a:cubicBezTo>
                  <a:pt x="84" y="64"/>
                  <a:pt x="91" y="53"/>
                  <a:pt x="111" y="53"/>
                </a:cubicBezTo>
                <a:cubicBezTo>
                  <a:pt x="129" y="53"/>
                  <a:pt x="140" y="65"/>
                  <a:pt x="140" y="82"/>
                </a:cubicBezTo>
                <a:cubicBezTo>
                  <a:pt x="140" y="101"/>
                  <a:pt x="140" y="101"/>
                  <a:pt x="140" y="101"/>
                </a:cubicBezTo>
                <a:cubicBezTo>
                  <a:pt x="218" y="101"/>
                  <a:pt x="218" y="101"/>
                  <a:pt x="218" y="101"/>
                </a:cubicBezTo>
                <a:cubicBezTo>
                  <a:pt x="218" y="79"/>
                  <a:pt x="218" y="79"/>
                  <a:pt x="218" y="79"/>
                </a:cubicBezTo>
                <a:cubicBezTo>
                  <a:pt x="218" y="11"/>
                  <a:pt x="156" y="0"/>
                  <a:pt x="112" y="0"/>
                </a:cubicBezTo>
                <a:cubicBezTo>
                  <a:pt x="57" y="0"/>
                  <a:pt x="12" y="19"/>
                  <a:pt x="4" y="70"/>
                </a:cubicBezTo>
                <a:cubicBezTo>
                  <a:pt x="1" y="84"/>
                  <a:pt x="1" y="96"/>
                  <a:pt x="4" y="112"/>
                </a:cubicBezTo>
                <a:cubicBezTo>
                  <a:pt x="18" y="175"/>
                  <a:pt x="128" y="194"/>
                  <a:pt x="145" y="234"/>
                </a:cubicBezTo>
                <a:cubicBezTo>
                  <a:pt x="148" y="241"/>
                  <a:pt x="147" y="251"/>
                  <a:pt x="145" y="257"/>
                </a:cubicBezTo>
                <a:cubicBezTo>
                  <a:pt x="143" y="267"/>
                  <a:pt x="136" y="278"/>
                  <a:pt x="115" y="278"/>
                </a:cubicBezTo>
                <a:cubicBezTo>
                  <a:pt x="95" y="278"/>
                  <a:pt x="84" y="267"/>
                  <a:pt x="84" y="250"/>
                </a:cubicBezTo>
                <a:cubicBezTo>
                  <a:pt x="83" y="220"/>
                  <a:pt x="83" y="220"/>
                  <a:pt x="83" y="220"/>
                </a:cubicBezTo>
                <a:cubicBezTo>
                  <a:pt x="0" y="220"/>
                  <a:pt x="0" y="220"/>
                  <a:pt x="0" y="220"/>
                </a:cubicBezTo>
                <a:cubicBezTo>
                  <a:pt x="0" y="244"/>
                  <a:pt x="0" y="244"/>
                  <a:pt x="0" y="244"/>
                </a:cubicBezTo>
                <a:cubicBezTo>
                  <a:pt x="0" y="313"/>
                  <a:pt x="55" y="334"/>
                  <a:pt x="113" y="334"/>
                </a:cubicBezTo>
                <a:cubicBezTo>
                  <a:pt x="169" y="334"/>
                  <a:pt x="216" y="315"/>
                  <a:pt x="223" y="263"/>
                </a:cubicBezTo>
                <a:cubicBezTo>
                  <a:pt x="227" y="236"/>
                  <a:pt x="224" y="218"/>
                  <a:pt x="223" y="212"/>
                </a:cubicBezTo>
                <a:cubicBezTo>
                  <a:pt x="210" y="146"/>
                  <a:pt x="92" y="127"/>
                  <a:pt x="83" y="91"/>
                </a:cubicBezTo>
                <a:moveTo>
                  <a:pt x="1096" y="91"/>
                </a:moveTo>
                <a:cubicBezTo>
                  <a:pt x="1094" y="85"/>
                  <a:pt x="1095" y="79"/>
                  <a:pt x="1096" y="75"/>
                </a:cubicBezTo>
                <a:cubicBezTo>
                  <a:pt x="1098" y="65"/>
                  <a:pt x="1104" y="54"/>
                  <a:pt x="1124" y="54"/>
                </a:cubicBezTo>
                <a:cubicBezTo>
                  <a:pt x="1142" y="54"/>
                  <a:pt x="1152" y="66"/>
                  <a:pt x="1152" y="82"/>
                </a:cubicBezTo>
                <a:cubicBezTo>
                  <a:pt x="1152" y="102"/>
                  <a:pt x="1152" y="102"/>
                  <a:pt x="1152" y="102"/>
                </a:cubicBezTo>
                <a:cubicBezTo>
                  <a:pt x="1229" y="102"/>
                  <a:pt x="1229" y="102"/>
                  <a:pt x="1229" y="102"/>
                </a:cubicBezTo>
                <a:cubicBezTo>
                  <a:pt x="1229" y="80"/>
                  <a:pt x="1229" y="80"/>
                  <a:pt x="1229" y="80"/>
                </a:cubicBezTo>
                <a:cubicBezTo>
                  <a:pt x="1229" y="13"/>
                  <a:pt x="1169" y="2"/>
                  <a:pt x="1125" y="2"/>
                </a:cubicBezTo>
                <a:cubicBezTo>
                  <a:pt x="1070" y="2"/>
                  <a:pt x="1026" y="20"/>
                  <a:pt x="1017" y="71"/>
                </a:cubicBezTo>
                <a:cubicBezTo>
                  <a:pt x="1015" y="84"/>
                  <a:pt x="1015" y="97"/>
                  <a:pt x="1018" y="112"/>
                </a:cubicBezTo>
                <a:cubicBezTo>
                  <a:pt x="1032" y="175"/>
                  <a:pt x="1141" y="193"/>
                  <a:pt x="1157" y="233"/>
                </a:cubicBezTo>
                <a:cubicBezTo>
                  <a:pt x="1160" y="241"/>
                  <a:pt x="1159" y="250"/>
                  <a:pt x="1158" y="256"/>
                </a:cubicBezTo>
                <a:cubicBezTo>
                  <a:pt x="1155" y="267"/>
                  <a:pt x="1148" y="277"/>
                  <a:pt x="1128" y="277"/>
                </a:cubicBezTo>
                <a:cubicBezTo>
                  <a:pt x="1108" y="277"/>
                  <a:pt x="1097" y="266"/>
                  <a:pt x="1097" y="249"/>
                </a:cubicBezTo>
                <a:cubicBezTo>
                  <a:pt x="1097" y="219"/>
                  <a:pt x="1097" y="219"/>
                  <a:pt x="1097" y="219"/>
                </a:cubicBezTo>
                <a:cubicBezTo>
                  <a:pt x="1014" y="219"/>
                  <a:pt x="1014" y="219"/>
                  <a:pt x="1014" y="219"/>
                </a:cubicBezTo>
                <a:cubicBezTo>
                  <a:pt x="1014" y="243"/>
                  <a:pt x="1014" y="243"/>
                  <a:pt x="1014" y="243"/>
                </a:cubicBezTo>
                <a:cubicBezTo>
                  <a:pt x="1014" y="312"/>
                  <a:pt x="1068" y="332"/>
                  <a:pt x="1126" y="332"/>
                </a:cubicBezTo>
                <a:cubicBezTo>
                  <a:pt x="1182" y="332"/>
                  <a:pt x="1228" y="313"/>
                  <a:pt x="1235" y="262"/>
                </a:cubicBezTo>
                <a:cubicBezTo>
                  <a:pt x="1238" y="235"/>
                  <a:pt x="1236" y="218"/>
                  <a:pt x="1234" y="211"/>
                </a:cubicBezTo>
                <a:cubicBezTo>
                  <a:pt x="1221" y="147"/>
                  <a:pt x="1105" y="127"/>
                  <a:pt x="1096" y="91"/>
                </a:cubicBezTo>
                <a:moveTo>
                  <a:pt x="1803" y="261"/>
                </a:moveTo>
                <a:cubicBezTo>
                  <a:pt x="1730" y="10"/>
                  <a:pt x="1730" y="10"/>
                  <a:pt x="1730" y="10"/>
                </a:cubicBezTo>
                <a:cubicBezTo>
                  <a:pt x="1614" y="10"/>
                  <a:pt x="1614" y="10"/>
                  <a:pt x="1614" y="10"/>
                </a:cubicBezTo>
                <a:cubicBezTo>
                  <a:pt x="1614" y="319"/>
                  <a:pt x="1614" y="319"/>
                  <a:pt x="1614" y="319"/>
                </a:cubicBezTo>
                <a:cubicBezTo>
                  <a:pt x="1691" y="319"/>
                  <a:pt x="1691" y="319"/>
                  <a:pt x="1691" y="319"/>
                </a:cubicBezTo>
                <a:cubicBezTo>
                  <a:pt x="1686" y="60"/>
                  <a:pt x="1686" y="60"/>
                  <a:pt x="1686" y="60"/>
                </a:cubicBezTo>
                <a:cubicBezTo>
                  <a:pt x="1765" y="319"/>
                  <a:pt x="1765" y="319"/>
                  <a:pt x="1765" y="319"/>
                </a:cubicBezTo>
                <a:cubicBezTo>
                  <a:pt x="1876" y="319"/>
                  <a:pt x="1876" y="319"/>
                  <a:pt x="1876" y="319"/>
                </a:cubicBezTo>
                <a:cubicBezTo>
                  <a:pt x="1876" y="10"/>
                  <a:pt x="1876" y="10"/>
                  <a:pt x="1876" y="10"/>
                </a:cubicBezTo>
                <a:cubicBezTo>
                  <a:pt x="1799" y="10"/>
                  <a:pt x="1799" y="10"/>
                  <a:pt x="1799" y="10"/>
                </a:cubicBezTo>
                <a:lnTo>
                  <a:pt x="1803" y="261"/>
                </a:lnTo>
                <a:close/>
                <a:moveTo>
                  <a:pt x="333" y="10"/>
                </a:moveTo>
                <a:cubicBezTo>
                  <a:pt x="276" y="322"/>
                  <a:pt x="276" y="322"/>
                  <a:pt x="276" y="322"/>
                </a:cubicBezTo>
                <a:cubicBezTo>
                  <a:pt x="360" y="322"/>
                  <a:pt x="360" y="322"/>
                  <a:pt x="360" y="322"/>
                </a:cubicBezTo>
                <a:cubicBezTo>
                  <a:pt x="403" y="33"/>
                  <a:pt x="403" y="33"/>
                  <a:pt x="403" y="33"/>
                </a:cubicBezTo>
                <a:cubicBezTo>
                  <a:pt x="446" y="322"/>
                  <a:pt x="446" y="322"/>
                  <a:pt x="446" y="322"/>
                </a:cubicBezTo>
                <a:cubicBezTo>
                  <a:pt x="529" y="322"/>
                  <a:pt x="529" y="322"/>
                  <a:pt x="529" y="322"/>
                </a:cubicBezTo>
                <a:cubicBezTo>
                  <a:pt x="472" y="10"/>
                  <a:pt x="472" y="10"/>
                  <a:pt x="472" y="10"/>
                </a:cubicBezTo>
                <a:lnTo>
                  <a:pt x="333" y="10"/>
                </a:lnTo>
                <a:close/>
                <a:moveTo>
                  <a:pt x="804" y="10"/>
                </a:moveTo>
                <a:cubicBezTo>
                  <a:pt x="765" y="254"/>
                  <a:pt x="765" y="254"/>
                  <a:pt x="765" y="254"/>
                </a:cubicBezTo>
                <a:cubicBezTo>
                  <a:pt x="725" y="10"/>
                  <a:pt x="725" y="10"/>
                  <a:pt x="725" y="10"/>
                </a:cubicBezTo>
                <a:cubicBezTo>
                  <a:pt x="598" y="10"/>
                  <a:pt x="598" y="10"/>
                  <a:pt x="598" y="10"/>
                </a:cubicBezTo>
                <a:cubicBezTo>
                  <a:pt x="592" y="322"/>
                  <a:pt x="592" y="322"/>
                  <a:pt x="592" y="322"/>
                </a:cubicBezTo>
                <a:cubicBezTo>
                  <a:pt x="669" y="322"/>
                  <a:pt x="669" y="322"/>
                  <a:pt x="669" y="322"/>
                </a:cubicBezTo>
                <a:cubicBezTo>
                  <a:pt x="671" y="33"/>
                  <a:pt x="671" y="33"/>
                  <a:pt x="671" y="33"/>
                </a:cubicBezTo>
                <a:cubicBezTo>
                  <a:pt x="725" y="322"/>
                  <a:pt x="725" y="322"/>
                  <a:pt x="725" y="322"/>
                </a:cubicBezTo>
                <a:cubicBezTo>
                  <a:pt x="804" y="322"/>
                  <a:pt x="804" y="322"/>
                  <a:pt x="804" y="322"/>
                </a:cubicBezTo>
                <a:cubicBezTo>
                  <a:pt x="858" y="33"/>
                  <a:pt x="858" y="33"/>
                  <a:pt x="858" y="33"/>
                </a:cubicBezTo>
                <a:cubicBezTo>
                  <a:pt x="860" y="322"/>
                  <a:pt x="860" y="322"/>
                  <a:pt x="860" y="322"/>
                </a:cubicBezTo>
                <a:cubicBezTo>
                  <a:pt x="938" y="322"/>
                  <a:pt x="938" y="322"/>
                  <a:pt x="938" y="322"/>
                </a:cubicBezTo>
                <a:cubicBezTo>
                  <a:pt x="931" y="10"/>
                  <a:pt x="931" y="10"/>
                  <a:pt x="931" y="10"/>
                </a:cubicBezTo>
                <a:lnTo>
                  <a:pt x="804" y="10"/>
                </a:lnTo>
                <a:close/>
                <a:moveTo>
                  <a:pt x="1528" y="10"/>
                </a:moveTo>
                <a:cubicBezTo>
                  <a:pt x="1449" y="10"/>
                  <a:pt x="1449" y="10"/>
                  <a:pt x="1449" y="10"/>
                </a:cubicBezTo>
                <a:cubicBezTo>
                  <a:pt x="1449" y="241"/>
                  <a:pt x="1449" y="241"/>
                  <a:pt x="1449" y="241"/>
                </a:cubicBezTo>
                <a:cubicBezTo>
                  <a:pt x="1449" y="245"/>
                  <a:pt x="1449" y="249"/>
                  <a:pt x="1448" y="253"/>
                </a:cubicBezTo>
                <a:cubicBezTo>
                  <a:pt x="1447" y="260"/>
                  <a:pt x="1440" y="275"/>
                  <a:pt x="1418" y="275"/>
                </a:cubicBezTo>
                <a:cubicBezTo>
                  <a:pt x="1397" y="275"/>
                  <a:pt x="1390" y="260"/>
                  <a:pt x="1389" y="253"/>
                </a:cubicBezTo>
                <a:cubicBezTo>
                  <a:pt x="1388" y="249"/>
                  <a:pt x="1388" y="245"/>
                  <a:pt x="1388" y="241"/>
                </a:cubicBezTo>
                <a:cubicBezTo>
                  <a:pt x="1388" y="10"/>
                  <a:pt x="1388" y="10"/>
                  <a:pt x="1388" y="10"/>
                </a:cubicBezTo>
                <a:cubicBezTo>
                  <a:pt x="1309" y="10"/>
                  <a:pt x="1309" y="10"/>
                  <a:pt x="1309" y="10"/>
                </a:cubicBezTo>
                <a:cubicBezTo>
                  <a:pt x="1309" y="234"/>
                  <a:pt x="1309" y="234"/>
                  <a:pt x="1309" y="234"/>
                </a:cubicBezTo>
                <a:cubicBezTo>
                  <a:pt x="1309" y="239"/>
                  <a:pt x="1309" y="251"/>
                  <a:pt x="1310" y="254"/>
                </a:cubicBezTo>
                <a:cubicBezTo>
                  <a:pt x="1315" y="312"/>
                  <a:pt x="1361" y="331"/>
                  <a:pt x="1418" y="331"/>
                </a:cubicBezTo>
                <a:cubicBezTo>
                  <a:pt x="1476" y="331"/>
                  <a:pt x="1522" y="312"/>
                  <a:pt x="1527" y="254"/>
                </a:cubicBezTo>
                <a:cubicBezTo>
                  <a:pt x="1528" y="251"/>
                  <a:pt x="1528" y="239"/>
                  <a:pt x="1528" y="234"/>
                </a:cubicBezTo>
                <a:lnTo>
                  <a:pt x="1528" y="10"/>
                </a:lnTo>
                <a:close/>
                <a:moveTo>
                  <a:pt x="2069" y="147"/>
                </a:moveTo>
                <a:cubicBezTo>
                  <a:pt x="2069" y="192"/>
                  <a:pt x="2069" y="192"/>
                  <a:pt x="2069" y="192"/>
                </a:cubicBezTo>
                <a:cubicBezTo>
                  <a:pt x="2101" y="192"/>
                  <a:pt x="2101" y="192"/>
                  <a:pt x="2101" y="192"/>
                </a:cubicBezTo>
                <a:cubicBezTo>
                  <a:pt x="2101" y="237"/>
                  <a:pt x="2101" y="237"/>
                  <a:pt x="2101" y="237"/>
                </a:cubicBezTo>
                <a:cubicBezTo>
                  <a:pt x="2101" y="241"/>
                  <a:pt x="2101" y="246"/>
                  <a:pt x="2100" y="249"/>
                </a:cubicBezTo>
                <a:cubicBezTo>
                  <a:pt x="2099" y="258"/>
                  <a:pt x="2091" y="272"/>
                  <a:pt x="2068" y="272"/>
                </a:cubicBezTo>
                <a:cubicBezTo>
                  <a:pt x="2045" y="272"/>
                  <a:pt x="2038" y="258"/>
                  <a:pt x="2036" y="249"/>
                </a:cubicBezTo>
                <a:cubicBezTo>
                  <a:pt x="2036" y="246"/>
                  <a:pt x="2035" y="241"/>
                  <a:pt x="2035" y="237"/>
                </a:cubicBezTo>
                <a:cubicBezTo>
                  <a:pt x="2035" y="95"/>
                  <a:pt x="2035" y="95"/>
                  <a:pt x="2035" y="95"/>
                </a:cubicBezTo>
                <a:cubicBezTo>
                  <a:pt x="2035" y="90"/>
                  <a:pt x="2036" y="85"/>
                  <a:pt x="2037" y="80"/>
                </a:cubicBezTo>
                <a:cubicBezTo>
                  <a:pt x="2038" y="73"/>
                  <a:pt x="2045" y="58"/>
                  <a:pt x="2068" y="58"/>
                </a:cubicBezTo>
                <a:cubicBezTo>
                  <a:pt x="2092" y="58"/>
                  <a:pt x="2098" y="74"/>
                  <a:pt x="2099" y="80"/>
                </a:cubicBezTo>
                <a:cubicBezTo>
                  <a:pt x="2100" y="85"/>
                  <a:pt x="2100" y="92"/>
                  <a:pt x="2100" y="92"/>
                </a:cubicBezTo>
                <a:cubicBezTo>
                  <a:pt x="2100" y="110"/>
                  <a:pt x="2100" y="110"/>
                  <a:pt x="2100" y="110"/>
                </a:cubicBezTo>
                <a:cubicBezTo>
                  <a:pt x="2178" y="110"/>
                  <a:pt x="2178" y="110"/>
                  <a:pt x="2178" y="110"/>
                </a:cubicBezTo>
                <a:cubicBezTo>
                  <a:pt x="2178" y="99"/>
                  <a:pt x="2178" y="99"/>
                  <a:pt x="2178" y="99"/>
                </a:cubicBezTo>
                <a:cubicBezTo>
                  <a:pt x="2178" y="99"/>
                  <a:pt x="2179" y="89"/>
                  <a:pt x="2178" y="79"/>
                </a:cubicBezTo>
                <a:cubicBezTo>
                  <a:pt x="2172" y="20"/>
                  <a:pt x="2124" y="2"/>
                  <a:pt x="2068" y="2"/>
                </a:cubicBezTo>
                <a:cubicBezTo>
                  <a:pt x="2013" y="2"/>
                  <a:pt x="1966" y="21"/>
                  <a:pt x="1959" y="79"/>
                </a:cubicBezTo>
                <a:cubicBezTo>
                  <a:pt x="1958" y="84"/>
                  <a:pt x="1958" y="94"/>
                  <a:pt x="1958" y="99"/>
                </a:cubicBezTo>
                <a:cubicBezTo>
                  <a:pt x="1958" y="230"/>
                  <a:pt x="1958" y="230"/>
                  <a:pt x="1958" y="230"/>
                </a:cubicBezTo>
                <a:cubicBezTo>
                  <a:pt x="1958" y="236"/>
                  <a:pt x="1958" y="241"/>
                  <a:pt x="1959" y="251"/>
                </a:cubicBezTo>
                <a:cubicBezTo>
                  <a:pt x="1964" y="308"/>
                  <a:pt x="2013" y="328"/>
                  <a:pt x="2068" y="328"/>
                </a:cubicBezTo>
                <a:cubicBezTo>
                  <a:pt x="2124" y="328"/>
                  <a:pt x="2173" y="308"/>
                  <a:pt x="2178" y="251"/>
                </a:cubicBezTo>
                <a:cubicBezTo>
                  <a:pt x="2179" y="241"/>
                  <a:pt x="2179" y="236"/>
                  <a:pt x="2179" y="230"/>
                </a:cubicBezTo>
                <a:cubicBezTo>
                  <a:pt x="2179" y="147"/>
                  <a:pt x="2179" y="147"/>
                  <a:pt x="2179" y="147"/>
                </a:cubicBezTo>
                <a:lnTo>
                  <a:pt x="2069" y="14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11" tIns="45705" rIns="91411" bIns="45705" numCol="1" anchor="t" anchorCtr="0" compatLnSpc="1">
            <a:prstTxWarp prst="textNoShape">
              <a:avLst/>
            </a:prstTxWarp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pPr marL="0" marR="0" lvl="0" indent="0" algn="l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sz="1959" noProof="0" dirty="0"/>
          </a:p>
        </p:txBody>
      </p:sp>
    </p:spTree>
    <p:extLst>
      <p:ext uri="{BB962C8B-B14F-4D97-AF65-F5344CB8AC3E}">
        <p14:creationId xmlns:p14="http://schemas.microsoft.com/office/powerpoint/2010/main" val="122783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928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1" r:id="rId2"/>
    <p:sldLayoutId id="2147483685" r:id="rId3"/>
    <p:sldLayoutId id="2147483687" r:id="rId4"/>
    <p:sldLayoutId id="2147483694" r:id="rId5"/>
    <p:sldLayoutId id="2147483693" r:id="rId6"/>
    <p:sldLayoutId id="2147483686" r:id="rId7"/>
    <p:sldLayoutId id="2147483688" r:id="rId8"/>
    <p:sldLayoutId id="2147483689" r:id="rId9"/>
    <p:sldLayoutId id="2147483690" r:id="rId10"/>
  </p:sldLayoutIdLst>
  <p:txStyles>
    <p:titleStyle>
      <a:lvl1pPr algn="l" defTabSz="914126" rtl="0" eaLnBrk="1" latinLnBrk="1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1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ABA57D5-7920-4C59-8990-1FDF22441F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Team Name</a:t>
            </a:r>
            <a:endParaRPr lang="ko-KR" altLang="en-US" dirty="0"/>
          </a:p>
        </p:txBody>
      </p:sp>
      <p:sp>
        <p:nvSpPr>
          <p:cNvPr id="4" name="제목 3">
            <a:extLst>
              <a:ext uri="{FF2B5EF4-FFF2-40B4-BE49-F238E27FC236}">
                <a16:creationId xmlns="" xmlns:a16="http://schemas.microsoft.com/office/drawing/2014/main" id="{51786819-9BFB-478D-BAE7-57DB1DEAC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710000"/>
            <a:ext cx="5221019" cy="1477328"/>
          </a:xfrm>
        </p:spPr>
        <p:txBody>
          <a:bodyPr/>
          <a:lstStyle/>
          <a:p>
            <a:r>
              <a:rPr lang="en-US" altLang="ko-KR" dirty="0"/>
              <a:t>Project</a:t>
            </a:r>
            <a:br>
              <a:rPr lang="en-US" altLang="ko-KR" dirty="0"/>
            </a:br>
            <a:r>
              <a:rPr lang="en-US" altLang="ko-KR" dirty="0"/>
              <a:t>Name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912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">
            <a:extLst>
              <a:ext uri="{FF2B5EF4-FFF2-40B4-BE49-F238E27FC236}">
                <a16:creationId xmlns="" xmlns:a16="http://schemas.microsoft.com/office/drawing/2014/main" id="{1E42F3CA-E8F5-41D4-A677-F15543C46B01}"/>
              </a:ext>
            </a:extLst>
          </p:cNvPr>
          <p:cNvGrpSpPr/>
          <p:nvPr/>
        </p:nvGrpSpPr>
        <p:grpSpPr>
          <a:xfrm>
            <a:off x="710836" y="1892040"/>
            <a:ext cx="4379913" cy="1216982"/>
            <a:chOff x="4181256" y="3224809"/>
            <a:chExt cx="4379913" cy="1216982"/>
          </a:xfrm>
        </p:grpSpPr>
        <p:sp>
          <p:nvSpPr>
            <p:cNvPr id="5" name="직사각형 4">
              <a:extLst>
                <a:ext uri="{FF2B5EF4-FFF2-40B4-BE49-F238E27FC236}">
                  <a16:creationId xmlns="" xmlns:a16="http://schemas.microsoft.com/office/drawing/2014/main" id="{EEA224A4-F527-4CB0-B62E-359CBCD4E78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 Title</a:t>
              </a: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="" xmlns:a16="http://schemas.microsoft.com/office/drawing/2014/main" id="{F55CBCEC-393B-4E62-A937-E41B3CD7A93E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="" xmlns:a16="http://schemas.microsoft.com/office/drawing/2014/main" id="{276F31AB-CE0B-4C60-A822-96C574A8736B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1.1.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1.3. Subtitle</a:t>
              </a:r>
            </a:p>
          </p:txBody>
        </p:sp>
      </p:grpSp>
      <p:grpSp>
        <p:nvGrpSpPr>
          <p:cNvPr id="8" name="Group 1">
            <a:extLst>
              <a:ext uri="{FF2B5EF4-FFF2-40B4-BE49-F238E27FC236}">
                <a16:creationId xmlns="" xmlns:a16="http://schemas.microsoft.com/office/drawing/2014/main" id="{730BB671-9743-4819-9105-2FF86D4E0E36}"/>
              </a:ext>
            </a:extLst>
          </p:cNvPr>
          <p:cNvGrpSpPr/>
          <p:nvPr/>
        </p:nvGrpSpPr>
        <p:grpSpPr>
          <a:xfrm>
            <a:off x="710836" y="3266753"/>
            <a:ext cx="4379913" cy="1216982"/>
            <a:chOff x="4181256" y="3224809"/>
            <a:chExt cx="4379913" cy="1216982"/>
          </a:xfrm>
        </p:grpSpPr>
        <p:sp>
          <p:nvSpPr>
            <p:cNvPr id="9" name="직사각형 37">
              <a:extLst>
                <a:ext uri="{FF2B5EF4-FFF2-40B4-BE49-F238E27FC236}">
                  <a16:creationId xmlns="" xmlns:a16="http://schemas.microsoft.com/office/drawing/2014/main" id="{44B7DD30-17C5-4D7E-8AC2-EA4E01FBA36D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 Title</a:t>
              </a:r>
            </a:p>
          </p:txBody>
        </p:sp>
        <p:sp>
          <p:nvSpPr>
            <p:cNvPr id="10" name="직사각형 38">
              <a:extLst>
                <a:ext uri="{FF2B5EF4-FFF2-40B4-BE49-F238E27FC236}">
                  <a16:creationId xmlns="" xmlns:a16="http://schemas.microsoft.com/office/drawing/2014/main" id="{0544C2E7-AEB2-4C9F-BC7B-16A176B1A6CD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1" name="직사각형 39">
              <a:extLst>
                <a:ext uri="{FF2B5EF4-FFF2-40B4-BE49-F238E27FC236}">
                  <a16:creationId xmlns="" xmlns:a16="http://schemas.microsoft.com/office/drawing/2014/main" id="{8FF9FD52-A1FA-45F7-80A2-FC3AF69D82B2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2.1.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2.3. Subtitle</a:t>
              </a:r>
            </a:p>
          </p:txBody>
        </p:sp>
      </p:grpSp>
      <p:grpSp>
        <p:nvGrpSpPr>
          <p:cNvPr id="12" name="Group 1">
            <a:extLst>
              <a:ext uri="{FF2B5EF4-FFF2-40B4-BE49-F238E27FC236}">
                <a16:creationId xmlns="" xmlns:a16="http://schemas.microsoft.com/office/drawing/2014/main" id="{99E1C113-2E13-42D7-B0BA-4B851632AACF}"/>
              </a:ext>
            </a:extLst>
          </p:cNvPr>
          <p:cNvGrpSpPr/>
          <p:nvPr/>
        </p:nvGrpSpPr>
        <p:grpSpPr>
          <a:xfrm>
            <a:off x="710836" y="4641466"/>
            <a:ext cx="4379913" cy="1216982"/>
            <a:chOff x="4181256" y="3224809"/>
            <a:chExt cx="4379913" cy="1216982"/>
          </a:xfrm>
        </p:grpSpPr>
        <p:sp>
          <p:nvSpPr>
            <p:cNvPr id="13" name="직사각형 37">
              <a:extLst>
                <a:ext uri="{FF2B5EF4-FFF2-40B4-BE49-F238E27FC236}">
                  <a16:creationId xmlns="" xmlns:a16="http://schemas.microsoft.com/office/drawing/2014/main" id="{B347DB6E-48AB-4ECB-AF93-4C89FBDF1471}"/>
                </a:ext>
              </a:extLst>
            </p:cNvPr>
            <p:cNvSpPr/>
            <p:nvPr/>
          </p:nvSpPr>
          <p:spPr>
            <a:xfrm>
              <a:off x="4364136" y="3225982"/>
              <a:ext cx="4197033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Unit 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 Title</a:t>
              </a:r>
            </a:p>
          </p:txBody>
        </p:sp>
        <p:sp>
          <p:nvSpPr>
            <p:cNvPr id="14" name="직사각형 38">
              <a:extLst>
                <a:ext uri="{FF2B5EF4-FFF2-40B4-BE49-F238E27FC236}">
                  <a16:creationId xmlns="" xmlns:a16="http://schemas.microsoft.com/office/drawing/2014/main" id="{0B90DCE9-673D-4E88-91C4-A7B10F5EEAE4}"/>
                </a:ext>
              </a:extLst>
            </p:cNvPr>
            <p:cNvSpPr/>
            <p:nvPr/>
          </p:nvSpPr>
          <p:spPr>
            <a:xfrm>
              <a:off x="4181256" y="3224809"/>
              <a:ext cx="36000" cy="252000"/>
            </a:xfrm>
            <a:prstGeom prst="rect">
              <a:avLst/>
            </a:prstGeom>
            <a:solidFill>
              <a:srgbClr val="193EB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 algn="ctr"/>
              <a:endParaRPr lang="ko-KR" altLang="en-US" sz="2800" dirty="0"/>
            </a:p>
          </p:txBody>
        </p:sp>
        <p:sp>
          <p:nvSpPr>
            <p:cNvPr id="15" name="직사각형 39">
              <a:extLst>
                <a:ext uri="{FF2B5EF4-FFF2-40B4-BE49-F238E27FC236}">
                  <a16:creationId xmlns="" xmlns:a16="http://schemas.microsoft.com/office/drawing/2014/main" id="{2825410F-2C46-47C0-A8BD-61DC6D753D88}"/>
                </a:ext>
              </a:extLst>
            </p:cNvPr>
            <p:cNvSpPr/>
            <p:nvPr/>
          </p:nvSpPr>
          <p:spPr>
            <a:xfrm>
              <a:off x="5160752" y="3641572"/>
              <a:ext cx="3400417" cy="80021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>
              <a:spAutoFit/>
              <a:scene3d>
                <a:camera prst="orthographicFront"/>
                <a:lightRig rig="threePt" dir="t"/>
              </a:scene3d>
              <a:sp3d>
                <a:bevelT w="0" h="6350"/>
              </a:sp3d>
            </a:bodyPr>
            <a:lstStyle/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rgbClr val="193EB0"/>
                  </a:solidFill>
                  <a:latin typeface="SamsungOne 700" panose="020B0803030303020204" pitchFamily="34" charset="0"/>
                  <a:ea typeface="SamsungOne 700" panose="020B0803030303020204" pitchFamily="34" charset="0"/>
                </a:rPr>
                <a:t>3.1.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3.2. Subtitle</a:t>
              </a:r>
            </a:p>
            <a:p>
              <a:pPr>
                <a:spcAft>
                  <a:spcPts val="600"/>
                </a:spcAft>
              </a:pPr>
              <a:r>
                <a:rPr lang="en-US" altLang="ko-KR" sz="1400" dirty="0">
                  <a:solidFill>
                    <a:schemeClr val="bg1">
                      <a:lumMod val="65000"/>
                    </a:schemeClr>
                  </a:solidFill>
                  <a:latin typeface="SamsungOne 400" panose="020B0503030303020204" pitchFamily="34" charset="0"/>
                  <a:ea typeface="SamsungOne 400" panose="020B0503030303020204" pitchFamily="34" charset="0"/>
                </a:rPr>
                <a:t>3.3. Subtitle</a:t>
              </a:r>
            </a:p>
          </p:txBody>
        </p:sp>
      </p:grpSp>
      <p:sp>
        <p:nvSpPr>
          <p:cNvPr id="16" name="직사각형 133">
            <a:extLst>
              <a:ext uri="{FF2B5EF4-FFF2-40B4-BE49-F238E27FC236}">
                <a16:creationId xmlns="" xmlns:a16="http://schemas.microsoft.com/office/drawing/2014/main" id="{71B9AA9E-B863-4155-9637-87088D8ED43A}"/>
              </a:ext>
            </a:extLst>
          </p:cNvPr>
          <p:cNvSpPr/>
          <p:nvPr/>
        </p:nvSpPr>
        <p:spPr>
          <a:xfrm>
            <a:off x="710836" y="357668"/>
            <a:ext cx="850832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spAutoFit/>
            <a:scene3d>
              <a:camera prst="orthographicFront"/>
              <a:lightRig rig="threePt" dir="t"/>
            </a:scene3d>
            <a:sp3d>
              <a:bevelT w="0" h="6350"/>
            </a:sp3d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  <a:latin typeface="Samsung Sharp Sans" pitchFamily="2" charset="0"/>
                <a:ea typeface="Samsung Sharp Sans" pitchFamily="2" charset="0"/>
                <a:cs typeface="Samsung Sharp Sans" pitchFamily="2" charset="0"/>
              </a:rPr>
              <a:t>Project Name</a:t>
            </a:r>
            <a:endParaRPr lang="en-US" altLang="ko-KR" sz="2400" dirty="0">
              <a:solidFill>
                <a:schemeClr val="bg1"/>
              </a:solidFill>
              <a:latin typeface="Samsung Sharp Sans" pitchFamily="2" charset="0"/>
              <a:ea typeface="Samsung Sharp Sans" pitchFamily="2" charset="0"/>
              <a:cs typeface="Samsung Sharp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1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06547BD-7739-49E7-A1AB-5660D23F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Slide Title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B8C115BB-982E-462D-A44C-030D3E23DA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1.1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963D7A32-B228-4C31-A4C8-F46398C527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Subtitle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D6B544C2-6ECF-4B3B-B28D-1B5551F72E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="" xmlns:a16="http://schemas.microsoft.com/office/drawing/2014/main" id="{F17A5E5A-66EE-42B7-A47B-38D82A9818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UNIT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="" xmlns:a16="http://schemas.microsoft.com/office/drawing/2014/main" id="{5D7BE4A2-6816-4C15-8CC8-6EEF7E4F9A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Level-1</a:t>
            </a:r>
            <a:endParaRPr lang="en-US" altLang="ko-KR" dirty="0"/>
          </a:p>
          <a:p>
            <a:pPr lvl="1"/>
            <a:r>
              <a:rPr lang="en-US" altLang="ko-KR" dirty="0" smtClean="0"/>
              <a:t>Level-2</a:t>
            </a:r>
            <a:endParaRPr lang="ko-KR" altLang="en-US" dirty="0"/>
          </a:p>
        </p:txBody>
      </p:sp>
      <p:sp>
        <p:nvSpPr>
          <p:cNvPr id="8" name="Speech Bubble: Rectangle 3">
            <a:extLst>
              <a:ext uri="{FF2B5EF4-FFF2-40B4-BE49-F238E27FC236}">
                <a16:creationId xmlns="" xmlns:a16="http://schemas.microsoft.com/office/drawing/2014/main" id="{E80EB278-3D10-47EF-9C4C-A281925E1178}"/>
              </a:ext>
            </a:extLst>
          </p:cNvPr>
          <p:cNvSpPr/>
          <p:nvPr/>
        </p:nvSpPr>
        <p:spPr>
          <a:xfrm>
            <a:off x="5793967" y="5268499"/>
            <a:ext cx="2881575" cy="954970"/>
          </a:xfrm>
          <a:prstGeom prst="wedgeRectCallout">
            <a:avLst>
              <a:gd name="adj1" fmla="val 49389"/>
              <a:gd name="adj2" fmla="val 71166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Please edit project name and page number in slide </a:t>
            </a:r>
            <a:r>
              <a:rPr lang="en-US" altLang="ko-KR" sz="1400" dirty="0" smtClean="0">
                <a:solidFill>
                  <a:sysClr val="windowText" lastClr="000000"/>
                </a:solidFill>
              </a:rPr>
              <a:t>master.</a:t>
            </a:r>
            <a:endParaRPr lang="en-US" altLang="ko-KR" sz="1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462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6206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amsung">
      <a:majorFont>
        <a:latin typeface="Samsung Sharp Sans"/>
        <a:ea typeface="SamsungOneKorean 700"/>
        <a:cs typeface=""/>
      </a:majorFont>
      <a:minorFont>
        <a:latin typeface="SamsungOne 400"/>
        <a:ea typeface="SamsungOneKorean 400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4279</TotalTime>
  <Words>63</Words>
  <Application>Microsoft Office PowerPoint</Application>
  <PresentationFormat>사용자 지정</PresentationFormat>
  <Paragraphs>23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6" baseType="lpstr">
      <vt:lpstr>Arial</vt:lpstr>
      <vt:lpstr>맑은 고딕</vt:lpstr>
      <vt:lpstr>SamsungOne 400C</vt:lpstr>
      <vt:lpstr>Samsung Sharp Sans</vt:lpstr>
      <vt:lpstr>SamsungOneKorean 400</vt:lpstr>
      <vt:lpstr>Samsung Sharp Sans Medium</vt:lpstr>
      <vt:lpstr>Calibri</vt:lpstr>
      <vt:lpstr>SamsungOne 700</vt:lpstr>
      <vt:lpstr>Arial Unicode MS</vt:lpstr>
      <vt:lpstr>Samsung Sharp Sans Bold</vt:lpstr>
      <vt:lpstr>SamsungOne 400</vt:lpstr>
      <vt:lpstr>Office Theme</vt:lpstr>
      <vt:lpstr>Project Name</vt:lpstr>
      <vt:lpstr>PowerPoint 프레젠테이션</vt:lpstr>
      <vt:lpstr>Slide Title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Python</dc:title>
  <dc:creator>Soon Yong Chang</dc:creator>
  <cp:lastModifiedBy>Soomin Kim</cp:lastModifiedBy>
  <cp:revision>2083</cp:revision>
  <dcterms:created xsi:type="dcterms:W3CDTF">2019-07-06T14:12:49Z</dcterms:created>
  <dcterms:modified xsi:type="dcterms:W3CDTF">2023-09-05T22:13:00Z</dcterms:modified>
</cp:coreProperties>
</file>