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F29507-750A-4918-B9AF-C5FB9FCFA07D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Rush Hour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Herhaling</a:t>
            </a:r>
            <a:endParaRPr lang="nl-NL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28125" t="23958" r="41406" b="18750"/>
          <a:stretch>
            <a:fillRect/>
          </a:stretch>
        </p:blipFill>
        <p:spPr bwMode="auto">
          <a:xfrm>
            <a:off x="2214546" y="1428736"/>
            <a:ext cx="4857784" cy="513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Algoritme 6x6 Boord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9375" t="11458" r="7421" b="12500"/>
          <a:stretch>
            <a:fillRect/>
          </a:stretch>
        </p:blipFill>
        <p:spPr bwMode="auto">
          <a:xfrm>
            <a:off x="857224" y="1357298"/>
            <a:ext cx="6786610" cy="480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Median: 48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Algoritme 9x9 Boord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9375" t="12500" r="8007" b="12500"/>
          <a:stretch>
            <a:fillRect/>
          </a:stretch>
        </p:blipFill>
        <p:spPr bwMode="auto">
          <a:xfrm>
            <a:off x="785786" y="1571612"/>
            <a:ext cx="780398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Median: 6419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Algoritme 12x12 Boord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Median: 13149</a:t>
            </a:r>
            <a:endParaRPr lang="nl-NL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9375" t="11458" r="8593" b="12500"/>
          <a:stretch>
            <a:fillRect/>
          </a:stretch>
        </p:blipFill>
        <p:spPr bwMode="auto">
          <a:xfrm>
            <a:off x="285720" y="1643050"/>
            <a:ext cx="8465860" cy="441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BFS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Nog te doen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BFS afmaken en kijken of we het algoritme efficienter kunnen laten lopen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DFS implementeren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Analyse maken die beide methodes vergelijkt in termen van snelheid en efficientie</a:t>
            </a:r>
            <a:endParaRPr lang="nl-NL" dirty="0" smtClean="0"/>
          </a:p>
          <a:p>
            <a:endParaRPr lang="nl-NL" dirty="0" smtClean="0"/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54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Rush Hour</vt:lpstr>
      <vt:lpstr>Herhaling</vt:lpstr>
      <vt:lpstr>Random Algoritme 6x6 Boord</vt:lpstr>
      <vt:lpstr>Random Algoritme 9x9 Boord</vt:lpstr>
      <vt:lpstr>Random Algoritme 12x12 Boord</vt:lpstr>
      <vt:lpstr>BFS</vt:lpstr>
      <vt:lpstr>Nog te doen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Billy</dc:creator>
  <cp:lastModifiedBy>Billy</cp:lastModifiedBy>
  <cp:revision>4</cp:revision>
  <dcterms:created xsi:type="dcterms:W3CDTF">2020-01-12T21:14:51Z</dcterms:created>
  <dcterms:modified xsi:type="dcterms:W3CDTF">2020-01-12T21:51:24Z</dcterms:modified>
</cp:coreProperties>
</file>