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712BBE0-4A7A-4DF1-BBDD-015602BB655B}" type="datetimeFigureOut">
              <a:rPr lang="nl-NL" smtClean="0"/>
              <a:t>6-1-2020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EDCC84-974B-4577-8BBB-45AF4E1427ED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RushHour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Billy Griep, Jan Elders, Floris Tienhuis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Spel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8316" t="11716" r="27678" b="8352"/>
          <a:stretch>
            <a:fillRect/>
          </a:stretch>
        </p:blipFill>
        <p:spPr bwMode="auto">
          <a:xfrm>
            <a:off x="2071670" y="1427183"/>
            <a:ext cx="4929222" cy="503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Input</a:t>
            </a:r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8125" t="22916" r="41406" b="18750"/>
          <a:stretch>
            <a:fillRect/>
          </a:stretch>
        </p:blipFill>
        <p:spPr bwMode="auto">
          <a:xfrm>
            <a:off x="4572000" y="1928802"/>
            <a:ext cx="371477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t="18750" r="86328" b="46875"/>
          <a:stretch>
            <a:fillRect/>
          </a:stretch>
        </p:blipFill>
        <p:spPr bwMode="auto">
          <a:xfrm>
            <a:off x="642910" y="1785926"/>
            <a:ext cx="3000396" cy="42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Car Class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2266" t="17708" r="47851" b="56250"/>
          <a:stretch>
            <a:fillRect/>
          </a:stretch>
        </p:blipFill>
        <p:spPr bwMode="auto">
          <a:xfrm>
            <a:off x="785786" y="2071678"/>
            <a:ext cx="6643734" cy="325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Board Class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1875" t="20833" r="35937" b="22917"/>
          <a:stretch>
            <a:fillRect/>
          </a:stretch>
        </p:blipFill>
        <p:spPr bwMode="auto">
          <a:xfrm>
            <a:off x="1104863" y="1722437"/>
            <a:ext cx="6172273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Read Input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1680" t="41667" r="41992" b="10416"/>
          <a:stretch>
            <a:fillRect/>
          </a:stretch>
        </p:blipFill>
        <p:spPr bwMode="auto">
          <a:xfrm>
            <a:off x="1500166" y="1714488"/>
            <a:ext cx="625859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198</TotalTime>
  <Words>19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RushHour</vt:lpstr>
      <vt:lpstr>Het Spel</vt:lpstr>
      <vt:lpstr>De Input</vt:lpstr>
      <vt:lpstr>Car Class</vt:lpstr>
      <vt:lpstr>Board Class</vt:lpstr>
      <vt:lpstr>Read Input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RushHour</dc:title>
  <dc:creator>Billy</dc:creator>
  <cp:lastModifiedBy>Billy</cp:lastModifiedBy>
  <cp:revision>20</cp:revision>
  <dcterms:created xsi:type="dcterms:W3CDTF">2020-01-06T10:57:08Z</dcterms:created>
  <dcterms:modified xsi:type="dcterms:W3CDTF">2020-01-06T14:15:44Z</dcterms:modified>
</cp:coreProperties>
</file>