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4" r:id="rId8"/>
    <p:sldId id="265" r:id="rId9"/>
    <p:sldId id="261" r:id="rId1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Elders" initials="J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4"/>
  </p:normalViewPr>
  <p:slideViewPr>
    <p:cSldViewPr>
      <p:cViewPr varScale="1">
        <p:scale>
          <a:sx n="90" d="100"/>
          <a:sy n="90" d="100"/>
        </p:scale>
        <p:origin x="17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8F29507-750A-4918-B9AF-C5FB9FCFA07D}" type="datetimeFigureOut">
              <a:rPr lang="nl-NL" smtClean="0"/>
              <a:t>15-01-20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nl-NL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9507-750A-4918-B9AF-C5FB9FCFA07D}" type="datetimeFigureOut">
              <a:rPr lang="nl-NL" smtClean="0"/>
              <a:t>15-01-20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9507-750A-4918-B9AF-C5FB9FCFA07D}" type="datetimeFigureOut">
              <a:rPr lang="nl-NL" smtClean="0"/>
              <a:t>15-01-20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8F29507-750A-4918-B9AF-C5FB9FCFA07D}" type="datetimeFigureOut">
              <a:rPr lang="nl-NL" smtClean="0"/>
              <a:t>15-01-20</a:t>
            </a:fld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8F29507-750A-4918-B9AF-C5FB9FCFA07D}" type="datetimeFigureOut">
              <a:rPr lang="nl-NL" smtClean="0"/>
              <a:t>15-01-20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nl-NL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9507-750A-4918-B9AF-C5FB9FCFA07D}" type="datetimeFigureOut">
              <a:rPr lang="nl-NL" smtClean="0"/>
              <a:t>15-01-20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9507-750A-4918-B9AF-C5FB9FCFA07D}" type="datetimeFigureOut">
              <a:rPr lang="nl-NL" smtClean="0"/>
              <a:t>15-01-20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8F29507-750A-4918-B9AF-C5FB9FCFA07D}" type="datetimeFigureOut">
              <a:rPr lang="nl-NL" smtClean="0"/>
              <a:t>15-01-20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9507-750A-4918-B9AF-C5FB9FCFA07D}" type="datetimeFigureOut">
              <a:rPr lang="nl-NL" smtClean="0"/>
              <a:t>15-01-20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8F29507-750A-4918-B9AF-C5FB9FCFA07D}" type="datetimeFigureOut">
              <a:rPr lang="nl-NL" smtClean="0"/>
              <a:t>15-01-20</a:t>
            </a:fld>
            <a:endParaRPr lang="nl-NL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8F29507-750A-4918-B9AF-C5FB9FCFA07D}" type="datetimeFigureOut">
              <a:rPr lang="nl-NL" smtClean="0"/>
              <a:t>15-01-20</a:t>
            </a:fld>
            <a:endParaRPr lang="nl-N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8F29507-750A-4918-B9AF-C5FB9FCFA07D}" type="datetimeFigureOut">
              <a:rPr lang="nl-NL" smtClean="0"/>
              <a:t>15-01-20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DC209ED-6F1A-4746-8781-AC810FFBB694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Rush Hour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Herhaling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 l="28125" t="23958" r="41406" b="18750"/>
          <a:stretch>
            <a:fillRect/>
          </a:stretch>
        </p:blipFill>
        <p:spPr bwMode="auto">
          <a:xfrm>
            <a:off x="2214546" y="1428736"/>
            <a:ext cx="4857784" cy="5138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Algoritme 6x6 Boord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9375" t="11458" r="7421" b="12500"/>
          <a:stretch>
            <a:fillRect/>
          </a:stretch>
        </p:blipFill>
        <p:spPr bwMode="auto">
          <a:xfrm>
            <a:off x="857224" y="1357298"/>
            <a:ext cx="6786610" cy="480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357554" y="614364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Median: 48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Algoritme 9x9 Boord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9375" t="12500" r="8007" b="12500"/>
          <a:stretch>
            <a:fillRect/>
          </a:stretch>
        </p:blipFill>
        <p:spPr bwMode="auto">
          <a:xfrm>
            <a:off x="785786" y="1571612"/>
            <a:ext cx="780398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57554" y="614364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Median: 6419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Algoritme 12x12 Boord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3357554" y="614364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Median: 13149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 l="9375" t="11458" r="8593" b="12500"/>
          <a:stretch>
            <a:fillRect/>
          </a:stretch>
        </p:blipFill>
        <p:spPr bwMode="auto">
          <a:xfrm>
            <a:off x="285720" y="1643050"/>
            <a:ext cx="8465860" cy="441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38AAEF-B595-468E-817B-C26627C3B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Breadth</a:t>
            </a:r>
            <a:r>
              <a:rPr lang="nl-NL" dirty="0"/>
              <a:t> First Search (BFS)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BA9DB0-6EED-4378-9C4A-C07345B5F7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/>
              <a:t>Node class en </a:t>
            </a:r>
            <a:r>
              <a:rPr lang="nl-NL" dirty="0" err="1"/>
              <a:t>Bfs</a:t>
            </a:r>
            <a:r>
              <a:rPr lang="nl-NL" dirty="0"/>
              <a:t> class</a:t>
            </a:r>
          </a:p>
          <a:p>
            <a:r>
              <a:rPr lang="nl-NL" dirty="0"/>
              <a:t>Zoek door de </a:t>
            </a:r>
            <a:r>
              <a:rPr lang="nl-NL" dirty="0" err="1"/>
              <a:t>nodes</a:t>
            </a:r>
            <a:r>
              <a:rPr lang="nl-NL" dirty="0"/>
              <a:t> voor de oplossing</a:t>
            </a:r>
          </a:p>
          <a:p>
            <a:r>
              <a:rPr lang="nl-NL" dirty="0"/>
              <a:t>Start vanaf root node (startopstelling)</a:t>
            </a:r>
          </a:p>
          <a:p>
            <a:r>
              <a:rPr lang="en-GB" dirty="0"/>
              <a:t>Check of node </a:t>
            </a:r>
            <a:r>
              <a:rPr lang="en-GB" dirty="0" err="1"/>
              <a:t>oplossing</a:t>
            </a:r>
            <a:r>
              <a:rPr lang="en-GB" dirty="0"/>
              <a:t> is</a:t>
            </a:r>
          </a:p>
          <a:p>
            <a:pPr lvl="1"/>
            <a:r>
              <a:rPr lang="en-GB" dirty="0"/>
              <a:t>Zo </a:t>
            </a:r>
            <a:r>
              <a:rPr lang="en-GB" dirty="0" err="1"/>
              <a:t>niet</a:t>
            </a:r>
            <a:r>
              <a:rPr lang="en-GB" dirty="0"/>
              <a:t>: </a:t>
            </a:r>
            <a:r>
              <a:rPr lang="en-GB" dirty="0" err="1"/>
              <a:t>maak</a:t>
            </a:r>
            <a:r>
              <a:rPr lang="en-GB" dirty="0"/>
              <a:t> de children van de node</a:t>
            </a:r>
          </a:p>
          <a:p>
            <a:pPr lvl="1"/>
            <a:r>
              <a:rPr lang="en-GB" dirty="0" err="1"/>
              <a:t>Voeg</a:t>
            </a:r>
            <a:r>
              <a:rPr lang="en-GB" dirty="0"/>
              <a:t> children toe </a:t>
            </a:r>
            <a:r>
              <a:rPr lang="en-GB" dirty="0" err="1"/>
              <a:t>aan</a:t>
            </a:r>
            <a:r>
              <a:rPr lang="en-GB" dirty="0"/>
              <a:t> queue</a:t>
            </a:r>
          </a:p>
          <a:p>
            <a:pPr lvl="1"/>
            <a:r>
              <a:rPr lang="en-GB" dirty="0" err="1"/>
              <a:t>Voeg</a:t>
            </a:r>
            <a:r>
              <a:rPr lang="en-GB" dirty="0"/>
              <a:t> </a:t>
            </a:r>
            <a:r>
              <a:rPr lang="en-GB" dirty="0" err="1"/>
              <a:t>gecheckte</a:t>
            </a:r>
            <a:r>
              <a:rPr lang="en-GB" dirty="0"/>
              <a:t> node toe </a:t>
            </a:r>
            <a:r>
              <a:rPr lang="en-GB" dirty="0" err="1"/>
              <a:t>aan</a:t>
            </a:r>
            <a:r>
              <a:rPr lang="en-GB" dirty="0"/>
              <a:t> visited list</a:t>
            </a:r>
          </a:p>
          <a:p>
            <a:r>
              <a:rPr lang="en-GB" dirty="0"/>
              <a:t>Pop </a:t>
            </a:r>
            <a:r>
              <a:rPr lang="en-GB" dirty="0" err="1"/>
              <a:t>eerste</a:t>
            </a:r>
            <a:r>
              <a:rPr lang="en-GB" dirty="0"/>
              <a:t> node </a:t>
            </a:r>
            <a:r>
              <a:rPr lang="en-GB" dirty="0" err="1"/>
              <a:t>uit</a:t>
            </a:r>
            <a:r>
              <a:rPr lang="en-GB" dirty="0"/>
              <a:t> queue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herhaal</a:t>
            </a:r>
            <a:r>
              <a:rPr lang="en-GB" dirty="0"/>
              <a:t> process</a:t>
            </a:r>
          </a:p>
          <a:p>
            <a:r>
              <a:rPr lang="en-GB" dirty="0"/>
              <a:t>BFS </a:t>
            </a:r>
            <a:r>
              <a:rPr lang="en-GB" dirty="0" err="1"/>
              <a:t>checkt</a:t>
            </a:r>
            <a:r>
              <a:rPr lang="en-GB" dirty="0"/>
              <a:t> </a:t>
            </a:r>
            <a:r>
              <a:rPr lang="en-GB" dirty="0" err="1"/>
              <a:t>altijd</a:t>
            </a:r>
            <a:r>
              <a:rPr lang="en-GB" dirty="0"/>
              <a:t> </a:t>
            </a:r>
            <a:r>
              <a:rPr lang="en-GB" dirty="0" err="1"/>
              <a:t>eerst</a:t>
            </a:r>
            <a:r>
              <a:rPr lang="en-GB" dirty="0"/>
              <a:t> de nodes die het </a:t>
            </a:r>
            <a:r>
              <a:rPr lang="en-GB" dirty="0" err="1"/>
              <a:t>langst</a:t>
            </a:r>
            <a:r>
              <a:rPr lang="en-GB" dirty="0"/>
              <a:t> in de queue </a:t>
            </a:r>
            <a:r>
              <a:rPr lang="en-GB" dirty="0" err="1"/>
              <a:t>staan</a:t>
            </a:r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00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136FA-2CD3-4A36-9E39-DA1167BB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Breadth</a:t>
            </a:r>
            <a:r>
              <a:rPr lang="nl-NL" dirty="0"/>
              <a:t> First Search </a:t>
            </a:r>
            <a:endParaRPr lang="en-GB" dirty="0"/>
          </a:p>
        </p:txBody>
      </p:sp>
      <p:pic>
        <p:nvPicPr>
          <p:cNvPr id="4" name="Picture 4" descr="Afbeeldingsresultaat voor breadth first search algorithm">
            <a:extLst>
              <a:ext uri="{FF2B5EF4-FFF2-40B4-BE49-F238E27FC236}">
                <a16:creationId xmlns:a16="http://schemas.microsoft.com/office/drawing/2014/main" xmlns="" id="{D2D14DDF-A868-477C-A2E2-AAC9E24A61F3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6737176" cy="431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77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deepening 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DFS met depth limit</a:t>
            </a:r>
          </a:p>
          <a:p>
            <a:endParaRPr lang="en-US" dirty="0"/>
          </a:p>
          <a:p>
            <a:r>
              <a:rPr lang="en-US" dirty="0" smtClean="0"/>
              <a:t>Mix van BFS &amp; DFS</a:t>
            </a:r>
          </a:p>
          <a:p>
            <a:endParaRPr lang="en-US" dirty="0"/>
          </a:p>
          <a:p>
            <a:r>
              <a:rPr lang="en-US" dirty="0" smtClean="0"/>
              <a:t>Net </a:t>
            </a:r>
            <a:r>
              <a:rPr lang="en-US" dirty="0" err="1" smtClean="0"/>
              <a:t>zoals</a:t>
            </a:r>
            <a:r>
              <a:rPr lang="en-US" dirty="0" smtClean="0"/>
              <a:t> BFS </a:t>
            </a:r>
            <a:r>
              <a:rPr lang="en-US" dirty="0" err="1" smtClean="0"/>
              <a:t>altijd</a:t>
            </a:r>
            <a:r>
              <a:rPr lang="en-US" dirty="0" smtClean="0"/>
              <a:t> de </a:t>
            </a:r>
            <a:r>
              <a:rPr lang="en-US" dirty="0" err="1" smtClean="0"/>
              <a:t>optimale</a:t>
            </a:r>
            <a:r>
              <a:rPr lang="en-US" dirty="0" smtClean="0"/>
              <a:t> </a:t>
            </a:r>
            <a:r>
              <a:rPr lang="en-US" dirty="0" err="1" smtClean="0"/>
              <a:t>oplossing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Rush hour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relatief</a:t>
            </a:r>
            <a:r>
              <a:rPr lang="en-US" dirty="0" smtClean="0"/>
              <a:t> </a:t>
            </a:r>
            <a:r>
              <a:rPr lang="en-US" dirty="0" err="1" smtClean="0"/>
              <a:t>lage</a:t>
            </a:r>
            <a:r>
              <a:rPr lang="en-US" dirty="0" smtClean="0"/>
              <a:t> depth limit</a:t>
            </a:r>
          </a:p>
          <a:p>
            <a:endParaRPr lang="en-US" dirty="0"/>
          </a:p>
          <a:p>
            <a:r>
              <a:rPr lang="en-US" dirty="0" err="1" smtClean="0"/>
              <a:t>Hierdoor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</a:t>
            </a:r>
            <a:r>
              <a:rPr lang="en-US" dirty="0" err="1" smtClean="0"/>
              <a:t>waarschijnlijk</a:t>
            </a:r>
            <a:r>
              <a:rPr lang="en-US" dirty="0" smtClean="0"/>
              <a:t> </a:t>
            </a:r>
            <a:r>
              <a:rPr lang="en-US" dirty="0" err="1" smtClean="0"/>
              <a:t>sneller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BFS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Nog te doen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/>
              <a:t>BFS afmaken en kijken of we het algoritme efficienter kunnen laten lopen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DFS implementeren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Analyse maken die beide methodes vergelijkt in termen van snelheid en efficientie</a:t>
            </a:r>
          </a:p>
          <a:p>
            <a:endParaRPr lang="nl-NL" dirty="0"/>
          </a:p>
          <a:p>
            <a:pPr>
              <a:buNone/>
            </a:pPr>
            <a:endParaRPr lang="nl-N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</TotalTime>
  <Words>160</Words>
  <Application>Microsoft Macintosh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Schoolbook</vt:lpstr>
      <vt:lpstr>Wingdings</vt:lpstr>
      <vt:lpstr>Wingdings 2</vt:lpstr>
      <vt:lpstr>Oriel</vt:lpstr>
      <vt:lpstr>Rush Hour</vt:lpstr>
      <vt:lpstr>Herhaling</vt:lpstr>
      <vt:lpstr>Random Algoritme 6x6 Boord</vt:lpstr>
      <vt:lpstr>Random Algoritme 9x9 Boord</vt:lpstr>
      <vt:lpstr>Random Algoritme 12x12 Boord</vt:lpstr>
      <vt:lpstr>Breadth First Search (BFS)</vt:lpstr>
      <vt:lpstr>Breadth First Search </vt:lpstr>
      <vt:lpstr>Iterative deepening DFS</vt:lpstr>
      <vt:lpstr>Nog te doen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 Hour</dc:title>
  <dc:creator>Billy</dc:creator>
  <cp:lastModifiedBy>Microsoft Office User</cp:lastModifiedBy>
  <cp:revision>6</cp:revision>
  <dcterms:created xsi:type="dcterms:W3CDTF">2020-01-12T21:14:51Z</dcterms:created>
  <dcterms:modified xsi:type="dcterms:W3CDTF">2020-01-15T20:53:05Z</dcterms:modified>
</cp:coreProperties>
</file>