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80"/>
    <a:srgbClr val="E6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0D602-DB87-4314-BC5C-D98A8ECFE37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3A7C-A623-4127-A5C5-D0BB6F0F7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4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6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9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9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30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9F49-4117-4292-92F5-8E81BAA34A3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1DAE-A63D-4243-8738-9CE7C737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84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550842" y="297455"/>
            <a:ext cx="10887846" cy="6229187"/>
            <a:chOff x="793213" y="319489"/>
            <a:chExt cx="10887846" cy="6229187"/>
          </a:xfrm>
        </p:grpSpPr>
        <p:sp>
          <p:nvSpPr>
            <p:cNvPr id="4" name="Rectangle 3"/>
            <p:cNvSpPr/>
            <p:nvPr/>
          </p:nvSpPr>
          <p:spPr>
            <a:xfrm>
              <a:off x="793214" y="319489"/>
              <a:ext cx="10887845" cy="6229187"/>
            </a:xfrm>
            <a:prstGeom prst="rect">
              <a:avLst/>
            </a:prstGeom>
            <a:solidFill>
              <a:srgbClr val="E6DE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3213" y="319489"/>
              <a:ext cx="10873649" cy="1916935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814370" y="828885"/>
              <a:ext cx="32940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 err="1" smtClean="0"/>
                <a:t>Operation</a:t>
              </a:r>
              <a:r>
                <a:rPr lang="fr-FR" sz="3000" dirty="0" smtClean="0"/>
                <a:t> </a:t>
              </a:r>
              <a:r>
                <a:rPr lang="fr-FR" sz="3000" dirty="0" err="1" smtClean="0"/>
                <a:t>Wellhit</a:t>
              </a:r>
              <a:endParaRPr lang="fr-FR" sz="3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892" y="1961002"/>
              <a:ext cx="141015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Histoire et Politique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5051" y="1961002"/>
              <a:ext cx="1729648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Événements Militaire</a:t>
              </a:r>
              <a:r>
                <a:rPr lang="fr-FR" sz="12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4699" y="1961002"/>
              <a:ext cx="1079653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Uniformes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14352" y="1961002"/>
              <a:ext cx="123388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Connexion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3214" y="5849957"/>
              <a:ext cx="10873649" cy="698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Histoire et </a:t>
              </a:r>
              <a:r>
                <a:rPr lang="fr-FR" sz="1200" dirty="0" smtClean="0">
                  <a:solidFill>
                    <a:schemeClr val="tx1"/>
                  </a:solidFill>
                </a:rPr>
                <a:t>Politique    Mentions Légale     Contact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4183212" y="2745820"/>
              <a:ext cx="4302973" cy="2778872"/>
              <a:chOff x="4141454" y="2839730"/>
              <a:chExt cx="4302973" cy="2590703"/>
            </a:xfrm>
          </p:grpSpPr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967" y="3537941"/>
                <a:ext cx="4153341" cy="1892492"/>
              </a:xfrm>
              <a:prstGeom prst="rect">
                <a:avLst/>
              </a:prstGeom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4141454" y="3174975"/>
                <a:ext cx="43029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 Site dédié au combat de la libération de Boulogne sur mer en Septembre 1944.</a:t>
                </a:r>
                <a:endParaRPr lang="fr-FR" sz="1000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4221049" y="2839730"/>
                <a:ext cx="4032173" cy="344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b="1" dirty="0"/>
                  <a:t>Bienvenue sur le site Opération </a:t>
                </a:r>
                <a:r>
                  <a:rPr lang="fr-FR" sz="1500" b="1" dirty="0" err="1" smtClean="0"/>
                  <a:t>Wellhit</a:t>
                </a:r>
                <a:r>
                  <a:rPr lang="fr-FR" sz="1500" b="1" dirty="0" smtClean="0"/>
                  <a:t>!</a:t>
                </a:r>
                <a:r>
                  <a:rPr lang="fr-FR" b="1" dirty="0"/>
                  <a:t>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1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894" y="319489"/>
            <a:ext cx="10887845" cy="6229187"/>
          </a:xfrm>
          <a:prstGeom prst="rect">
            <a:avLst/>
          </a:prstGeom>
          <a:solidFill>
            <a:srgbClr val="E6D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583894" y="319489"/>
            <a:ext cx="10873649" cy="191693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814370" y="828885"/>
            <a:ext cx="3294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 smtClean="0"/>
              <a:t>Operation</a:t>
            </a:r>
            <a:r>
              <a:rPr lang="fr-FR" sz="3000" dirty="0" smtClean="0"/>
              <a:t> </a:t>
            </a:r>
            <a:r>
              <a:rPr lang="fr-FR" sz="3000" dirty="0" err="1" smtClean="0"/>
              <a:t>Wellhit</a:t>
            </a:r>
            <a:endParaRPr lang="fr-FR" sz="3000" dirty="0"/>
          </a:p>
        </p:txBody>
      </p:sp>
      <p:sp>
        <p:nvSpPr>
          <p:cNvPr id="29" name="Rectangle 28"/>
          <p:cNvSpPr/>
          <p:nvPr/>
        </p:nvSpPr>
        <p:spPr>
          <a:xfrm>
            <a:off x="3194892" y="1961002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Histoire et Politique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05051" y="1961002"/>
            <a:ext cx="1729648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Événements Militaire</a:t>
            </a:r>
            <a:r>
              <a:rPr lang="fr-FR" sz="1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4699" y="1961002"/>
            <a:ext cx="1079653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Uniformes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4352" y="1961002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Connexion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3893" y="5849957"/>
            <a:ext cx="10873649" cy="698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Histoire et </a:t>
            </a:r>
            <a:r>
              <a:rPr lang="fr-FR" sz="1200" dirty="0" smtClean="0">
                <a:solidFill>
                  <a:schemeClr val="tx1"/>
                </a:solidFill>
              </a:rPr>
              <a:t>Politique    Mentions Légale     Contact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343" y="391109"/>
            <a:ext cx="10887845" cy="6229187"/>
          </a:xfrm>
          <a:prstGeom prst="rect">
            <a:avLst/>
          </a:prstGeom>
          <a:solidFill>
            <a:srgbClr val="E6D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343" y="387151"/>
            <a:ext cx="10873649" cy="191693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387247" y="674649"/>
            <a:ext cx="3294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 smtClean="0"/>
              <a:t>Operation</a:t>
            </a:r>
            <a:r>
              <a:rPr lang="fr-FR" sz="3000" dirty="0" smtClean="0"/>
              <a:t> </a:t>
            </a:r>
            <a:r>
              <a:rPr lang="fr-FR" sz="3000" dirty="0" err="1" smtClean="0"/>
              <a:t>Wellhit</a:t>
            </a:r>
            <a:endParaRPr lang="fr-FR" sz="3000" dirty="0"/>
          </a:p>
        </p:txBody>
      </p:sp>
      <p:sp>
        <p:nvSpPr>
          <p:cNvPr id="32" name="Rectangle 31"/>
          <p:cNvSpPr/>
          <p:nvPr/>
        </p:nvSpPr>
        <p:spPr>
          <a:xfrm>
            <a:off x="7374409" y="2082188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Connexion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9539" y="5928131"/>
            <a:ext cx="10873649" cy="698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Histoire et </a:t>
            </a:r>
            <a:r>
              <a:rPr lang="fr-FR" sz="1200" dirty="0" smtClean="0">
                <a:solidFill>
                  <a:schemeClr val="tx1"/>
                </a:solidFill>
              </a:rPr>
              <a:t>Politique    Mentions Légale     Contact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8168" y="2651034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La guerre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68328" y="2082188"/>
            <a:ext cx="1729648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Événements Militaire</a:t>
            </a:r>
            <a:r>
              <a:rPr lang="fr-FR" sz="1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97976" y="2082188"/>
            <a:ext cx="1079653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Uniformes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58169" y="2082188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Histoire et Politique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8169" y="2368627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L’avant-guerre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8169" y="2924713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Les pays impliqués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8168" y="3194893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Bilan humain 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9494" y="2368627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17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69496" y="2647981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18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8329" y="3505703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21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9494" y="3218485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20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9495" y="2931267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19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68328" y="3785600"/>
            <a:ext cx="1728480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22 septembre 1944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5642" y="2644049"/>
            <a:ext cx="1081985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Allemands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6808" y="2368627"/>
            <a:ext cx="108081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Canadiens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5642" y="2930611"/>
            <a:ext cx="1081985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Anglais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3735" y="5921577"/>
            <a:ext cx="10873649" cy="698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Histoire et </a:t>
            </a:r>
            <a:r>
              <a:rPr lang="fr-FR" sz="1200" dirty="0" smtClean="0">
                <a:solidFill>
                  <a:schemeClr val="tx1"/>
                </a:solidFill>
              </a:rPr>
              <a:t>Politique    Mentions Légale     Contact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583893" y="319489"/>
            <a:ext cx="10887846" cy="6229187"/>
            <a:chOff x="583893" y="319489"/>
            <a:chExt cx="10887846" cy="6229187"/>
          </a:xfrm>
        </p:grpSpPr>
        <p:sp>
          <p:nvSpPr>
            <p:cNvPr id="4" name="Rectangle 3"/>
            <p:cNvSpPr/>
            <p:nvPr/>
          </p:nvSpPr>
          <p:spPr>
            <a:xfrm>
              <a:off x="583894" y="319489"/>
              <a:ext cx="10887845" cy="6229187"/>
            </a:xfrm>
            <a:prstGeom prst="rect">
              <a:avLst/>
            </a:prstGeom>
            <a:solidFill>
              <a:srgbClr val="E6DE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895" y="319489"/>
              <a:ext cx="10873648" cy="1916935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814370" y="828885"/>
              <a:ext cx="32940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 err="1" smtClean="0"/>
                <a:t>Operation</a:t>
              </a:r>
              <a:r>
                <a:rPr lang="fr-FR" sz="3000" dirty="0" smtClean="0"/>
                <a:t> </a:t>
              </a:r>
              <a:r>
                <a:rPr lang="fr-FR" sz="3000" dirty="0" err="1" smtClean="0"/>
                <a:t>Wellhit</a:t>
              </a:r>
              <a:endParaRPr lang="fr-FR" sz="3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892" y="1961002"/>
              <a:ext cx="141015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Histoire et Politique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5051" y="1961002"/>
              <a:ext cx="1729648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Événements Militaire</a:t>
              </a:r>
              <a:r>
                <a:rPr lang="fr-FR" sz="12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4699" y="1961002"/>
              <a:ext cx="1079653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Uniformes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14352" y="1961002"/>
              <a:ext cx="123388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Connexion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3893" y="5849957"/>
              <a:ext cx="10873649" cy="698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Histoire et </a:t>
              </a:r>
              <a:r>
                <a:rPr lang="fr-FR" sz="1200" dirty="0" smtClean="0">
                  <a:solidFill>
                    <a:schemeClr val="tx1"/>
                  </a:solidFill>
                </a:rPr>
                <a:t>Politique    Mentions Légale     Contact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811836" y="2906821"/>
              <a:ext cx="4087258" cy="16426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6007" y="3380032"/>
              <a:ext cx="1618554" cy="123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6007" y="3698715"/>
              <a:ext cx="1618554" cy="123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217633" y="3310971"/>
              <a:ext cx="596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Pseudo:</a:t>
              </a:r>
              <a:endParaRPr lang="fr-FR" sz="1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189226" y="3648456"/>
              <a:ext cx="9666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Mot de passe:</a:t>
              </a:r>
              <a:endParaRPr lang="fr-FR" sz="10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444007" y="2869627"/>
              <a:ext cx="99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</a:t>
              </a:r>
              <a:endParaRPr lang="fr-FR" sz="12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35240" y="4238327"/>
              <a:ext cx="1354666" cy="177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valider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5820301" y="4173873"/>
              <a:ext cx="1948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 smtClean="0"/>
                <a:t>Vous n’avez pas de compte?</a:t>
              </a:r>
              <a:endParaRPr lang="fr-FR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1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962" y="286438"/>
            <a:ext cx="10887845" cy="6229187"/>
          </a:xfrm>
          <a:prstGeom prst="rect">
            <a:avLst/>
          </a:prstGeom>
          <a:solidFill>
            <a:srgbClr val="E6D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627962" y="286438"/>
            <a:ext cx="10873649" cy="191693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814370" y="828885"/>
            <a:ext cx="3294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 smtClean="0"/>
              <a:t>Operation</a:t>
            </a:r>
            <a:r>
              <a:rPr lang="fr-FR" sz="3000" dirty="0" smtClean="0"/>
              <a:t> </a:t>
            </a:r>
            <a:r>
              <a:rPr lang="fr-FR" sz="3000" dirty="0" err="1" smtClean="0"/>
              <a:t>Wellhit</a:t>
            </a:r>
            <a:endParaRPr lang="fr-FR" sz="3000" dirty="0"/>
          </a:p>
        </p:txBody>
      </p:sp>
      <p:sp>
        <p:nvSpPr>
          <p:cNvPr id="29" name="Rectangle 28"/>
          <p:cNvSpPr/>
          <p:nvPr/>
        </p:nvSpPr>
        <p:spPr>
          <a:xfrm>
            <a:off x="3238960" y="1927951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Histoire et Politique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9119" y="1927951"/>
            <a:ext cx="1729648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Événements Militaire</a:t>
            </a:r>
            <a:r>
              <a:rPr lang="fr-FR" sz="1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78767" y="1927951"/>
            <a:ext cx="1079653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Uniformes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58420" y="1927951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Connexion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7961" y="5816906"/>
            <a:ext cx="10873649" cy="698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Histoire et </a:t>
            </a:r>
            <a:r>
              <a:rPr lang="fr-FR" sz="1200" dirty="0" smtClean="0">
                <a:solidFill>
                  <a:schemeClr val="tx1"/>
                </a:solidFill>
              </a:rPr>
              <a:t>Politique    Mentions Légale     Contact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701668" y="2528618"/>
            <a:ext cx="4131325" cy="2963043"/>
            <a:chOff x="3238960" y="2592947"/>
            <a:chExt cx="4131325" cy="2963043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3238960" y="2658554"/>
              <a:ext cx="4131325" cy="28974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915" y="3080044"/>
              <a:ext cx="1636005" cy="217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915" y="3440984"/>
              <a:ext cx="1636005" cy="217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40422" y="3818757"/>
              <a:ext cx="1636005" cy="217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34916" y="4196530"/>
              <a:ext cx="743636" cy="210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20419" y="3146659"/>
              <a:ext cx="6031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Nom:</a:t>
              </a:r>
              <a:endParaRPr lang="fr-FR" sz="10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620419" y="3443011"/>
              <a:ext cx="691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Prénom :</a:t>
              </a:r>
              <a:endParaRPr lang="fr-FR" sz="10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619733" y="3804517"/>
              <a:ext cx="1147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Date de naissance:</a:t>
              </a:r>
              <a:endParaRPr lang="fr-FR" sz="10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19733" y="4166023"/>
              <a:ext cx="691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Genre :</a:t>
              </a:r>
              <a:endParaRPr lang="fr-FR" sz="1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3177" y="4566770"/>
              <a:ext cx="1636005" cy="217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4915" y="4920424"/>
              <a:ext cx="1636005" cy="217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19733" y="4575183"/>
              <a:ext cx="1621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Numéro de téléphone :</a:t>
              </a:r>
              <a:endParaRPr lang="fr-FR" sz="1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632811" y="4916036"/>
              <a:ext cx="1090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Mot de passe :</a:t>
              </a:r>
              <a:endParaRPr lang="fr-FR" sz="1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888728" y="2592947"/>
              <a:ext cx="1007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Formulaire</a:t>
              </a:r>
              <a:endParaRPr lang="fr-FR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4821" y="5242079"/>
              <a:ext cx="1369271" cy="185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valider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9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4331" y="282629"/>
            <a:ext cx="10887845" cy="6229187"/>
          </a:xfrm>
          <a:prstGeom prst="rect">
            <a:avLst/>
          </a:prstGeom>
          <a:solidFill>
            <a:srgbClr val="E6D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604330" y="282628"/>
            <a:ext cx="10887845" cy="191693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814370" y="828885"/>
            <a:ext cx="3294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 smtClean="0"/>
              <a:t>Operation</a:t>
            </a:r>
            <a:r>
              <a:rPr lang="fr-FR" sz="3000" dirty="0" smtClean="0"/>
              <a:t> </a:t>
            </a:r>
            <a:r>
              <a:rPr lang="fr-FR" sz="3000" dirty="0" err="1" smtClean="0"/>
              <a:t>Wellhit</a:t>
            </a:r>
            <a:endParaRPr lang="fr-FR" sz="3000" dirty="0"/>
          </a:p>
        </p:txBody>
      </p:sp>
      <p:sp>
        <p:nvSpPr>
          <p:cNvPr id="29" name="Rectangle 28"/>
          <p:cNvSpPr/>
          <p:nvPr/>
        </p:nvSpPr>
        <p:spPr>
          <a:xfrm>
            <a:off x="3194892" y="1961002"/>
            <a:ext cx="141015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Histoire et Politique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05051" y="1961002"/>
            <a:ext cx="1729648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Événements Militaire</a:t>
            </a:r>
            <a:r>
              <a:rPr lang="fr-FR" sz="1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4699" y="1961002"/>
            <a:ext cx="1079653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Uniformes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97834" y="1960640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Déconnexion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8526" y="5827991"/>
            <a:ext cx="10873649" cy="698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Histoire et </a:t>
            </a:r>
            <a:r>
              <a:rPr lang="fr-FR" sz="1200" dirty="0" smtClean="0">
                <a:solidFill>
                  <a:schemeClr val="tx1"/>
                </a:solidFill>
              </a:rPr>
              <a:t>Politique    Mentions Légale     Contact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5391" y="2287455"/>
            <a:ext cx="7022896" cy="1937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388104" y="3848035"/>
            <a:ext cx="1509311" cy="340672"/>
            <a:chOff x="5513942" y="5046059"/>
            <a:chExt cx="1509311" cy="340672"/>
          </a:xfrm>
        </p:grpSpPr>
        <p:sp>
          <p:nvSpPr>
            <p:cNvPr id="7" name="Rectangle 6"/>
            <p:cNvSpPr/>
            <p:nvPr/>
          </p:nvSpPr>
          <p:spPr>
            <a:xfrm>
              <a:off x="5513942" y="5046059"/>
              <a:ext cx="1509311" cy="340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849957" y="5054812"/>
              <a:ext cx="8211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0" dirty="0" smtClean="0"/>
                <a:t>Annuler</a:t>
              </a:r>
              <a:endParaRPr lang="fr-FR" sz="1500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2561687" y="3686590"/>
            <a:ext cx="11839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Pseudo: </a:t>
            </a:r>
            <a:r>
              <a:rPr lang="fr-FR" sz="1000" dirty="0" smtClean="0"/>
              <a:t>Bull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3902679" y="2433187"/>
            <a:ext cx="5354197" cy="13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6123" y="2550135"/>
            <a:ext cx="504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commentaire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355391" y="4301185"/>
            <a:ext cx="7022896" cy="1511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882332" y="4369478"/>
            <a:ext cx="5354197" cy="626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87" y="4363651"/>
            <a:ext cx="1107460" cy="117016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61720" y="4363651"/>
            <a:ext cx="466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Bonjour quelqu’un possède des photos de Wimereux en 1943?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885" y="3852022"/>
            <a:ext cx="1518036" cy="40237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561688" y="5533812"/>
            <a:ext cx="1107460" cy="247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Pseudo: </a:t>
            </a:r>
            <a:r>
              <a:rPr lang="fr-FR" sz="1000" dirty="0" smtClean="0"/>
              <a:t>U.S </a:t>
            </a:r>
            <a:r>
              <a:rPr lang="fr-FR" sz="1000" dirty="0" err="1" smtClean="0"/>
              <a:t>army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7418181" y="1960640"/>
            <a:ext cx="1079653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Forum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1687" y="2550135"/>
            <a:ext cx="1107461" cy="105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compte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594910" y="286438"/>
            <a:ext cx="10887846" cy="6229187"/>
            <a:chOff x="583893" y="319489"/>
            <a:chExt cx="10887846" cy="6229187"/>
          </a:xfrm>
        </p:grpSpPr>
        <p:sp>
          <p:nvSpPr>
            <p:cNvPr id="4" name="Rectangle 3"/>
            <p:cNvSpPr/>
            <p:nvPr/>
          </p:nvSpPr>
          <p:spPr>
            <a:xfrm>
              <a:off x="583894" y="319489"/>
              <a:ext cx="10887845" cy="6229187"/>
            </a:xfrm>
            <a:prstGeom prst="rect">
              <a:avLst/>
            </a:prstGeom>
            <a:solidFill>
              <a:srgbClr val="E6DE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894" y="319489"/>
              <a:ext cx="10873649" cy="1916935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814370" y="828885"/>
              <a:ext cx="32940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 err="1" smtClean="0"/>
                <a:t>Operation</a:t>
              </a:r>
              <a:r>
                <a:rPr lang="fr-FR" sz="3000" dirty="0" smtClean="0"/>
                <a:t> </a:t>
              </a:r>
              <a:r>
                <a:rPr lang="fr-FR" sz="3000" dirty="0" err="1" smtClean="0"/>
                <a:t>Wellhit</a:t>
              </a:r>
              <a:endParaRPr lang="fr-FR" sz="3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892" y="1961002"/>
              <a:ext cx="141015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Histoire et Politique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5051" y="1961002"/>
              <a:ext cx="1729648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Événements Militaire</a:t>
              </a:r>
              <a:r>
                <a:rPr lang="fr-FR" sz="12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4699" y="1961002"/>
              <a:ext cx="1079653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Uniformes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48241" y="1958247"/>
              <a:ext cx="123388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</a:rPr>
                <a:t>Deconnexion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3893" y="5849957"/>
              <a:ext cx="10873649" cy="698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Histoire et </a:t>
              </a:r>
              <a:r>
                <a:rPr lang="fr-FR" sz="1200" dirty="0" smtClean="0">
                  <a:solidFill>
                    <a:schemeClr val="tx1"/>
                  </a:solidFill>
                </a:rPr>
                <a:t>Politique    Mentions Légale     Contact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48175" y="2663431"/>
            <a:ext cx="4280857" cy="26879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425369" y="1927951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Forum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1675" y="4266585"/>
            <a:ext cx="1600200" cy="26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780232" y="4658600"/>
            <a:ext cx="1601643" cy="26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494078" y="4258612"/>
            <a:ext cx="972239" cy="26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905129" y="4258612"/>
            <a:ext cx="141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</a:rPr>
              <a:t>Modifier l’ image…..</a:t>
            </a:r>
            <a:endParaRPr lang="fr-F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599970" y="4258612"/>
            <a:ext cx="81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Parcourir</a:t>
            </a:r>
            <a:endParaRPr lang="fr-FR" sz="12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79" y="2715109"/>
            <a:ext cx="1157288" cy="115728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82593" y="3977961"/>
            <a:ext cx="1157074" cy="184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200599" y="3954368"/>
            <a:ext cx="99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U.S </a:t>
            </a:r>
            <a:r>
              <a:rPr lang="fr-FR" sz="1000" dirty="0" err="1"/>
              <a:t>a</a:t>
            </a:r>
            <a:r>
              <a:rPr lang="fr-FR" sz="1000" dirty="0" err="1" smtClean="0"/>
              <a:t>rmy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806274" y="4673433"/>
            <a:ext cx="161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Ajouter un commentaire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5339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594910" y="286438"/>
            <a:ext cx="10887846" cy="6229187"/>
            <a:chOff x="583893" y="319489"/>
            <a:chExt cx="10887846" cy="6229187"/>
          </a:xfrm>
        </p:grpSpPr>
        <p:sp>
          <p:nvSpPr>
            <p:cNvPr id="4" name="Rectangle 3"/>
            <p:cNvSpPr/>
            <p:nvPr/>
          </p:nvSpPr>
          <p:spPr>
            <a:xfrm>
              <a:off x="583894" y="319489"/>
              <a:ext cx="10887845" cy="6229187"/>
            </a:xfrm>
            <a:prstGeom prst="rect">
              <a:avLst/>
            </a:prstGeom>
            <a:solidFill>
              <a:srgbClr val="E6DE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894" y="319489"/>
              <a:ext cx="10873649" cy="1916935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814370" y="828885"/>
              <a:ext cx="32940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 err="1" smtClean="0"/>
                <a:t>Operation</a:t>
              </a:r>
              <a:r>
                <a:rPr lang="fr-FR" sz="3000" dirty="0" smtClean="0"/>
                <a:t> </a:t>
              </a:r>
              <a:r>
                <a:rPr lang="fr-FR" sz="3000" dirty="0" err="1" smtClean="0"/>
                <a:t>Wellhit</a:t>
              </a:r>
              <a:endParaRPr lang="fr-FR" sz="3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892" y="1961002"/>
              <a:ext cx="141015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Histoire et Politique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5051" y="1961002"/>
              <a:ext cx="1729648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Événements Militaire</a:t>
              </a:r>
              <a:r>
                <a:rPr lang="fr-FR" sz="12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4699" y="1961002"/>
              <a:ext cx="1079653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Uniformes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48241" y="1958247"/>
              <a:ext cx="1233889" cy="27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Déconnexion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3893" y="5849957"/>
              <a:ext cx="10873649" cy="698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Histoire et </a:t>
              </a:r>
              <a:r>
                <a:rPr lang="fr-FR" sz="1200" dirty="0" smtClean="0">
                  <a:solidFill>
                    <a:schemeClr val="tx1"/>
                  </a:solidFill>
                </a:rPr>
                <a:t>Politique    Mentions Légale     Contact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324226" y="2554822"/>
            <a:ext cx="5433382" cy="29051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425369" y="1927951"/>
            <a:ext cx="1233889" cy="27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Forum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5387" y="2790618"/>
            <a:ext cx="3640930" cy="1838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624548" y="4714956"/>
            <a:ext cx="982232" cy="261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423794" y="4722372"/>
            <a:ext cx="972239" cy="261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609803" y="4722372"/>
            <a:ext cx="81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Valider</a:t>
            </a:r>
            <a:endParaRPr lang="fr-FR" sz="12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80" y="2797080"/>
            <a:ext cx="1157288" cy="115728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58763" y="4063151"/>
            <a:ext cx="1157074" cy="184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653412" y="4040073"/>
            <a:ext cx="99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U.S </a:t>
            </a:r>
            <a:r>
              <a:rPr lang="fr-FR" sz="1000" dirty="0" err="1"/>
              <a:t>a</a:t>
            </a:r>
            <a:r>
              <a:rPr lang="fr-FR" sz="1000" dirty="0" err="1" smtClean="0"/>
              <a:t>rmy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816490" y="4722372"/>
            <a:ext cx="99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Annuler</a:t>
            </a:r>
            <a:endParaRPr lang="fr-FR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825387" y="2818252"/>
            <a:ext cx="364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Salut oui je possède des photos de Wimereux tu cherche un endroit en particulier ? </a:t>
            </a:r>
            <a:r>
              <a:rPr lang="fr-FR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80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257</Words>
  <Application>Microsoft Office PowerPoint</Application>
  <PresentationFormat>Grand écran</PresentationFormat>
  <Paragraphs>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59011-55-01</dc:creator>
  <cp:lastModifiedBy>59011-55-05</cp:lastModifiedBy>
  <cp:revision>25</cp:revision>
  <dcterms:created xsi:type="dcterms:W3CDTF">2019-07-01T15:12:51Z</dcterms:created>
  <dcterms:modified xsi:type="dcterms:W3CDTF">2019-07-02T14:48:38Z</dcterms:modified>
</cp:coreProperties>
</file>