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0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5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9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5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EFF2-5FB7-4C20-9478-25ED1F6B999E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7FDB-20DB-4F6E-AED2-91459C99B46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162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" y="1899138"/>
            <a:ext cx="6559062" cy="170131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The last of ass.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07369" y="5494613"/>
            <a:ext cx="5984631" cy="13192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Boss of the code: </a:t>
            </a:r>
            <a:r>
              <a:rPr lang="ru-RU" dirty="0" err="1" smtClean="0"/>
              <a:t>Вла</a:t>
            </a:r>
            <a:r>
              <a:rPr lang="en-US" dirty="0" smtClean="0"/>
              <a:t>dick</a:t>
            </a:r>
            <a:r>
              <a:rPr lang="ru-RU" dirty="0" smtClean="0"/>
              <a:t> Пищулин</a:t>
            </a:r>
            <a:endParaRPr lang="en-US" dirty="0" smtClean="0"/>
          </a:p>
          <a:p>
            <a:r>
              <a:rPr lang="en-US" dirty="0" smtClean="0"/>
              <a:t>Picture master: </a:t>
            </a:r>
            <a:r>
              <a:rPr lang="ru-RU" dirty="0" smtClean="0"/>
              <a:t>Егор </a:t>
            </a:r>
            <a:r>
              <a:rPr lang="en-US" dirty="0" smtClean="0"/>
              <a:t>“Solo” </a:t>
            </a:r>
            <a:r>
              <a:rPr lang="ru-RU" dirty="0" smtClean="0"/>
              <a:t>Дмитриевич</a:t>
            </a:r>
          </a:p>
          <a:p>
            <a:r>
              <a:rPr lang="en-US" dirty="0" smtClean="0"/>
              <a:t>Boy next database: </a:t>
            </a:r>
            <a:r>
              <a:rPr lang="ru-RU" dirty="0" smtClean="0"/>
              <a:t>Кот Тимофей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47"/>
            <a:ext cx="4853354" cy="12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257301"/>
            <a:ext cx="10972800" cy="4868864"/>
          </a:xfrm>
        </p:spPr>
        <p:txBody>
          <a:bodyPr/>
          <a:lstStyle/>
          <a:p>
            <a:r>
              <a:rPr lang="ru-RU" dirty="0" smtClean="0"/>
              <a:t>Всеми любимый </a:t>
            </a:r>
            <a:r>
              <a:rPr lang="en-US" dirty="0" smtClean="0"/>
              <a:t>Billy</a:t>
            </a:r>
            <a:r>
              <a:rPr lang="ru-RU" dirty="0" smtClean="0"/>
              <a:t> вернулся</a:t>
            </a:r>
            <a:r>
              <a:rPr lang="en-US" dirty="0" smtClean="0"/>
              <a:t> </a:t>
            </a:r>
            <a:r>
              <a:rPr lang="ru-RU" dirty="0" smtClean="0"/>
              <a:t>за своим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slaves.</a:t>
            </a:r>
            <a:r>
              <a:rPr lang="ru-RU" dirty="0" smtClean="0"/>
              <a:t> Ему придётся защищать свой </a:t>
            </a:r>
            <a:r>
              <a:rPr lang="en-US" dirty="0" smtClean="0"/>
              <a:t>dungeon </a:t>
            </a:r>
            <a:r>
              <a:rPr lang="ru-RU" dirty="0" smtClean="0"/>
              <a:t>от падающих </a:t>
            </a:r>
            <a:r>
              <a:rPr lang="en-US" dirty="0" smtClean="0"/>
              <a:t>eggs “69” </a:t>
            </a:r>
            <a:r>
              <a:rPr lang="ru-RU" dirty="0" smtClean="0"/>
              <a:t>категории.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81" y="2231619"/>
            <a:ext cx="6814037" cy="44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 глубины </a:t>
            </a:r>
            <a:r>
              <a:rPr lang="en-US" dirty="0" smtClean="0"/>
              <a:t>dungeon’</a:t>
            </a:r>
            <a:r>
              <a:rPr lang="ru-RU" dirty="0" smtClean="0"/>
              <a:t>а доносятся странные звуки.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541584"/>
            <a:ext cx="61055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014"/>
            <a:ext cx="12192000" cy="11078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Спустя </a:t>
            </a:r>
            <a:r>
              <a:rPr lang="en-US" dirty="0" smtClean="0"/>
              <a:t>three hundred years</a:t>
            </a:r>
            <a:r>
              <a:rPr lang="ru-RU" dirty="0" smtClean="0"/>
              <a:t> тренировок в </a:t>
            </a:r>
            <a:r>
              <a:rPr lang="en-US" dirty="0" smtClean="0"/>
              <a:t>gym Billy </a:t>
            </a:r>
            <a:r>
              <a:rPr lang="ru-RU" dirty="0" smtClean="0"/>
              <a:t>научился телепортироваться</a:t>
            </a:r>
            <a:r>
              <a:rPr lang="en-US" dirty="0" smtClean="0"/>
              <a:t> </a:t>
            </a:r>
            <a:r>
              <a:rPr lang="ru-RU" dirty="0" smtClean="0"/>
              <a:t>чтобы ловить </a:t>
            </a:r>
            <a:r>
              <a:rPr lang="en-US" dirty="0" smtClean="0"/>
              <a:t>eggs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" y="1380392"/>
            <a:ext cx="3995327" cy="2838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5" y="4280083"/>
            <a:ext cx="4011721" cy="26633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55" y="1380392"/>
            <a:ext cx="7406652" cy="55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Bazacormit</a:t>
            </a:r>
            <a:r>
              <a:rPr lang="en-US" dirty="0" smtClean="0"/>
              <a:t>() </a:t>
            </a:r>
            <a:r>
              <a:rPr lang="en-US" dirty="0"/>
              <a:t>B</a:t>
            </a:r>
            <a:r>
              <a:rPr lang="en-US" dirty="0" smtClean="0"/>
              <a:t>illy </a:t>
            </a:r>
            <a:r>
              <a:rPr lang="ru-RU" dirty="0" smtClean="0"/>
              <a:t>и он становится мощнее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5114192" cy="22047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61" y="1417638"/>
            <a:ext cx="5870331" cy="3845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668073"/>
            <a:ext cx="5114192" cy="28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7392" y="292222"/>
            <a:ext cx="12315092" cy="14310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 совету известного игрового критика Виталия </a:t>
            </a:r>
            <a:r>
              <a:rPr lang="en-US" dirty="0" smtClean="0"/>
              <a:t>“</a:t>
            </a:r>
            <a:r>
              <a:rPr lang="en-US" dirty="0" err="1" smtClean="0"/>
              <a:t>Arthas</a:t>
            </a:r>
            <a:r>
              <a:rPr lang="en-US" dirty="0" smtClean="0"/>
              <a:t>” </a:t>
            </a:r>
            <a:r>
              <a:rPr lang="ru-RU" dirty="0" err="1" smtClean="0"/>
              <a:t>Цаля</a:t>
            </a:r>
            <a:r>
              <a:rPr lang="en-US" dirty="0" smtClean="0"/>
              <a:t>: “ </a:t>
            </a:r>
            <a:r>
              <a:rPr lang="ru-RU" dirty="0" smtClean="0"/>
              <a:t>Игру не нужно усложнять настройками, она и так идеальна.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" y="2032793"/>
            <a:ext cx="5014180" cy="33427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10" y="2032793"/>
            <a:ext cx="5109871" cy="33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Приятной игры!!! </a:t>
            </a:r>
            <a:r>
              <a:rPr lang="en-US" dirty="0" smtClean="0"/>
              <a:t>&lt;3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722" y="1600200"/>
            <a:ext cx="68445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52</TotalTime>
  <Words>108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La mente</vt:lpstr>
      <vt:lpstr>The last of ass.</vt:lpstr>
      <vt:lpstr>Суть игры.</vt:lpstr>
      <vt:lpstr>Из глубины dungeon’а доносятся странные звуки.</vt:lpstr>
      <vt:lpstr>Спустя three hundred years тренировок в gym Billy научился телепортироваться чтобы ловить eggs</vt:lpstr>
      <vt:lpstr>Bazacormit() Billy и он становится мощнее</vt:lpstr>
      <vt:lpstr>По совету известного игрового критика Виталия “Arthas” Цаля: “ Игру не нужно усложнять настройками, она и так идеальна.”</vt:lpstr>
      <vt:lpstr>Приятной игры!!!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of ass.</dc:title>
  <dc:creator>Тимофей</dc:creator>
  <cp:lastModifiedBy>Тимофей</cp:lastModifiedBy>
  <cp:revision>6</cp:revision>
  <dcterms:created xsi:type="dcterms:W3CDTF">2022-01-23T16:47:49Z</dcterms:created>
  <dcterms:modified xsi:type="dcterms:W3CDTF">2022-01-23T17:47:32Z</dcterms:modified>
</cp:coreProperties>
</file>