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FD80-F42D-44EA-88A7-6FAA2A09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435D5-9A70-4FC1-928F-0AA945E5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D972-88D4-411F-9846-19042FD6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1C5F-23CE-4FB1-BF50-771F2812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CE40-F4B4-457A-9E2E-B70C1D40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7C8-AD66-446A-917E-0C7B367B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85D9F-D24E-4FCD-A449-D19C98615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B8A4-977E-45B0-B256-A201CE37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7429-08A7-4FD9-9DF2-4A785BEE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982F-B604-4B45-AEC4-80B4C31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740FF-DEBB-4ED5-9011-4DFFC184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60C2C-BA26-4717-9C3E-70A47078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EED1-EFD6-45A4-8B0C-A76C2129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B706-F504-4A06-A219-E18C2D8B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9520-2308-42B9-9EBF-52883757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B5B7-5923-4ACC-8643-5CB132B3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ACEA-2ED4-4AD7-BCB5-B14CAF3B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5B45-BF4C-4704-938E-67B691AC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A746-3046-42D9-A96B-E1FC8DD3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942A-17FF-4E43-B2EA-610E8D4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88-6768-4701-8AE1-EC50DF47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B011-E39F-4CC9-AC10-D7E3CF46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F687-8527-4828-89A2-B28E8E2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1A50-8311-4824-B7A0-AB3DF918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5508-7F61-4EE3-BCBC-D6618833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F913-8312-45AB-A72A-43E84A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6DFF-E550-4437-ACF5-994F229E2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2DE0E-3FBA-4DB2-8176-D39A5E65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C6CA-4F2F-4CD7-B6BA-A8971629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2458-D021-4E61-BFBB-3E525A89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E567-4CA6-409D-85DF-6F098092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B77B-1AAA-4BA8-9C30-D9E20CAE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F9AB-D3CB-45BF-8148-A739BA29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FA5A1-8BFD-42B5-A902-7B825911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3BF56-4EB0-477F-A390-2695133BD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9E911-7877-4136-86D6-692D0914E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E0B4F-D499-4383-8129-99592D83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3282-3701-4E1B-891F-2B7F4929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2DA51-563F-49F6-A192-59852DFA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4F2C-3762-4098-A33F-6950CAC8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5D86B-89DB-4E71-8AA2-8044A5D8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25A57-87B5-4D0A-8B1A-DC009B1C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8E5AA-0146-4CCD-B802-35796DCB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793AB-6441-4D53-87C4-A3242D7C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AEA01-E4EF-489D-9599-E6EE276F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666D-41B5-40B3-8757-11272E45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4DE0-3F8A-4868-AD4C-339847F5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60C-20CF-4FC7-9374-086C46AC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A251D-3289-4ACF-ABB3-D3E1230D6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D0F1-88D3-4515-9E97-12D15872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6F2D-E8E7-48FC-89BC-AB135DC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AD2C-DC1D-4FD3-A8BC-F491F21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B868-8D8C-4EA5-94B7-9A2C02E8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20517-9738-492E-8A6D-D0BBFC43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01B2-D1FA-4DA6-9201-4BAB2639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D238-32AC-4CCE-9495-18E0F613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28C20-141E-4081-A881-2338CF4F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F463E-6E8F-4C2B-A672-8E0D84DC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FF2A3-4797-4FD1-BB3D-42ABD1AF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CF37-312B-43CB-A69E-0EBCEEBE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B70A-E1C0-4F44-B969-E208B315C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B44E-E5DB-4D96-8584-2697E96AEC0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6CDD-75F7-413E-A832-0DC04DAA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ABC9-4542-4521-8D9E-3763B30F6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4EAD-99AC-4FAB-9995-55BF0F38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53CD-3157-4257-B61E-B4CC4FBAC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SSAS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0CC0-0FD3-4941-B047-65BC73BAE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sql</a:t>
            </a:r>
            <a:r>
              <a:rPr lang="en-US" dirty="0"/>
              <a:t> server instruction</a:t>
            </a:r>
          </a:p>
        </p:txBody>
      </p:sp>
    </p:spTree>
    <p:extLst>
      <p:ext uri="{BB962C8B-B14F-4D97-AF65-F5344CB8AC3E}">
        <p14:creationId xmlns:p14="http://schemas.microsoft.com/office/powerpoint/2010/main" val="74809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1844-5E8C-4712-B9F7-683ED1C4DF46}"/>
              </a:ext>
            </a:extLst>
          </p:cNvPr>
          <p:cNvSpPr txBox="1"/>
          <p:nvPr/>
        </p:nvSpPr>
        <p:spPr>
          <a:xfrm>
            <a:off x="1287262" y="461639"/>
            <a:ext cx="1061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step is go to </a:t>
            </a:r>
            <a:r>
              <a:rPr lang="en-US" dirty="0" err="1"/>
              <a:t>sql</a:t>
            </a:r>
            <a:r>
              <a:rPr lang="en-US" dirty="0"/>
              <a:t> server, add the new login user in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8F3C9-3B30-4263-B8C0-86AEDB78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84" y="953393"/>
            <a:ext cx="9312676" cy="56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3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28494-80A6-40E1-ABD0-7212831E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46" y="1189607"/>
            <a:ext cx="9925235" cy="5557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go to the service window by in the command mode, type </a:t>
            </a:r>
            <a:r>
              <a:rPr lang="en-US" dirty="0" err="1"/>
              <a:t>services.msc,chose</a:t>
            </a:r>
            <a:r>
              <a:rPr lang="en-US" dirty="0"/>
              <a:t> </a:t>
            </a:r>
            <a:r>
              <a:rPr lang="en-US" dirty="0" err="1"/>
              <a:t>ssas</a:t>
            </a:r>
            <a:r>
              <a:rPr lang="en-US" dirty="0"/>
              <a:t> service, and then click the properties, in the properties windows, copy the account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go back the first window or the 2</a:t>
            </a:r>
            <a:r>
              <a:rPr lang="en-US" baseline="30000" dirty="0"/>
              <a:t>nd</a:t>
            </a:r>
            <a:r>
              <a:rPr lang="en-US" dirty="0"/>
              <a:t> page in this </a:t>
            </a:r>
            <a:r>
              <a:rPr lang="en-US" dirty="0" err="1"/>
              <a:t>struction</a:t>
            </a:r>
            <a:r>
              <a:rPr lang="en-US" dirty="0"/>
              <a:t>, click the search button, past the copy account name like below image, click check name, than 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FB9CC-DD97-4C05-B6FC-467F8FEA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1207363"/>
            <a:ext cx="9738804" cy="53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 at the select pages window, click the User mapping, in the right windows chose the database you want to access, in the bottom window, click the </a:t>
            </a:r>
            <a:r>
              <a:rPr lang="en-US" dirty="0" err="1"/>
              <a:t>db_owner</a:t>
            </a:r>
            <a:r>
              <a:rPr lang="en-US" dirty="0"/>
              <a:t> option, and then click ok, now you are all set on account create.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50F4F-6A65-4754-A221-EE50D0EA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04" y="1555435"/>
            <a:ext cx="8841117" cy="51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0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at the select pages window, click the User mapping, in the right windows chose the database you want to access, in the bottom window, click the </a:t>
            </a:r>
            <a:r>
              <a:rPr lang="en-US" dirty="0" err="1"/>
              <a:t>db_owner</a:t>
            </a:r>
            <a:r>
              <a:rPr lang="en-US" dirty="0"/>
              <a:t> option, and then click ok, now you are all set on account create.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50F4F-6A65-4754-A221-EE50D0EA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04" y="1555435"/>
            <a:ext cx="8841117" cy="51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 run the visual studio and create a new SSAS Project, at new project window, go to the right site at Tabular Model Explore Window, click the Data Source, click import from data source.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DF7F5-4669-48A8-BD4A-757388C2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1242874"/>
            <a:ext cx="10366563" cy="54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4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 create the data source by all the default option when you meet Access SQL Analysis Services window, chose the Impersonate Service Account, and then click connect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00A83-D611-4339-96E4-50517CA1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1358336"/>
            <a:ext cx="10582183" cy="50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F3684-8424-42C9-8699-BBF95DC4A2F6}"/>
              </a:ext>
            </a:extLst>
          </p:cNvPr>
          <p:cNvSpPr txBox="1"/>
          <p:nvPr/>
        </p:nvSpPr>
        <p:spPr>
          <a:xfrm>
            <a:off x="1145219" y="435006"/>
            <a:ext cx="1058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 Last at the table select window(Navigator), click the </a:t>
            </a:r>
            <a:r>
              <a:rPr lang="en-US" dirty="0" err="1"/>
              <a:t>FactInternetSales</a:t>
            </a:r>
            <a:r>
              <a:rPr lang="en-US" dirty="0"/>
              <a:t> and also click the “Select Related </a:t>
            </a:r>
            <a:r>
              <a:rPr lang="en-US" dirty="0" err="1"/>
              <a:t>Tables,all</a:t>
            </a:r>
            <a:r>
              <a:rPr lang="en-US" dirty="0"/>
              <a:t> the </a:t>
            </a:r>
            <a:r>
              <a:rPr lang="en-US" dirty="0" err="1"/>
              <a:t>assosciated</a:t>
            </a:r>
            <a:r>
              <a:rPr lang="en-US" dirty="0"/>
              <a:t> table will be selected, then click “Load” button, now you can start developing a tabular project, enjoy it, any questions let me know in webchat.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5A31F-AE13-47E7-A931-9DAD72DF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9" y="1535837"/>
            <a:ext cx="9999216" cy="46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 Studio SSAS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SSAS Project</dc:title>
  <dc:creator>Billy Sun</dc:creator>
  <cp:lastModifiedBy>Billy Sun</cp:lastModifiedBy>
  <cp:revision>8</cp:revision>
  <dcterms:created xsi:type="dcterms:W3CDTF">2022-10-10T02:30:49Z</dcterms:created>
  <dcterms:modified xsi:type="dcterms:W3CDTF">2022-10-10T03:02:33Z</dcterms:modified>
</cp:coreProperties>
</file>