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9" r:id="rId6"/>
    <p:sldId id="259" r:id="rId7"/>
    <p:sldId id="266" r:id="rId8"/>
    <p:sldId id="263" r:id="rId9"/>
    <p:sldId id="261" r:id="rId10"/>
    <p:sldId id="260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574-2386-ED20-523E-67A1BC7D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7B7B5-9CE1-E554-9599-D2C4F7C11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3ED4-FB8F-09A6-1C88-C2DF9A37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A37-A3B1-9A9A-40C3-12D7B849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A304-6AB1-D4E5-2DBC-ED47E6AA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1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E94-9113-6F5A-E19F-B1D9E94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09642-9776-4C99-BD0B-E509D2D5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F322-D66F-61EA-6D96-60B102AC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63A2-6FD4-B8C2-23E8-34246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8173-C880-4293-E1AF-45CE4FF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7826F-90D4-9180-5EF4-FA47234D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42652-CC23-34A8-75D5-28C6C8AF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01A8-5609-9A9A-ABC8-6D19FF1F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888A-8A8B-AD90-EA6E-164602E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54E-454B-BE80-5F70-5E0B572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EC1C-71D8-ADF7-637B-77CDF06A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B05-B202-A201-FAB1-61DDBB9A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E173-E169-05A8-023D-F69D8E2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40BA-A273-1592-D837-1C1A8C76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56E0-C275-FD66-AF4B-8EC8E538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0855-F226-AF4C-267B-78AF0A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8425-0F1D-5A14-AF85-3042E2A4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9B9C-595F-342C-2A1B-F8EB177F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A818-5748-17EB-2AA9-A6BCEE4E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1117-D7F4-1C8F-F99A-FC7CB59F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9C92-B539-660A-2220-94312D64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2492-ACD5-F69B-586C-824636A9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9EE8-63A3-1A0E-BBDD-EB7F9BA9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4381-1EE8-ED9B-6893-8A5A331C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524F-4FD6-559D-0307-7D1C373B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9AF37-BB38-7889-DFCF-EE18E365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EF25-D4B6-B7CE-E59D-640EC72B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2242-09C8-5355-F355-D3C70303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5DEBD-3A50-3CA5-66F4-B571ECE7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B5D4-8838-A7B1-5346-1903FDBA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4CB9C-4FBE-6E3B-09CB-C9568A7A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5CB1-3F6D-1BD5-AD6A-B000E54A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427CC-2CCD-7647-5CB5-353DA1C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C2B4D-7BF1-3C7B-8B58-CA51315F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7B6-F8F4-5FFD-810D-C93802A5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196DC-A820-1285-CA6D-1C952D7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271C-2FF3-8848-B492-5A26969A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5E62-8888-5E88-49A0-E38FC9A2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A875-1B96-3BA0-E692-801F4D80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A4CAA-AF88-6FC7-FF6F-421F85D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6114-8D2F-C0C9-9AD9-6368A7A8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993D-EB18-0DAA-F0F1-7268FD33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EFB6-6CDF-D2B2-B0C8-DF748162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9C52-E7A0-4C1A-8977-DE7A3EA1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21BCF-8B51-0710-830D-500C7FE4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60F8D-594F-FD52-FAD4-1851A548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6098-5C3A-657D-FB3E-E74DF54F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1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DDF9-6DAA-9BC5-38E8-6FDBD757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27A0F-5926-2F46-4375-C06EAB1EF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37EB0-862B-4A5D-A66D-6BDA8036B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1993-98C6-4859-A6D7-DD7A2DFA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0D6E-E1E9-49F5-6FA5-671D1F4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DA32-A0F1-60D2-A412-561F718C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BF5E7-1032-7594-4E36-E51F589C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AC0A-BC05-9AEF-BAB6-F7869E08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2F0D-54FE-B909-08B9-9BE5A2B9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59CB-142F-4E00-8F29-33A9D43321AC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1B85-4A70-80C5-BE5F-8538C50A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9E46-5286-85FB-AB69-869091881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9A94-4C66-4080-9956-0481D0213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058-4AA2-84BE-1860-FAE319B4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5279" y="2406769"/>
            <a:ext cx="6501442" cy="921109"/>
          </a:xfrm>
        </p:spPr>
        <p:txBody>
          <a:bodyPr/>
          <a:lstStyle/>
          <a:p>
            <a:r>
              <a:rPr lang="en-GB" dirty="0"/>
              <a:t>Project Week 5</a:t>
            </a:r>
          </a:p>
        </p:txBody>
      </p:sp>
    </p:spTree>
    <p:extLst>
      <p:ext uri="{BB962C8B-B14F-4D97-AF65-F5344CB8AC3E}">
        <p14:creationId xmlns:p14="http://schemas.microsoft.com/office/powerpoint/2010/main" val="304049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BFCD05-46BB-3079-1E32-B26E037A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0"/>
          <a:stretch/>
        </p:blipFill>
        <p:spPr>
          <a:xfrm>
            <a:off x="314864" y="779612"/>
            <a:ext cx="11562272" cy="46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AE635-93DA-DE68-9FF2-B602DDA01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4"/>
          <a:stretch/>
        </p:blipFill>
        <p:spPr>
          <a:xfrm>
            <a:off x="953219" y="900382"/>
            <a:ext cx="10285562" cy="41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2A48E-1D30-E32D-709C-2F9ADB3FC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6"/>
          <a:stretch/>
        </p:blipFill>
        <p:spPr>
          <a:xfrm>
            <a:off x="879894" y="1150548"/>
            <a:ext cx="10596113" cy="40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20D0A-EA27-EEDB-9942-36D42D50B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t="11527" r="35872" b="26180"/>
          <a:stretch/>
        </p:blipFill>
        <p:spPr>
          <a:xfrm>
            <a:off x="2529694" y="0"/>
            <a:ext cx="6873097" cy="62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1F60E-A286-C6B8-0008-F61A56588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185" y="401149"/>
            <a:ext cx="6158165" cy="56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75E63-DD11-72F1-8BBA-88D4C1FE0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0" b="7876"/>
          <a:stretch/>
        </p:blipFill>
        <p:spPr>
          <a:xfrm>
            <a:off x="560717" y="1344103"/>
            <a:ext cx="10820400" cy="38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D7FF9-B70D-7CDF-883F-D7F64DF7D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5"/>
          <a:stretch/>
        </p:blipFill>
        <p:spPr>
          <a:xfrm>
            <a:off x="992037" y="900384"/>
            <a:ext cx="10734136" cy="43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8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E9B95-46E8-E2D0-804B-745238C0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"/>
          <a:stretch/>
        </p:blipFill>
        <p:spPr>
          <a:xfrm>
            <a:off x="837744" y="1009291"/>
            <a:ext cx="10516511" cy="4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3DA44-73AB-DAA8-34B4-F7C720AFD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" t="-18552" r="-637" b="22347"/>
          <a:stretch/>
        </p:blipFill>
        <p:spPr>
          <a:xfrm>
            <a:off x="125083" y="0"/>
            <a:ext cx="11941834" cy="4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59535-9D55-D468-A8B3-368E9D3AA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0"/>
          <a:stretch/>
        </p:blipFill>
        <p:spPr>
          <a:xfrm>
            <a:off x="452887" y="632964"/>
            <a:ext cx="11286226" cy="45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0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A09B3-4BA4-1A21-2624-E5770DAEA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1"/>
          <a:stretch/>
        </p:blipFill>
        <p:spPr>
          <a:xfrm>
            <a:off x="253680" y="865877"/>
            <a:ext cx="11852056" cy="47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Week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 5</dc:title>
  <dc:creator>Billy Mills</dc:creator>
  <cp:lastModifiedBy>Billy Mills</cp:lastModifiedBy>
  <cp:revision>2</cp:revision>
  <dcterms:created xsi:type="dcterms:W3CDTF">2022-06-07T10:31:29Z</dcterms:created>
  <dcterms:modified xsi:type="dcterms:W3CDTF">2022-06-08T15:28:31Z</dcterms:modified>
</cp:coreProperties>
</file>