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4"/>
  </p:notesMasterIdLst>
  <p:sldIdLst>
    <p:sldId id="256" r:id="rId2"/>
    <p:sldId id="267" r:id="rId3"/>
    <p:sldId id="258" r:id="rId4"/>
    <p:sldId id="263" r:id="rId5"/>
    <p:sldId id="257" r:id="rId6"/>
    <p:sldId id="266" r:id="rId7"/>
    <p:sldId id="259" r:id="rId8"/>
    <p:sldId id="261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4841B-1092-44F7-83EE-4AF8447BA33F}" v="75" dt="2022-08-11T10:39:23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r Ali" userId="3ee2113188611cb2" providerId="LiveId" clId="{4824841B-1092-44F7-83EE-4AF8447BA33F}"/>
    <pc:docChg chg="undo custSel addSld modSld sldOrd">
      <pc:chgData name="Shakir Ali" userId="3ee2113188611cb2" providerId="LiveId" clId="{4824841B-1092-44F7-83EE-4AF8447BA33F}" dt="2022-08-11T13:17:25.945" v="856" actId="1076"/>
      <pc:docMkLst>
        <pc:docMk/>
      </pc:docMkLst>
      <pc:sldChg chg="addSp modSp mod">
        <pc:chgData name="Shakir Ali" userId="3ee2113188611cb2" providerId="LiveId" clId="{4824841B-1092-44F7-83EE-4AF8447BA33F}" dt="2022-08-10T15:10:02.082" v="156" actId="115"/>
        <pc:sldMkLst>
          <pc:docMk/>
          <pc:sldMk cId="2818884779" sldId="257"/>
        </pc:sldMkLst>
        <pc:spChg chg="add mod">
          <ac:chgData name="Shakir Ali" userId="3ee2113188611cb2" providerId="LiveId" clId="{4824841B-1092-44F7-83EE-4AF8447BA33F}" dt="2022-08-10T15:10:02.082" v="156" actId="115"/>
          <ac:spMkLst>
            <pc:docMk/>
            <pc:sldMk cId="2818884779" sldId="257"/>
            <ac:spMk id="2" creationId="{C1AECB0D-62EB-465D-A8F6-59D4F2AD2AD2}"/>
          </ac:spMkLst>
        </pc:spChg>
        <pc:picChg chg="add mod">
          <ac:chgData name="Shakir Ali" userId="3ee2113188611cb2" providerId="LiveId" clId="{4824841B-1092-44F7-83EE-4AF8447BA33F}" dt="2022-08-10T14:59:16.025" v="139" actId="1076"/>
          <ac:picMkLst>
            <pc:docMk/>
            <pc:sldMk cId="2818884779" sldId="257"/>
            <ac:picMk id="1026" creationId="{9F61B602-699F-4CF3-A693-DDBC59EAEB28}"/>
          </ac:picMkLst>
        </pc:picChg>
      </pc:sldChg>
      <pc:sldChg chg="addSp delSp modSp mod ord setBg">
        <pc:chgData name="Shakir Ali" userId="3ee2113188611cb2" providerId="LiveId" clId="{4824841B-1092-44F7-83EE-4AF8447BA33F}" dt="2022-08-11T09:41:33.295" v="510"/>
        <pc:sldMkLst>
          <pc:docMk/>
          <pc:sldMk cId="187698255" sldId="258"/>
        </pc:sldMkLst>
        <pc:spChg chg="add del">
          <ac:chgData name="Shakir Ali" userId="3ee2113188611cb2" providerId="LiveId" clId="{4824841B-1092-44F7-83EE-4AF8447BA33F}" dt="2022-08-10T13:45:32.598" v="13" actId="22"/>
          <ac:spMkLst>
            <pc:docMk/>
            <pc:sldMk cId="187698255" sldId="258"/>
            <ac:spMk id="3" creationId="{DA8CF328-32F5-4869-8A17-4EB80E7AA032}"/>
          </ac:spMkLst>
        </pc:spChg>
        <pc:spChg chg="add mod">
          <ac:chgData name="Shakir Ali" userId="3ee2113188611cb2" providerId="LiveId" clId="{4824841B-1092-44F7-83EE-4AF8447BA33F}" dt="2022-08-10T15:10:06.980" v="157" actId="115"/>
          <ac:spMkLst>
            <pc:docMk/>
            <pc:sldMk cId="187698255" sldId="258"/>
            <ac:spMk id="4" creationId="{6A1FE9DF-E140-49A6-9066-151065C1A8DC}"/>
          </ac:spMkLst>
        </pc:spChg>
        <pc:spChg chg="add del">
          <ac:chgData name="Shakir Ali" userId="3ee2113188611cb2" providerId="LiveId" clId="{4824841B-1092-44F7-83EE-4AF8447BA33F}" dt="2022-08-10T13:54:33.036" v="32" actId="26606"/>
          <ac:spMkLst>
            <pc:docMk/>
            <pc:sldMk cId="187698255" sldId="258"/>
            <ac:spMk id="71" creationId="{0E24CF0B-9BD9-4126-80C9-FF28141ACF1A}"/>
          </ac:spMkLst>
        </pc:spChg>
        <pc:grpChg chg="add del">
          <ac:chgData name="Shakir Ali" userId="3ee2113188611cb2" providerId="LiveId" clId="{4824841B-1092-44F7-83EE-4AF8447BA33F}" dt="2022-08-10T13:54:33.036" v="32" actId="26606"/>
          <ac:grpSpMkLst>
            <pc:docMk/>
            <pc:sldMk cId="187698255" sldId="258"/>
            <ac:grpSpMk id="15" creationId="{A3B344D7-1AE2-4947-876E-2A526745006B}"/>
          </ac:grpSpMkLst>
        </pc:grpChg>
        <pc:picChg chg="add del mod">
          <ac:chgData name="Shakir Ali" userId="3ee2113188611cb2" providerId="LiveId" clId="{4824841B-1092-44F7-83EE-4AF8447BA33F}" dt="2022-08-10T13:54:24.569" v="28" actId="478"/>
          <ac:picMkLst>
            <pc:docMk/>
            <pc:sldMk cId="187698255" sldId="258"/>
            <ac:picMk id="6" creationId="{D5B34327-E1B4-4CF0-A725-A2338003E177}"/>
          </ac:picMkLst>
        </pc:picChg>
        <pc:picChg chg="add del mod">
          <ac:chgData name="Shakir Ali" userId="3ee2113188611cb2" providerId="LiveId" clId="{4824841B-1092-44F7-83EE-4AF8447BA33F}" dt="2022-08-10T13:57:53.435" v="72" actId="478"/>
          <ac:picMkLst>
            <pc:docMk/>
            <pc:sldMk cId="187698255" sldId="258"/>
            <ac:picMk id="8" creationId="{4751711D-0172-4E08-92DB-FEB276BFBAD1}"/>
          </ac:picMkLst>
        </pc:picChg>
        <pc:picChg chg="add del mod">
          <ac:chgData name="Shakir Ali" userId="3ee2113188611cb2" providerId="LiveId" clId="{4824841B-1092-44F7-83EE-4AF8447BA33F}" dt="2022-08-10T13:57:51.324" v="71" actId="478"/>
          <ac:picMkLst>
            <pc:docMk/>
            <pc:sldMk cId="187698255" sldId="258"/>
            <ac:picMk id="10" creationId="{B8C369FB-0AB6-4C48-B09E-2D2D2F89DAD6}"/>
          </ac:picMkLst>
        </pc:picChg>
        <pc:picChg chg="add del mod">
          <ac:chgData name="Shakir Ali" userId="3ee2113188611cb2" providerId="LiveId" clId="{4824841B-1092-44F7-83EE-4AF8447BA33F}" dt="2022-08-10T13:57:49.583" v="70" actId="478"/>
          <ac:picMkLst>
            <pc:docMk/>
            <pc:sldMk cId="187698255" sldId="258"/>
            <ac:picMk id="12" creationId="{5CAE6A9D-16F9-40D7-A5B8-98F3A36C2BCA}"/>
          </ac:picMkLst>
        </pc:picChg>
        <pc:picChg chg="add del">
          <ac:chgData name="Shakir Ali" userId="3ee2113188611cb2" providerId="LiveId" clId="{4824841B-1092-44F7-83EE-4AF8447BA33F}" dt="2022-08-10T13:54:33.036" v="32" actId="26606"/>
          <ac:picMkLst>
            <pc:docMk/>
            <pc:sldMk cId="187698255" sldId="258"/>
            <ac:picMk id="13" creationId="{EDA90D89-770A-4C09-978C-9E38FE156492}"/>
          </ac:picMkLst>
        </pc:picChg>
        <pc:picChg chg="add mod">
          <ac:chgData name="Shakir Ali" userId="3ee2113188611cb2" providerId="LiveId" clId="{4824841B-1092-44F7-83EE-4AF8447BA33F}" dt="2022-08-10T14:00:52.768" v="104" actId="1076"/>
          <ac:picMkLst>
            <pc:docMk/>
            <pc:sldMk cId="187698255" sldId="258"/>
            <ac:picMk id="70" creationId="{1AA6787B-2865-4302-A3A5-E0A06B236226}"/>
          </ac:picMkLst>
        </pc:picChg>
        <pc:picChg chg="add mod">
          <ac:chgData name="Shakir Ali" userId="3ee2113188611cb2" providerId="LiveId" clId="{4824841B-1092-44F7-83EE-4AF8447BA33F}" dt="2022-08-10T14:00:48.842" v="101" actId="1076"/>
          <ac:picMkLst>
            <pc:docMk/>
            <pc:sldMk cId="187698255" sldId="258"/>
            <ac:picMk id="73" creationId="{4BA3575B-9345-41C2-BFBB-0F3332D619D2}"/>
          </ac:picMkLst>
        </pc:picChg>
        <pc:picChg chg="add mod">
          <ac:chgData name="Shakir Ali" userId="3ee2113188611cb2" providerId="LiveId" clId="{4824841B-1092-44F7-83EE-4AF8447BA33F}" dt="2022-08-10T14:00:51.267" v="103" actId="1076"/>
          <ac:picMkLst>
            <pc:docMk/>
            <pc:sldMk cId="187698255" sldId="258"/>
            <ac:picMk id="75" creationId="{D5B70BAA-CC27-4B53-A401-6665B7DC9552}"/>
          </ac:picMkLst>
        </pc:picChg>
        <pc:picChg chg="add mod">
          <ac:chgData name="Shakir Ali" userId="3ee2113188611cb2" providerId="LiveId" clId="{4824841B-1092-44F7-83EE-4AF8447BA33F}" dt="2022-08-10T14:00:50.123" v="102" actId="1076"/>
          <ac:picMkLst>
            <pc:docMk/>
            <pc:sldMk cId="187698255" sldId="258"/>
            <ac:picMk id="77" creationId="{FA0E15F9-C31F-4362-A10B-B1AEC81DEA68}"/>
          </ac:picMkLst>
        </pc:picChg>
      </pc:sldChg>
      <pc:sldChg chg="addSp modSp mod">
        <pc:chgData name="Shakir Ali" userId="3ee2113188611cb2" providerId="LiveId" clId="{4824841B-1092-44F7-83EE-4AF8447BA33F}" dt="2022-08-11T10:10:37.904" v="783" actId="2085"/>
        <pc:sldMkLst>
          <pc:docMk/>
          <pc:sldMk cId="763538387" sldId="259"/>
        </pc:sldMkLst>
        <pc:spChg chg="add mod">
          <ac:chgData name="Shakir Ali" userId="3ee2113188611cb2" providerId="LiveId" clId="{4824841B-1092-44F7-83EE-4AF8447BA33F}" dt="2022-08-11T10:05:55.456" v="773" actId="1076"/>
          <ac:spMkLst>
            <pc:docMk/>
            <pc:sldMk cId="763538387" sldId="259"/>
            <ac:spMk id="2" creationId="{5FB8828D-23D4-49F2-A976-8C4DA60899D9}"/>
          </ac:spMkLst>
        </pc:spChg>
        <pc:spChg chg="add mod">
          <ac:chgData name="Shakir Ali" userId="3ee2113188611cb2" providerId="LiveId" clId="{4824841B-1092-44F7-83EE-4AF8447BA33F}" dt="2022-08-11T10:10:37.904" v="783" actId="2085"/>
          <ac:spMkLst>
            <pc:docMk/>
            <pc:sldMk cId="763538387" sldId="259"/>
            <ac:spMk id="5" creationId="{CF34E4AE-30D4-43A8-99C1-7DEDF09C076D}"/>
          </ac:spMkLst>
        </pc:spChg>
        <pc:picChg chg="add mod">
          <ac:chgData name="Shakir Ali" userId="3ee2113188611cb2" providerId="LiveId" clId="{4824841B-1092-44F7-83EE-4AF8447BA33F}" dt="2022-08-10T15:09:44.383" v="151" actId="1076"/>
          <ac:picMkLst>
            <pc:docMk/>
            <pc:sldMk cId="763538387" sldId="259"/>
            <ac:picMk id="4" creationId="{77520A37-F52B-4EC8-B06E-26079866619C}"/>
          </ac:picMkLst>
        </pc:picChg>
        <pc:picChg chg="add mod modCrop">
          <ac:chgData name="Shakir Ali" userId="3ee2113188611cb2" providerId="LiveId" clId="{4824841B-1092-44F7-83EE-4AF8447BA33F}" dt="2022-08-10T15:11:52.948" v="181" actId="1076"/>
          <ac:picMkLst>
            <pc:docMk/>
            <pc:sldMk cId="763538387" sldId="259"/>
            <ac:picMk id="6" creationId="{00000000-0008-0000-0000-000002000000}"/>
          </ac:picMkLst>
        </pc:picChg>
      </pc:sldChg>
      <pc:sldChg chg="addSp modSp mod">
        <pc:chgData name="Shakir Ali" userId="3ee2113188611cb2" providerId="LiveId" clId="{4824841B-1092-44F7-83EE-4AF8447BA33F}" dt="2022-08-10T15:17:11.344" v="261" actId="1076"/>
        <pc:sldMkLst>
          <pc:docMk/>
          <pc:sldMk cId="173520657" sldId="260"/>
        </pc:sldMkLst>
        <pc:spChg chg="add mod">
          <ac:chgData name="Shakir Ali" userId="3ee2113188611cb2" providerId="LiveId" clId="{4824841B-1092-44F7-83EE-4AF8447BA33F}" dt="2022-08-10T15:17:11.344" v="261" actId="1076"/>
          <ac:spMkLst>
            <pc:docMk/>
            <pc:sldMk cId="173520657" sldId="260"/>
            <ac:spMk id="2" creationId="{D0EDD8FE-C5A2-4565-9673-6EA882BBA25A}"/>
          </ac:spMkLst>
        </pc:spChg>
        <pc:picChg chg="add mod">
          <ac:chgData name="Shakir Ali" userId="3ee2113188611cb2" providerId="LiveId" clId="{4824841B-1092-44F7-83EE-4AF8447BA33F}" dt="2022-08-10T15:16:49.806" v="257" actId="1076"/>
          <ac:picMkLst>
            <pc:docMk/>
            <pc:sldMk cId="173520657" sldId="260"/>
            <ac:picMk id="3" creationId="{09CA11FC-C102-41CA-A290-0939F75F4659}"/>
          </ac:picMkLst>
        </pc:picChg>
        <pc:picChg chg="add mod modCrop">
          <ac:chgData name="Shakir Ali" userId="3ee2113188611cb2" providerId="LiveId" clId="{4824841B-1092-44F7-83EE-4AF8447BA33F}" dt="2022-08-10T15:16:54.055" v="258" actId="1076"/>
          <ac:picMkLst>
            <pc:docMk/>
            <pc:sldMk cId="173520657" sldId="260"/>
            <ac:picMk id="5" creationId="{5E700074-8940-41B1-AF36-2384967F0FCE}"/>
          </ac:picMkLst>
        </pc:picChg>
        <pc:picChg chg="add mod">
          <ac:chgData name="Shakir Ali" userId="3ee2113188611cb2" providerId="LiveId" clId="{4824841B-1092-44F7-83EE-4AF8447BA33F}" dt="2022-08-10T15:17:04.262" v="260" actId="1076"/>
          <ac:picMkLst>
            <pc:docMk/>
            <pc:sldMk cId="173520657" sldId="260"/>
            <ac:picMk id="6" creationId="{0B6C5887-7686-47B6-BDCD-B5E3BDEF049A}"/>
          </ac:picMkLst>
        </pc:picChg>
        <pc:picChg chg="add mod modCrop">
          <ac:chgData name="Shakir Ali" userId="3ee2113188611cb2" providerId="LiveId" clId="{4824841B-1092-44F7-83EE-4AF8447BA33F}" dt="2022-08-10T15:16:57.143" v="259" actId="1076"/>
          <ac:picMkLst>
            <pc:docMk/>
            <pc:sldMk cId="173520657" sldId="260"/>
            <ac:picMk id="8" creationId="{DC2F382E-3B8F-438D-B392-157DDE37009E}"/>
          </ac:picMkLst>
        </pc:picChg>
      </pc:sldChg>
      <pc:sldChg chg="addSp modSp mod ord">
        <pc:chgData name="Shakir Ali" userId="3ee2113188611cb2" providerId="LiveId" clId="{4824841B-1092-44F7-83EE-4AF8447BA33F}" dt="2022-08-11T10:07:36.540" v="775"/>
        <pc:sldMkLst>
          <pc:docMk/>
          <pc:sldMk cId="699155374" sldId="261"/>
        </pc:sldMkLst>
        <pc:spChg chg="add mod">
          <ac:chgData name="Shakir Ali" userId="3ee2113188611cb2" providerId="LiveId" clId="{4824841B-1092-44F7-83EE-4AF8447BA33F}" dt="2022-08-10T15:18:37.222" v="302" actId="20577"/>
          <ac:spMkLst>
            <pc:docMk/>
            <pc:sldMk cId="699155374" sldId="261"/>
            <ac:spMk id="2" creationId="{B8C588AF-AC4C-468B-92A4-811EF5B43ECB}"/>
          </ac:spMkLst>
        </pc:spChg>
        <pc:picChg chg="add mod">
          <ac:chgData name="Shakir Ali" userId="3ee2113188611cb2" providerId="LiveId" clId="{4824841B-1092-44F7-83EE-4AF8447BA33F}" dt="2022-08-10T15:18:40.461" v="303" actId="1076"/>
          <ac:picMkLst>
            <pc:docMk/>
            <pc:sldMk cId="699155374" sldId="261"/>
            <ac:picMk id="3" creationId="{F59A5137-AA34-4C01-A981-2086172B2D92}"/>
          </ac:picMkLst>
        </pc:picChg>
      </pc:sldChg>
      <pc:sldChg chg="addSp delSp modSp new mod">
        <pc:chgData name="Shakir Ali" userId="3ee2113188611cb2" providerId="LiveId" clId="{4824841B-1092-44F7-83EE-4AF8447BA33F}" dt="2022-08-11T09:58:10.510" v="738" actId="207"/>
        <pc:sldMkLst>
          <pc:docMk/>
          <pc:sldMk cId="475163685" sldId="262"/>
        </pc:sldMkLst>
        <pc:spChg chg="add mod">
          <ac:chgData name="Shakir Ali" userId="3ee2113188611cb2" providerId="LiveId" clId="{4824841B-1092-44F7-83EE-4AF8447BA33F}" dt="2022-08-11T09:58:10.510" v="738" actId="207"/>
          <ac:spMkLst>
            <pc:docMk/>
            <pc:sldMk cId="475163685" sldId="262"/>
            <ac:spMk id="3" creationId="{565AECF5-EB09-44F4-B102-B61B70A1FACD}"/>
          </ac:spMkLst>
        </pc:spChg>
        <pc:picChg chg="add mod ord">
          <ac:chgData name="Shakir Ali" userId="3ee2113188611cb2" providerId="LiveId" clId="{4824841B-1092-44F7-83EE-4AF8447BA33F}" dt="2022-08-10T15:22:18.456" v="357" actId="1076"/>
          <ac:picMkLst>
            <pc:docMk/>
            <pc:sldMk cId="475163685" sldId="262"/>
            <ac:picMk id="2" creationId="{9A29C8E4-15BC-4767-B696-8DCF7E2B9535}"/>
          </ac:picMkLst>
        </pc:picChg>
        <pc:picChg chg="add del mod">
          <ac:chgData name="Shakir Ali" userId="3ee2113188611cb2" providerId="LiveId" clId="{4824841B-1092-44F7-83EE-4AF8447BA33F}" dt="2022-08-10T15:21:17.746" v="341" actId="478"/>
          <ac:picMkLst>
            <pc:docMk/>
            <pc:sldMk cId="475163685" sldId="262"/>
            <ac:picMk id="4" creationId="{F746EB6A-7FC3-4486-8D56-81F9369C262F}"/>
          </ac:picMkLst>
        </pc:picChg>
        <pc:picChg chg="add mod modCrop">
          <ac:chgData name="Shakir Ali" userId="3ee2113188611cb2" providerId="LiveId" clId="{4824841B-1092-44F7-83EE-4AF8447BA33F}" dt="2022-08-10T15:22:23.125" v="358" actId="14100"/>
          <ac:picMkLst>
            <pc:docMk/>
            <pc:sldMk cId="475163685" sldId="262"/>
            <ac:picMk id="6" creationId="{B0A7EE8A-8E4A-4B7B-91F3-78B501FE23AD}"/>
          </ac:picMkLst>
        </pc:picChg>
      </pc:sldChg>
      <pc:sldChg chg="addSp modSp new mod ord">
        <pc:chgData name="Shakir Ali" userId="3ee2113188611cb2" providerId="LiveId" clId="{4824841B-1092-44F7-83EE-4AF8447BA33F}" dt="2022-08-11T10:14:10.337" v="811" actId="1076"/>
        <pc:sldMkLst>
          <pc:docMk/>
          <pc:sldMk cId="3640013766" sldId="263"/>
        </pc:sldMkLst>
        <pc:spChg chg="add mod">
          <ac:chgData name="Shakir Ali" userId="3ee2113188611cb2" providerId="LiveId" clId="{4824841B-1092-44F7-83EE-4AF8447BA33F}" dt="2022-08-11T09:40:35.065" v="504" actId="1076"/>
          <ac:spMkLst>
            <pc:docMk/>
            <pc:sldMk cId="3640013766" sldId="263"/>
            <ac:spMk id="2" creationId="{2AAE1CFE-87F0-47D9-9F02-1517639856EB}"/>
          </ac:spMkLst>
        </pc:spChg>
        <pc:spChg chg="add mod">
          <ac:chgData name="Shakir Ali" userId="3ee2113188611cb2" providerId="LiveId" clId="{4824841B-1092-44F7-83EE-4AF8447BA33F}" dt="2022-08-11T10:14:10.337" v="811" actId="1076"/>
          <ac:spMkLst>
            <pc:docMk/>
            <pc:sldMk cId="3640013766" sldId="263"/>
            <ac:spMk id="3" creationId="{DADC81F5-AF5C-4391-9739-C305D8CFCCAA}"/>
          </ac:spMkLst>
        </pc:spChg>
        <pc:spChg chg="add mod">
          <ac:chgData name="Shakir Ali" userId="3ee2113188611cb2" providerId="LiveId" clId="{4824841B-1092-44F7-83EE-4AF8447BA33F}" dt="2022-08-11T09:41:09.744" v="508" actId="1076"/>
          <ac:spMkLst>
            <pc:docMk/>
            <pc:sldMk cId="3640013766" sldId="263"/>
            <ac:spMk id="4" creationId="{968FCC14-13F0-4A69-AD32-6C6633ADBF93}"/>
          </ac:spMkLst>
        </pc:spChg>
      </pc:sldChg>
      <pc:sldChg chg="addSp modSp new mod">
        <pc:chgData name="Shakir Ali" userId="3ee2113188611cb2" providerId="LiveId" clId="{4824841B-1092-44F7-83EE-4AF8447BA33F}" dt="2022-08-11T09:44:00.342" v="626" actId="1076"/>
        <pc:sldMkLst>
          <pc:docMk/>
          <pc:sldMk cId="3171888820" sldId="264"/>
        </pc:sldMkLst>
        <pc:spChg chg="add mod">
          <ac:chgData name="Shakir Ali" userId="3ee2113188611cb2" providerId="LiveId" clId="{4824841B-1092-44F7-83EE-4AF8447BA33F}" dt="2022-08-11T09:44:00.342" v="626" actId="1076"/>
          <ac:spMkLst>
            <pc:docMk/>
            <pc:sldMk cId="3171888820" sldId="264"/>
            <ac:spMk id="2" creationId="{2A1BD042-18C5-4D1C-9E7D-EA9D6E1BB11C}"/>
          </ac:spMkLst>
        </pc:spChg>
      </pc:sldChg>
      <pc:sldChg chg="addSp modSp new mod">
        <pc:chgData name="Shakir Ali" userId="3ee2113188611cb2" providerId="LiveId" clId="{4824841B-1092-44F7-83EE-4AF8447BA33F}" dt="2022-08-11T13:17:25.945" v="856" actId="1076"/>
        <pc:sldMkLst>
          <pc:docMk/>
          <pc:sldMk cId="2792592340" sldId="265"/>
        </pc:sldMkLst>
        <pc:spChg chg="add mod">
          <ac:chgData name="Shakir Ali" userId="3ee2113188611cb2" providerId="LiveId" clId="{4824841B-1092-44F7-83EE-4AF8447BA33F}" dt="2022-08-11T09:44:45.168" v="639" actId="20577"/>
          <ac:spMkLst>
            <pc:docMk/>
            <pc:sldMk cId="2792592340" sldId="265"/>
            <ac:spMk id="2" creationId="{A7F193E6-D162-471D-9825-A688844FA706}"/>
          </ac:spMkLst>
        </pc:spChg>
        <pc:spChg chg="add mod">
          <ac:chgData name="Shakir Ali" userId="3ee2113188611cb2" providerId="LiveId" clId="{4824841B-1092-44F7-83EE-4AF8447BA33F}" dt="2022-08-11T09:55:21.331" v="664" actId="1076"/>
          <ac:spMkLst>
            <pc:docMk/>
            <pc:sldMk cId="2792592340" sldId="265"/>
            <ac:spMk id="3" creationId="{EAFB22F3-4E18-4E02-BD88-5C07CD6E5879}"/>
          </ac:spMkLst>
        </pc:spChg>
        <pc:spChg chg="add mod">
          <ac:chgData name="Shakir Ali" userId="3ee2113188611cb2" providerId="LiveId" clId="{4824841B-1092-44F7-83EE-4AF8447BA33F}" dt="2022-08-11T13:17:25.945" v="856" actId="1076"/>
          <ac:spMkLst>
            <pc:docMk/>
            <pc:sldMk cId="2792592340" sldId="265"/>
            <ac:spMk id="4" creationId="{7DEF7779-46F6-4D3C-90D6-800065EA4DF9}"/>
          </ac:spMkLst>
        </pc:spChg>
      </pc:sldChg>
      <pc:sldChg chg="addSp delSp modSp new mod">
        <pc:chgData name="Shakir Ali" userId="3ee2113188611cb2" providerId="LiveId" clId="{4824841B-1092-44F7-83EE-4AF8447BA33F}" dt="2022-08-11T10:39:23.527" v="855" actId="478"/>
        <pc:sldMkLst>
          <pc:docMk/>
          <pc:sldMk cId="2893733172" sldId="266"/>
        </pc:sldMkLst>
        <pc:spChg chg="add mod">
          <ac:chgData name="Shakir Ali" userId="3ee2113188611cb2" providerId="LiveId" clId="{4824841B-1092-44F7-83EE-4AF8447BA33F}" dt="2022-08-11T10:03:39.137" v="756" actId="1076"/>
          <ac:spMkLst>
            <pc:docMk/>
            <pc:sldMk cId="2893733172" sldId="266"/>
            <ac:spMk id="2" creationId="{51D63F48-7746-4699-936D-F32D13479A5E}"/>
          </ac:spMkLst>
        </pc:spChg>
        <pc:spChg chg="add mod">
          <ac:chgData name="Shakir Ali" userId="3ee2113188611cb2" providerId="LiveId" clId="{4824841B-1092-44F7-83EE-4AF8447BA33F}" dt="2022-08-11T10:28:23.019" v="830" actId="1076"/>
          <ac:spMkLst>
            <pc:docMk/>
            <pc:sldMk cId="2893733172" sldId="266"/>
            <ac:spMk id="5" creationId="{6B1FEE3F-566A-4072-BD0C-B85DB12BCC88}"/>
          </ac:spMkLst>
        </pc:spChg>
        <pc:picChg chg="add del mod">
          <ac:chgData name="Shakir Ali" userId="3ee2113188611cb2" providerId="LiveId" clId="{4824841B-1092-44F7-83EE-4AF8447BA33F}" dt="2022-08-11T10:39:23.527" v="855" actId="478"/>
          <ac:picMkLst>
            <pc:docMk/>
            <pc:sldMk cId="2893733172" sldId="266"/>
            <ac:picMk id="3" creationId="{0D6202B7-3D60-4636-BB05-FE3CD91D3290}"/>
          </ac:picMkLst>
        </pc:picChg>
        <pc:picChg chg="add del">
          <ac:chgData name="Shakir Ali" userId="3ee2113188611cb2" providerId="LiveId" clId="{4824841B-1092-44F7-83EE-4AF8447BA33F}" dt="2022-08-11T10:04:25.536" v="758" actId="478"/>
          <ac:picMkLst>
            <pc:docMk/>
            <pc:sldMk cId="2893733172" sldId="266"/>
            <ac:picMk id="3" creationId="{2DC37462-A2C2-4984-9E8C-678A0CFA73B7}"/>
          </ac:picMkLst>
        </pc:picChg>
        <pc:picChg chg="add mod">
          <ac:chgData name="Shakir Ali" userId="3ee2113188611cb2" providerId="LiveId" clId="{4824841B-1092-44F7-83EE-4AF8447BA33F}" dt="2022-08-11T10:30:45.397" v="848" actId="1076"/>
          <ac:picMkLst>
            <pc:docMk/>
            <pc:sldMk cId="2893733172" sldId="266"/>
            <ac:picMk id="1026" creationId="{09183A5B-038B-4B9E-AECB-9DFD75ECE768}"/>
          </ac:picMkLst>
        </pc:picChg>
      </pc:sldChg>
      <pc:sldChg chg="addSp modSp new mod">
        <pc:chgData name="Shakir Ali" userId="3ee2113188611cb2" providerId="LiveId" clId="{4824841B-1092-44F7-83EE-4AF8447BA33F}" dt="2022-08-11T10:12:54.287" v="810" actId="1076"/>
        <pc:sldMkLst>
          <pc:docMk/>
          <pc:sldMk cId="2881012926" sldId="267"/>
        </pc:sldMkLst>
        <pc:spChg chg="add mod">
          <ac:chgData name="Shakir Ali" userId="3ee2113188611cb2" providerId="LiveId" clId="{4824841B-1092-44F7-83EE-4AF8447BA33F}" dt="2022-08-11T10:11:02.332" v="784" actId="1076"/>
          <ac:spMkLst>
            <pc:docMk/>
            <pc:sldMk cId="2881012926" sldId="267"/>
            <ac:spMk id="2" creationId="{D5E425D0-C98C-45FE-B1B8-E005133001EF}"/>
          </ac:spMkLst>
        </pc:spChg>
        <pc:spChg chg="add mod">
          <ac:chgData name="Shakir Ali" userId="3ee2113188611cb2" providerId="LiveId" clId="{4824841B-1092-44F7-83EE-4AF8447BA33F}" dt="2022-08-11T10:12:54.287" v="810" actId="1076"/>
          <ac:spMkLst>
            <pc:docMk/>
            <pc:sldMk cId="2881012926" sldId="267"/>
            <ac:spMk id="3" creationId="{63CDF27E-6FBA-4C02-9351-32C27D531E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CC98D-E7EC-4201-A74C-84FAF399ED57}" type="datetimeFigureOut">
              <a:rPr lang="en-GB" smtClean="0"/>
              <a:t>11/08/2022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2CCAD-B3A7-4B69-8C92-51419FD5E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2CCAD-B3A7-4B69-8C92-51419FD5EB8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4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0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0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8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5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39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90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1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8/11/2022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70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0212B-285A-47DF-91C4-A58FBECE891F}"/>
              </a:ext>
            </a:extLst>
          </p:cNvPr>
          <p:cNvSpPr txBox="1"/>
          <p:nvPr/>
        </p:nvSpPr>
        <p:spPr>
          <a:xfrm>
            <a:off x="2371023" y="2721114"/>
            <a:ext cx="744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Team Foxtrot – QA Cinema Project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8CBED-F3A8-4C28-A147-0F6F56496068}"/>
              </a:ext>
            </a:extLst>
          </p:cNvPr>
          <p:cNvCxnSpPr>
            <a:cxnSpLocks/>
          </p:cNvCxnSpPr>
          <p:nvPr/>
        </p:nvCxnSpPr>
        <p:spPr>
          <a:xfrm>
            <a:off x="2444817" y="3431407"/>
            <a:ext cx="79280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D934B-D457-45D4-B8AE-428AE42C3212}"/>
              </a:ext>
            </a:extLst>
          </p:cNvPr>
          <p:cNvSpPr txBox="1"/>
          <p:nvPr/>
        </p:nvSpPr>
        <p:spPr>
          <a:xfrm>
            <a:off x="2550694" y="3542096"/>
            <a:ext cx="674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Billy Mills, Erhan Aksu, Muhammad Rahman, Omar Malik and Shakir Ali </a:t>
            </a:r>
          </a:p>
        </p:txBody>
      </p:sp>
    </p:spTree>
    <p:extLst>
      <p:ext uri="{BB962C8B-B14F-4D97-AF65-F5344CB8AC3E}">
        <p14:creationId xmlns:p14="http://schemas.microsoft.com/office/powerpoint/2010/main" val="128844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AECF5-EB09-44F4-B102-B61B70A1FACD}"/>
              </a:ext>
            </a:extLst>
          </p:cNvPr>
          <p:cNvSpPr txBox="1"/>
          <p:nvPr/>
        </p:nvSpPr>
        <p:spPr>
          <a:xfrm>
            <a:off x="4466013" y="383166"/>
            <a:ext cx="3259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u="sng" dirty="0"/>
              <a:t>Company Logo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7EE8A-8E4A-4B7B-91F3-78B501FE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3" t="21038" r="32084" b="21481"/>
          <a:stretch/>
        </p:blipFill>
        <p:spPr>
          <a:xfrm>
            <a:off x="6405612" y="1861953"/>
            <a:ext cx="4057049" cy="3712582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29C8E4-15BC-4767-B696-8DCF7E2B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57" y="1861953"/>
            <a:ext cx="3706671" cy="3706671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751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BD042-18C5-4D1C-9E7D-EA9D6E1BB11C}"/>
              </a:ext>
            </a:extLst>
          </p:cNvPr>
          <p:cNvSpPr txBox="1"/>
          <p:nvPr/>
        </p:nvSpPr>
        <p:spPr>
          <a:xfrm>
            <a:off x="4097154" y="2644170"/>
            <a:ext cx="3997692" cy="15696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Live demo of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317188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193E6-D162-471D-9825-A688844FA706}"/>
              </a:ext>
            </a:extLst>
          </p:cNvPr>
          <p:cNvSpPr txBox="1"/>
          <p:nvPr/>
        </p:nvSpPr>
        <p:spPr>
          <a:xfrm>
            <a:off x="4959318" y="383166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B22F3-4E18-4E02-BD88-5C07CD6E5879}"/>
              </a:ext>
            </a:extLst>
          </p:cNvPr>
          <p:cNvSpPr txBox="1"/>
          <p:nvPr/>
        </p:nvSpPr>
        <p:spPr>
          <a:xfrm>
            <a:off x="912795" y="1347536"/>
            <a:ext cx="10366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 all enjoyed working on the project and it was beneficial in solidifying our knowledge and skills.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F7779-46F6-4D3C-90D6-800065EA4DF9}"/>
              </a:ext>
            </a:extLst>
          </p:cNvPr>
          <p:cNvSpPr txBox="1"/>
          <p:nvPr/>
        </p:nvSpPr>
        <p:spPr>
          <a:xfrm>
            <a:off x="3550117" y="3034107"/>
            <a:ext cx="5091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Notes taken for future improvements:</a:t>
            </a:r>
          </a:p>
          <a:p>
            <a:pPr algn="ctr"/>
            <a:endParaRPr lang="en-GB" sz="2400" dirty="0"/>
          </a:p>
          <a:p>
            <a:pPr marL="457200" indent="-457200" algn="ctr">
              <a:buAutoNum type="arabicParenR"/>
            </a:pPr>
            <a:r>
              <a:rPr lang="en-GB" sz="2400" dirty="0"/>
              <a:t>Testing</a:t>
            </a:r>
          </a:p>
          <a:p>
            <a:pPr marL="457200" indent="-457200" algn="ctr">
              <a:buAutoNum type="arabicParenR"/>
            </a:pPr>
            <a:r>
              <a:rPr lang="en-GB" sz="2400" dirty="0"/>
              <a:t>Time</a:t>
            </a:r>
          </a:p>
          <a:p>
            <a:pPr marL="457200" indent="-457200" algn="ctr">
              <a:buAutoNum type="arabicParenR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25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D5E425D0-C98C-45FE-B1B8-E005133001EF}"/>
              </a:ext>
            </a:extLst>
          </p:cNvPr>
          <p:cNvSpPr txBox="1"/>
          <p:nvPr/>
        </p:nvSpPr>
        <p:spPr>
          <a:xfrm>
            <a:off x="4303626" y="454141"/>
            <a:ext cx="358414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4000" b="0" u="sng" strike="noStrike" spc="-1" dirty="0">
                <a:solidFill>
                  <a:srgbClr val="FFFFFF"/>
                </a:solidFill>
                <a:uFillTx/>
                <a:latin typeface="Tw Cen MT"/>
              </a:rPr>
              <a:t>Built With</a:t>
            </a:r>
            <a:endParaRPr lang="en-US" sz="40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63CDF27E-6FBA-4C02-9351-32C27D531E9B}"/>
              </a:ext>
            </a:extLst>
          </p:cNvPr>
          <p:cNvSpPr txBox="1"/>
          <p:nvPr/>
        </p:nvSpPr>
        <p:spPr>
          <a:xfrm>
            <a:off x="2811337" y="1408828"/>
            <a:ext cx="6569325" cy="4729213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Git – Version Control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Source code Management – GitHub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Kanban Board/Project management – Jira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Full stack Development Technologies – M.E.R.N. Stack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Database Management – MongoDB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Back-End Programming – Node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API Development Platform – Express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Tw Cen MT"/>
              </a:rPr>
              <a:t>Front-End Programming – React</a:t>
            </a:r>
          </a:p>
        </p:txBody>
      </p:sp>
    </p:spTree>
    <p:extLst>
      <p:ext uri="{BB962C8B-B14F-4D97-AF65-F5344CB8AC3E}">
        <p14:creationId xmlns:p14="http://schemas.microsoft.com/office/powerpoint/2010/main" val="2881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FE9DF-E140-49A6-9066-151065C1A8DC}"/>
              </a:ext>
            </a:extLst>
          </p:cNvPr>
          <p:cNvSpPr txBox="1"/>
          <p:nvPr/>
        </p:nvSpPr>
        <p:spPr>
          <a:xfrm>
            <a:off x="5009805" y="48126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/>
              <a:t>MoSCoW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AA6787B-2865-4302-A3A5-E0A06B23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68" y="4127002"/>
            <a:ext cx="3869690" cy="1998807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BA3575B-9345-41C2-BFBB-0F3332D61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24" y="1451655"/>
            <a:ext cx="4107815" cy="2482169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5B70BAA-CC27-4B53-A401-6665B7DC9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617" y="1550553"/>
            <a:ext cx="4562475" cy="2019300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A0E15F9-C31F-4362-A10B-B1AEC81DE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352" y="4233612"/>
            <a:ext cx="4514850" cy="2143125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76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E1CFE-87F0-47D9-9F02-1517639856EB}"/>
              </a:ext>
            </a:extLst>
          </p:cNvPr>
          <p:cNvSpPr txBox="1"/>
          <p:nvPr/>
        </p:nvSpPr>
        <p:spPr>
          <a:xfrm>
            <a:off x="5466660" y="406735"/>
            <a:ext cx="1258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/>
              <a:t>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C81F5-AF5C-4391-9739-C305D8CFCCAA}"/>
              </a:ext>
            </a:extLst>
          </p:cNvPr>
          <p:cNvSpPr txBox="1"/>
          <p:nvPr/>
        </p:nvSpPr>
        <p:spPr>
          <a:xfrm>
            <a:off x="3408946" y="1490008"/>
            <a:ext cx="5374106" cy="193899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Product Owner:  Billy</a:t>
            </a:r>
          </a:p>
          <a:p>
            <a:endParaRPr lang="en-GB" sz="2400" dirty="0"/>
          </a:p>
          <a:p>
            <a:r>
              <a:rPr lang="en-GB" sz="2400" dirty="0"/>
              <a:t>Scrum Master: Omar</a:t>
            </a:r>
          </a:p>
          <a:p>
            <a:endParaRPr lang="en-GB" sz="2400" dirty="0"/>
          </a:p>
          <a:p>
            <a:r>
              <a:rPr lang="en-GB" sz="2400" dirty="0"/>
              <a:t>Developers: Erhan, Muhammad and Shak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FCC14-13F0-4A69-AD32-6C6633ADBF93}"/>
              </a:ext>
            </a:extLst>
          </p:cNvPr>
          <p:cNvSpPr txBox="1"/>
          <p:nvPr/>
        </p:nvSpPr>
        <p:spPr>
          <a:xfrm>
            <a:off x="2012080" y="4218272"/>
            <a:ext cx="8167838" cy="156966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1) What did I do yesterday that helped meet the Sprint Goal?</a:t>
            </a:r>
          </a:p>
          <a:p>
            <a:pPr algn="ctr"/>
            <a:r>
              <a:rPr lang="en-GB" sz="2400" dirty="0"/>
              <a:t>2) What will I do today to help meet the Sprint Goal?</a:t>
            </a:r>
          </a:p>
          <a:p>
            <a:pPr algn="ctr"/>
            <a:r>
              <a:rPr lang="en-GB" sz="2400" dirty="0"/>
              <a:t>3) Do I see any future impediments that prevents the team from meeting the Sprint Goal?</a:t>
            </a:r>
          </a:p>
        </p:txBody>
      </p:sp>
    </p:spTree>
    <p:extLst>
      <p:ext uri="{BB962C8B-B14F-4D97-AF65-F5344CB8AC3E}">
        <p14:creationId xmlns:p14="http://schemas.microsoft.com/office/powerpoint/2010/main" val="364001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ECB0D-62EB-465D-A8F6-59D4F2AD2AD2}"/>
              </a:ext>
            </a:extLst>
          </p:cNvPr>
          <p:cNvSpPr txBox="1"/>
          <p:nvPr/>
        </p:nvSpPr>
        <p:spPr>
          <a:xfrm>
            <a:off x="5623851" y="452388"/>
            <a:ext cx="944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/>
              <a:t>Jira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61B602-699F-4CF3-A693-DDBC59EAEB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9" b="6444"/>
          <a:stretch/>
        </p:blipFill>
        <p:spPr bwMode="auto">
          <a:xfrm>
            <a:off x="1011673" y="1676847"/>
            <a:ext cx="10395284" cy="3504306"/>
          </a:xfrm>
          <a:prstGeom prst="rect">
            <a:avLst/>
          </a:prstGeom>
          <a:noFill/>
          <a:ln w="762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63F48-7746-4699-936D-F32D13479A5E}"/>
              </a:ext>
            </a:extLst>
          </p:cNvPr>
          <p:cNvSpPr txBox="1"/>
          <p:nvPr/>
        </p:nvSpPr>
        <p:spPr>
          <a:xfrm>
            <a:off x="4467669" y="354183"/>
            <a:ext cx="3256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/>
              <a:t>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EE3F-566A-4072-BD0C-B85DB12BCC88}"/>
              </a:ext>
            </a:extLst>
          </p:cNvPr>
          <p:cNvSpPr txBox="1"/>
          <p:nvPr/>
        </p:nvSpPr>
        <p:spPr>
          <a:xfrm>
            <a:off x="7033938" y="1743353"/>
            <a:ext cx="4443247" cy="341632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Version control –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Using the Feature Branch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Main -&gt; Dev -&gt;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Push and then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Naming feature branches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183A5B-038B-4B9E-AECB-9DFD75ECE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9" t="25632" r="23362" b="3982"/>
          <a:stretch/>
        </p:blipFill>
        <p:spPr bwMode="auto">
          <a:xfrm>
            <a:off x="899510" y="1797290"/>
            <a:ext cx="5921428" cy="326342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3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8828D-23D4-49F2-A976-8C4DA60899D9}"/>
              </a:ext>
            </a:extLst>
          </p:cNvPr>
          <p:cNvSpPr txBox="1"/>
          <p:nvPr/>
        </p:nvSpPr>
        <p:spPr>
          <a:xfrm>
            <a:off x="7325757" y="12858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u="sng" dirty="0"/>
              <a:t>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20A37-F52B-4EC8-B06E-26079866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33" y="128587"/>
            <a:ext cx="5010150" cy="6600825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4E4AE-30D4-43A8-99C1-7DEDF09C076D}"/>
              </a:ext>
            </a:extLst>
          </p:cNvPr>
          <p:cNvSpPr txBox="1"/>
          <p:nvPr/>
        </p:nvSpPr>
        <p:spPr>
          <a:xfrm>
            <a:off x="6891688" y="913477"/>
            <a:ext cx="4417443" cy="286232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Risk Assessment with 13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Created a key to indicate risk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Key was created using likelihood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Used a colour scheme in key to visually show risk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 rotWithShape="1">
          <a:blip r:embed="rId3"/>
          <a:srcRect l="856" t="5103" r="66087" b="9742"/>
          <a:stretch/>
        </p:blipFill>
        <p:spPr>
          <a:xfrm>
            <a:off x="7370226" y="3965608"/>
            <a:ext cx="3259641" cy="2686801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6353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588AF-AC4C-468B-92A4-811EF5B43ECB}"/>
              </a:ext>
            </a:extLst>
          </p:cNvPr>
          <p:cNvSpPr txBox="1"/>
          <p:nvPr/>
        </p:nvSpPr>
        <p:spPr>
          <a:xfrm>
            <a:off x="3214961" y="383166"/>
            <a:ext cx="5762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u="sng" dirty="0"/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A5137-AA34-4C01-A981-2086172B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71" y="1613685"/>
            <a:ext cx="7399257" cy="4142222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9915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DD8FE-C5A2-4565-9673-6EA882BBA25A}"/>
              </a:ext>
            </a:extLst>
          </p:cNvPr>
          <p:cNvSpPr txBox="1"/>
          <p:nvPr/>
        </p:nvSpPr>
        <p:spPr>
          <a:xfrm>
            <a:off x="4781473" y="200286"/>
            <a:ext cx="2629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u="sng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A11FC-C102-41CA-A290-0939F75F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79" y="1245465"/>
            <a:ext cx="4246280" cy="2918293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00074-8940-41B1-AF36-2384967F0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66" t="79931" r="31500" b="8593"/>
          <a:stretch/>
        </p:blipFill>
        <p:spPr>
          <a:xfrm>
            <a:off x="936859" y="4389282"/>
            <a:ext cx="4490720" cy="787046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C5887-7686-47B6-BDCD-B5E3BDEF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79" y="1245465"/>
            <a:ext cx="4613727" cy="4123380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F382E-3B8F-438D-B392-157DDE370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50" t="82356" r="17500" b="9185"/>
          <a:stretch/>
        </p:blipFill>
        <p:spPr>
          <a:xfrm>
            <a:off x="3182219" y="5850915"/>
            <a:ext cx="7894320" cy="580114"/>
          </a:xfrm>
          <a:prstGeom prst="rect">
            <a:avLst/>
          </a:prstGeom>
          <a:ln w="762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352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478</TotalTime>
  <Words>227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 Ali</dc:creator>
  <cp:lastModifiedBy>Mr S Ali</cp:lastModifiedBy>
  <cp:revision>1</cp:revision>
  <dcterms:created xsi:type="dcterms:W3CDTF">2022-08-10T11:14:04Z</dcterms:created>
  <dcterms:modified xsi:type="dcterms:W3CDTF">2022-08-11T13:17:29Z</dcterms:modified>
</cp:coreProperties>
</file>