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Mills" userId="31a5f18e4e6032e4" providerId="LiveId" clId="{A697875D-FB44-43A7-8D76-2E17B6861A78}"/>
    <pc:docChg chg="custSel addSld modSld">
      <pc:chgData name="Billy Mills" userId="31a5f18e4e6032e4" providerId="LiveId" clId="{A697875D-FB44-43A7-8D76-2E17B6861A78}" dt="2022-07-14T09:16:52.833" v="21" actId="14100"/>
      <pc:docMkLst>
        <pc:docMk/>
      </pc:docMkLst>
      <pc:sldChg chg="addSp delSp modSp new mod">
        <pc:chgData name="Billy Mills" userId="31a5f18e4e6032e4" providerId="LiveId" clId="{A697875D-FB44-43A7-8D76-2E17B6861A78}" dt="2022-07-14T09:16:52.833" v="21" actId="14100"/>
        <pc:sldMkLst>
          <pc:docMk/>
          <pc:sldMk cId="524843938" sldId="259"/>
        </pc:sldMkLst>
        <pc:spChg chg="del">
          <ac:chgData name="Billy Mills" userId="31a5f18e4e6032e4" providerId="LiveId" clId="{A697875D-FB44-43A7-8D76-2E17B6861A78}" dt="2022-07-14T09:15:33.501" v="3" actId="478"/>
          <ac:spMkLst>
            <pc:docMk/>
            <pc:sldMk cId="524843938" sldId="259"/>
            <ac:spMk id="2" creationId="{61D22149-67F1-1545-CC5F-C423455EF44D}"/>
          </ac:spMkLst>
        </pc:spChg>
        <pc:spChg chg="del mod">
          <ac:chgData name="Billy Mills" userId="31a5f18e4e6032e4" providerId="LiveId" clId="{A697875D-FB44-43A7-8D76-2E17B6861A78}" dt="2022-07-14T09:15:32.522" v="2" actId="478"/>
          <ac:spMkLst>
            <pc:docMk/>
            <pc:sldMk cId="524843938" sldId="259"/>
            <ac:spMk id="3" creationId="{390282DB-82C8-9598-A17D-08573574C490}"/>
          </ac:spMkLst>
        </pc:spChg>
        <pc:picChg chg="add mod modCrop">
          <ac:chgData name="Billy Mills" userId="31a5f18e4e6032e4" providerId="LiveId" clId="{A697875D-FB44-43A7-8D76-2E17B6861A78}" dt="2022-07-14T09:16:52.833" v="21" actId="14100"/>
          <ac:picMkLst>
            <pc:docMk/>
            <pc:sldMk cId="524843938" sldId="259"/>
            <ac:picMk id="5" creationId="{75333947-33EE-7473-69E3-54C51B5B87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6884-A9BB-3460-7F91-DED0D3B37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563FE-EAC0-7B67-9060-A977FD72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96D0-22EC-A1BD-DFD8-46084CA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3C63-C5E3-16ED-A78F-9D4EF1E1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1D93-A88F-3B14-24DB-8038893E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AB40-777A-4F68-3393-BB1062DD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7221E-83A5-C36B-653A-48B1AC3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0727-3175-1AD1-366E-4515857E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80FA-D2FA-0259-6ABA-0FC4996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B87A-E099-68C1-7C21-DC506922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D75F8-5E50-C39F-0BA8-138C6739D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7305A-4EDD-0719-D920-5DF21D5CF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906B-5ED1-F5E7-F509-635D9C37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30D3-0E7D-37CD-5D06-EDBDD841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D56D-5A17-96FF-955E-E546949F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4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F3CE-16B1-B54A-E14A-8850CA96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D181-1F13-F27E-4612-A64DC82F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E31-FB63-0087-9AC7-106E7C67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BEB2-4B14-1134-E49D-21843DAB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DA92-D822-BD83-5A92-32990C5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9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1F9-7863-50A1-9D4F-71A93AFC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D1FD-DCEB-A9DA-C16F-A5FD31A1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5A53-012B-B951-983D-8A9E47B6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49E9-CAEE-6793-A0D1-FF922C4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696A-BBF8-FFD9-5A2D-5F4BA025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852A-4010-1EBE-E500-A39A9C3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F4AB-8E4F-50C2-34F2-9410361B8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E6A6-DAB0-5A85-1C91-AD132F5E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F732F-E209-5F59-EA41-2FAA7F6F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69A9-509F-E44D-DD83-A34A3F19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F37F8-A5B0-47DA-3522-3ADF1FEF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8D80-ECF7-245B-6B85-5671CE6B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6F8A-15A0-F338-BBF4-5CDAE66F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7BCEB-888E-D31D-83E5-557B93C6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81A12-E867-FBA0-371E-DF88B8EE8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7568A-EDA2-5A74-1211-4AEBBEDA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C561D-BF3F-020A-205B-3A2B4AE3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7F3B0-1737-31D0-BDA2-F259E190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3740-4EEC-1BCA-FACC-FFA4532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9ADB-027C-E59D-AF70-27A23466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58658-4713-DA93-9DEE-D7BE09C7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20612-E159-0C48-18B5-EDA31094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6366A-3662-8A38-2841-D559EF3F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9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57CD3-3F60-17E1-E0A7-B31F86D5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F89A-FCF6-3932-071D-BDB8B4B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A5EB4-D2BC-68DC-115F-BF3EC52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4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B85-33C2-17A7-FEF1-0B06BD7B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63EE-B35F-2168-906F-1B280C31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5C66-8DDF-D4AF-180E-A6A8964A7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0AED-151E-4C38-39A9-8860469F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72DC-D56A-0679-B091-4B57389D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9FDE9-B5F0-3A1A-08D2-4E0EDE33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D511-6654-B02E-1F10-A5C7B5A3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C159-AAB1-8711-A27D-7187ED019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E980C-D67B-2961-CDA4-1442243DC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90F2-C068-A584-1DE2-28B1E1C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753C-1872-EE7B-D323-47C8617A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4D7D-16C0-F949-5D83-451E142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FF543-5DC4-3155-A924-37868B5D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AFD95-077E-CF9D-454D-EA4C42F3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F36C-8EB2-786A-2DEE-BDE0F3DA1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3ADC-C4CE-42E5-8402-D605A79BC50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4C81-C0B3-1023-181D-A9BB4C07B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1251-CBEA-1D77-5454-6B322FEC8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B7C7-CF00-43CB-8E88-7CDD98307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44DA-F5B7-98E5-A56A-D96E76C24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/>
              <a:t>Week 9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05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A1F2F-DFE5-9F56-A5DB-281EA2B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1" b="4075"/>
          <a:stretch/>
        </p:blipFill>
        <p:spPr>
          <a:xfrm>
            <a:off x="0" y="1020416"/>
            <a:ext cx="12192000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9958C-FD37-5F4F-5B9D-CE0A00434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4"/>
          <a:stretch/>
        </p:blipFill>
        <p:spPr>
          <a:xfrm>
            <a:off x="0" y="857250"/>
            <a:ext cx="12192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33947-33EE-7473-69E3-54C51B5B8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1" t="18752" r="40500" b="4104"/>
          <a:stretch/>
        </p:blipFill>
        <p:spPr>
          <a:xfrm>
            <a:off x="0" y="-106017"/>
            <a:ext cx="12192000" cy="69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4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9 Project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Project Presentation</dc:title>
  <dc:creator>Billy Mills</dc:creator>
  <cp:lastModifiedBy>Billy Mills</cp:lastModifiedBy>
  <cp:revision>1</cp:revision>
  <dcterms:created xsi:type="dcterms:W3CDTF">2022-07-13T11:51:40Z</dcterms:created>
  <dcterms:modified xsi:type="dcterms:W3CDTF">2022-07-14T09:16:58Z</dcterms:modified>
</cp:coreProperties>
</file>