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6" r:id="rId7"/>
    <p:sldId id="261" r:id="rId8"/>
    <p:sldId id="263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5D7E5-6147-43FC-865C-8F0633F0B2EB}" type="datetimeFigureOut">
              <a:rPr lang="fr-CH" smtClean="0"/>
              <a:t>10.04.2018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B980-1F94-4260-8C54-3B1AECFEEF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1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POKEDEX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M306 – I.Fa-P3b – Dubas loïc, pighini lucas, nguyen billy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88" y="2052638"/>
            <a:ext cx="7454399" cy="41957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6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Les solutions existantes</a:t>
            </a:r>
          </a:p>
          <a:p>
            <a:r>
              <a:rPr lang="fr-CH" dirty="0" smtClean="0"/>
              <a:t>Logiciels utilisés</a:t>
            </a:r>
            <a:endParaRPr lang="fr-CH" dirty="0"/>
          </a:p>
          <a:p>
            <a:r>
              <a:rPr lang="fr-CH" dirty="0" smtClean="0"/>
              <a:t>Contenu</a:t>
            </a:r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Qu’est-ce le Pokédex ?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Pourquoi le </a:t>
            </a:r>
            <a:r>
              <a:rPr lang="fr-CH" dirty="0" err="1" smtClean="0"/>
              <a:t>Pokédex</a:t>
            </a:r>
            <a:r>
              <a:rPr lang="fr-CH" dirty="0" smtClean="0"/>
              <a:t> ?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Les objectifs atteints</a:t>
            </a:r>
          </a:p>
          <a:p>
            <a:pPr>
              <a:lnSpc>
                <a:spcPct val="200000"/>
              </a:lnSpc>
            </a:pP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solutions existantes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err="1" smtClean="0"/>
              <a:t>Poképédia</a:t>
            </a:r>
            <a:r>
              <a:rPr lang="fr-CH" dirty="0" smtClean="0"/>
              <a:t>		(FR)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Pokémon Trash	(FR)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Pokébip</a:t>
            </a:r>
            <a:r>
              <a:rPr lang="fr-CH" dirty="0" smtClean="0"/>
              <a:t>			(FR)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Bulbapedia</a:t>
            </a:r>
            <a:r>
              <a:rPr lang="fr-CH" dirty="0" smtClean="0"/>
              <a:t>		(EN)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CH" dirty="0" smtClean="0"/>
              <a:t>Netbeans</a:t>
            </a:r>
          </a:p>
          <a:p>
            <a:pPr>
              <a:buBlip>
                <a:blip r:embed="rId3"/>
              </a:buBlip>
            </a:pPr>
            <a:r>
              <a:rPr lang="fr-CH" dirty="0" smtClean="0"/>
              <a:t>Atom</a:t>
            </a:r>
          </a:p>
          <a:p>
            <a:pPr>
              <a:buBlip>
                <a:blip r:embed="rId4"/>
              </a:buBlip>
            </a:pPr>
            <a:r>
              <a:rPr lang="fr-CH" dirty="0" smtClean="0"/>
              <a:t>EasyPHP</a:t>
            </a:r>
          </a:p>
          <a:p>
            <a:pPr>
              <a:buBlip>
                <a:blip r:embed="rId5"/>
              </a:buBlip>
            </a:pPr>
            <a:r>
              <a:rPr lang="fr-CH" dirty="0" smtClean="0"/>
              <a:t>PHPMyAdmin</a:t>
            </a:r>
          </a:p>
          <a:p>
            <a:pPr>
              <a:buBlip>
                <a:blip r:embed="rId6"/>
              </a:buBlip>
            </a:pPr>
            <a:r>
              <a:rPr lang="fr-CH" dirty="0" smtClean="0"/>
              <a:t>Bootstrap</a:t>
            </a:r>
          </a:p>
          <a:p>
            <a:pPr>
              <a:buBlip>
                <a:blip r:embed="rId7"/>
              </a:buBlip>
            </a:pPr>
            <a:r>
              <a:rPr lang="fr-CH" dirty="0" smtClean="0"/>
              <a:t>GitHub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Principales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Liste </a:t>
            </a:r>
            <a:r>
              <a:rPr lang="fr-CH" dirty="0" smtClean="0"/>
              <a:t>de </a:t>
            </a:r>
            <a:r>
              <a:rPr lang="fr-CH" dirty="0" smtClean="0"/>
              <a:t>tous les Pokémon</a:t>
            </a:r>
          </a:p>
          <a:p>
            <a:pPr lvl="1">
              <a:lnSpc>
                <a:spcPct val="150000"/>
              </a:lnSpc>
            </a:pPr>
            <a:r>
              <a:rPr lang="fr-CH" dirty="0" smtClean="0"/>
              <a:t>Page descriptive pour chaque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Liste de toutes les attaques</a:t>
            </a:r>
          </a:p>
          <a:p>
            <a:pPr lvl="1"/>
            <a:r>
              <a:rPr lang="fr-CH" dirty="0"/>
              <a:t>Page descriptive pour chaque</a:t>
            </a:r>
            <a:endParaRPr lang="fr-CH" dirty="0" smtClean="0"/>
          </a:p>
          <a:p>
            <a:pPr>
              <a:lnSpc>
                <a:spcPct val="250000"/>
              </a:lnSpc>
            </a:pPr>
            <a:r>
              <a:rPr lang="fr-CH" dirty="0" smtClean="0"/>
              <a:t>Liste de tous les types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Affichages Pokémon , attaques , types</a:t>
            </a:r>
          </a:p>
          <a:p>
            <a:pPr lvl="1"/>
            <a:r>
              <a:rPr lang="fr-CH" dirty="0" smtClean="0"/>
              <a:t>Tableau html </a:t>
            </a:r>
          </a:p>
          <a:p>
            <a:pPr lvl="1"/>
            <a:r>
              <a:rPr lang="fr-CH" dirty="0" smtClean="0"/>
              <a:t>Key = attribut de la base.</a:t>
            </a:r>
          </a:p>
          <a:p>
            <a:pPr lvl="1"/>
            <a:endParaRPr lang="fr-CH" dirty="0"/>
          </a:p>
          <a:p>
            <a:r>
              <a:rPr lang="fr-CH" dirty="0" smtClean="0"/>
              <a:t>Affichage spécifique</a:t>
            </a:r>
            <a:endParaRPr lang="fr-CH" dirty="0"/>
          </a:p>
          <a:p>
            <a:pPr lvl="1"/>
            <a:r>
              <a:rPr lang="fr-CH" dirty="0" smtClean="0"/>
              <a:t>Nom = lien avec id du Pokémon</a:t>
            </a:r>
            <a:endParaRPr lang="fr-CH" dirty="0"/>
          </a:p>
          <a:p>
            <a:pPr lvl="1"/>
            <a:r>
              <a:rPr lang="fr-CH" dirty="0"/>
              <a:t>$</a:t>
            </a:r>
            <a:r>
              <a:rPr lang="fr-CH" dirty="0" smtClean="0"/>
              <a:t>_GET pour récup l’id dans le lien et afficher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Parcourir les trois onglets (Pokémon, attaques, types)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Cliquer sur n’importe </a:t>
            </a:r>
            <a:r>
              <a:rPr lang="fr-CH" smtClean="0"/>
              <a:t>quel </a:t>
            </a:r>
            <a:r>
              <a:rPr lang="fr-CH" smtClean="0"/>
              <a:t>Pokémon</a:t>
            </a: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smtClean="0"/>
              <a:t>Prise en main de </a:t>
            </a:r>
            <a:r>
              <a:rPr lang="fr-CH" dirty="0" err="1" smtClean="0"/>
              <a:t>GitHub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Approfondissement des connaissances en PHP</a:t>
            </a:r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dirty="0" smtClean="0"/>
              <a:t>Lister les attaques pour chaque Pokémon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Lister les forces et les faiblesses de types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Afficher les statistiques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27.03.2018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I.FA-P3B - DUBAS LOÏC, PIGHINI LUCAS, NGUYEN BILLY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274</Words>
  <Application>Microsoft Office PowerPoint</Application>
  <PresentationFormat>Grand écran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POKEDEX</vt:lpstr>
      <vt:lpstr>Sommaire</vt:lpstr>
      <vt:lpstr>Introduction</vt:lpstr>
      <vt:lpstr>Les solutions existantes</vt:lpstr>
      <vt:lpstr>Logiciels utilisés</vt:lpstr>
      <vt:lpstr>Principales fonctionnalités</vt:lpstr>
      <vt:lpstr>Mise en œuvre </vt:lpstr>
      <vt:lpstr>Tests</vt:lpstr>
      <vt:lpstr>Conclusion</vt:lpstr>
      <vt:lpstr>Questions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tc</dc:creator>
  <cp:lastModifiedBy>tc</cp:lastModifiedBy>
  <cp:revision>27</cp:revision>
  <dcterms:created xsi:type="dcterms:W3CDTF">2018-03-27T08:49:01Z</dcterms:created>
  <dcterms:modified xsi:type="dcterms:W3CDTF">2018-04-10T06:06:34Z</dcterms:modified>
</cp:coreProperties>
</file>