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6" r:id="rId7"/>
    <p:sldId id="261" r:id="rId8"/>
    <p:sldId id="263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09.04.2018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Les solutions existantes</a:t>
            </a:r>
            <a:endParaRPr lang="fr-CH" dirty="0" smtClean="0"/>
          </a:p>
          <a:p>
            <a:r>
              <a:rPr lang="fr-CH" dirty="0" smtClean="0"/>
              <a:t>Logiciels utilisés</a:t>
            </a:r>
            <a:endParaRPr lang="fr-CH" dirty="0"/>
          </a:p>
          <a:p>
            <a:r>
              <a:rPr lang="fr-CH" dirty="0" smtClean="0"/>
              <a:t>Contenu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le Pokédex ?</a:t>
            </a:r>
          </a:p>
          <a:p>
            <a:r>
              <a:rPr lang="fr-CH" dirty="0" smtClean="0"/>
              <a:t>Pourquoi le Pokédex ?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solutions existantes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err="1" smtClean="0"/>
              <a:t>Poképédia</a:t>
            </a:r>
            <a:r>
              <a:rPr lang="fr-CH" dirty="0" smtClean="0"/>
              <a:t>		(FR)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Pokémon Trash	(FR)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Pokébip</a:t>
            </a:r>
            <a:r>
              <a:rPr lang="fr-CH" dirty="0" smtClean="0"/>
              <a:t>			(FR)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Bulbapedia</a:t>
            </a:r>
            <a:r>
              <a:rPr lang="fr-CH" dirty="0" smtClean="0"/>
              <a:t>		(EN)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Liste des tous les Pokémon</a:t>
            </a:r>
          </a:p>
          <a:p>
            <a:pPr lvl="1">
              <a:lnSpc>
                <a:spcPct val="150000"/>
              </a:lnSpc>
            </a:pPr>
            <a:r>
              <a:rPr lang="fr-CH" dirty="0" smtClean="0"/>
              <a:t>Page descriptive pour chaque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Liste de toutes les attaques</a:t>
            </a:r>
          </a:p>
          <a:p>
            <a:pPr lvl="1"/>
            <a:r>
              <a:rPr lang="fr-CH" dirty="0"/>
              <a:t>Page descriptive pour chaque</a:t>
            </a:r>
            <a:endParaRPr lang="fr-CH" dirty="0" smtClean="0"/>
          </a:p>
          <a:p>
            <a:pPr>
              <a:lnSpc>
                <a:spcPct val="250000"/>
              </a:lnSpc>
            </a:pPr>
            <a:r>
              <a:rPr lang="fr-CH" dirty="0" smtClean="0"/>
              <a:t>Liste de tous les types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Affichages Pokémon , attaques , types</a:t>
            </a:r>
          </a:p>
          <a:p>
            <a:pPr lvl="1"/>
            <a:r>
              <a:rPr lang="fr-CH" dirty="0" smtClean="0"/>
              <a:t>Tableau html </a:t>
            </a:r>
          </a:p>
          <a:p>
            <a:pPr lvl="1"/>
            <a:r>
              <a:rPr lang="fr-CH" dirty="0" smtClean="0"/>
              <a:t>Key = attribut de la base.</a:t>
            </a:r>
          </a:p>
          <a:p>
            <a:pPr lvl="1"/>
            <a:endParaRPr lang="fr-CH" dirty="0"/>
          </a:p>
          <a:p>
            <a:r>
              <a:rPr lang="fr-CH" dirty="0" smtClean="0"/>
              <a:t>Affichage spécifique</a:t>
            </a:r>
            <a:endParaRPr lang="fr-CH" dirty="0"/>
          </a:p>
          <a:p>
            <a:pPr lvl="1"/>
            <a:r>
              <a:rPr lang="fr-CH" dirty="0" smtClean="0"/>
              <a:t>Nom = lien avec id du Pokémon</a:t>
            </a:r>
            <a:endParaRPr lang="fr-CH" dirty="0"/>
          </a:p>
          <a:p>
            <a:pPr lvl="1"/>
            <a:r>
              <a:rPr lang="fr-CH" dirty="0"/>
              <a:t>$</a:t>
            </a:r>
            <a:r>
              <a:rPr lang="fr-CH" dirty="0" smtClean="0"/>
              <a:t>_GET pour récup l’id dans le lien et afficher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Parcourir les trois onglets (Pokémon, attaques, types)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Cliquer sur n’importe quel Pokémon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Cliquer sur n’importe quelle attaque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Prise en main de </a:t>
            </a:r>
            <a:r>
              <a:rPr lang="fr-CH" dirty="0" err="1" smtClean="0"/>
              <a:t>GitHub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Approfondissement des connaissances en PHP</a:t>
            </a:r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dirty="0" smtClean="0"/>
              <a:t>Lister les attaques pour chaque Pokémon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Lister les forces et les faiblesses de types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Afficher les statistiques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276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Les solutions existantes</vt:lpstr>
      <vt:lpstr>Logiciels utilisés</vt:lpstr>
      <vt:lpstr>Principales fonctionnalités</vt:lpstr>
      <vt:lpstr>Mise en œuvre </vt:lpstr>
      <vt:lpstr>Tests</vt:lpstr>
      <vt:lpstr>Conclusion</vt:lpstr>
      <vt:lpstr>Questions</vt:lpstr>
    </vt:vector>
  </TitlesOfParts>
  <Company>CFPT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Personnel</cp:lastModifiedBy>
  <cp:revision>24</cp:revision>
  <dcterms:created xsi:type="dcterms:W3CDTF">2018-03-27T08:49:01Z</dcterms:created>
  <dcterms:modified xsi:type="dcterms:W3CDTF">2018-04-09T20:00:28Z</dcterms:modified>
</cp:coreProperties>
</file>