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4" r:id="rId7"/>
    <p:sldId id="261" r:id="rId8"/>
    <p:sldId id="263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2" d="100"/>
          <a:sy n="52" d="100"/>
        </p:scale>
        <p:origin x="90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5D7E5-6147-43FC-865C-8F0633F0B2EB}" type="datetimeFigureOut">
              <a:rPr lang="fr-CH" smtClean="0"/>
              <a:t>09.04.2018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6B980-1F94-4260-8C54-3B1AECFEEF5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3156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kemontrash.com/pokedex/" TargetMode="External"/><Relationship Id="rId2" Type="http://schemas.openxmlformats.org/officeDocument/2006/relationships/hyperlink" Target="https://www.pokebip.com/pokede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POKEDEX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M306 – I.Fa-P3b – Dubas loïc, pighini lucas, nguyen billy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1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Questions</a:t>
            </a:r>
            <a:endParaRPr lang="fr-CH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688" y="2052638"/>
            <a:ext cx="7454399" cy="4195762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86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</a:p>
          <a:p>
            <a:r>
              <a:rPr lang="fr-CH" dirty="0" smtClean="0"/>
              <a:t>Logiciels utilisés</a:t>
            </a:r>
            <a:endParaRPr lang="fr-CH" dirty="0"/>
          </a:p>
          <a:p>
            <a:r>
              <a:rPr lang="fr-CH" dirty="0" smtClean="0"/>
              <a:t>Contenu</a:t>
            </a:r>
          </a:p>
          <a:p>
            <a:r>
              <a:rPr lang="fr-CH" dirty="0" smtClean="0"/>
              <a:t>Questions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09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Qu’est-ce le Pokédex ?</a:t>
            </a:r>
          </a:p>
          <a:p>
            <a:r>
              <a:rPr lang="fr-CH" dirty="0" smtClean="0"/>
              <a:t>Pourquoi le Pokédex ?</a:t>
            </a:r>
          </a:p>
          <a:p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7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Logiciels utilisés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fr-CH" dirty="0" smtClean="0"/>
              <a:t>Netbeans</a:t>
            </a:r>
          </a:p>
          <a:p>
            <a:pPr>
              <a:buBlip>
                <a:blip r:embed="rId3"/>
              </a:buBlip>
            </a:pPr>
            <a:r>
              <a:rPr lang="fr-CH" dirty="0" smtClean="0"/>
              <a:t>Atom</a:t>
            </a:r>
          </a:p>
          <a:p>
            <a:pPr>
              <a:buBlip>
                <a:blip r:embed="rId4"/>
              </a:buBlip>
            </a:pPr>
            <a:r>
              <a:rPr lang="fr-CH" dirty="0" smtClean="0"/>
              <a:t>EasyPHP</a:t>
            </a:r>
          </a:p>
          <a:p>
            <a:pPr>
              <a:buBlip>
                <a:blip r:embed="rId5"/>
              </a:buBlip>
            </a:pPr>
            <a:r>
              <a:rPr lang="fr-CH" dirty="0" smtClean="0"/>
              <a:t>PHPMyAdmin</a:t>
            </a:r>
          </a:p>
          <a:p>
            <a:pPr>
              <a:buBlip>
                <a:blip r:embed="rId6"/>
              </a:buBlip>
            </a:pPr>
            <a:r>
              <a:rPr lang="fr-CH" dirty="0" smtClean="0"/>
              <a:t>Bootstrap</a:t>
            </a:r>
          </a:p>
          <a:p>
            <a:pPr>
              <a:buBlip>
                <a:blip r:embed="rId7"/>
              </a:buBlip>
            </a:pPr>
            <a:r>
              <a:rPr lang="fr-CH" dirty="0" smtClean="0"/>
              <a:t>GitHub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3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Solutions possibles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Multitude d’exemple déjà présent</a:t>
            </a:r>
          </a:p>
          <a:p>
            <a:r>
              <a:rPr lang="fr-CH" dirty="0" err="1" smtClean="0"/>
              <a:t>Pokebip</a:t>
            </a:r>
            <a:r>
              <a:rPr lang="fr-CH" dirty="0" smtClean="0"/>
              <a:t> </a:t>
            </a:r>
            <a:r>
              <a:rPr lang="fr-CH" dirty="0"/>
              <a:t>(</a:t>
            </a:r>
            <a:r>
              <a:rPr lang="fr-CH" dirty="0">
                <a:hlinkClick r:id="rId2"/>
              </a:rPr>
              <a:t>https://www.pokebip.com/pokedex</a:t>
            </a:r>
            <a:r>
              <a:rPr lang="fr-CH" dirty="0" smtClean="0"/>
              <a:t>)</a:t>
            </a:r>
          </a:p>
          <a:p>
            <a:r>
              <a:rPr lang="fr-CH" dirty="0" err="1" smtClean="0"/>
              <a:t>PokeTrash</a:t>
            </a:r>
            <a:r>
              <a:rPr lang="fr-CH" dirty="0" smtClean="0"/>
              <a:t> (</a:t>
            </a:r>
            <a:r>
              <a:rPr lang="fr-CH" dirty="0" smtClean="0">
                <a:hlinkClick r:id="rId3"/>
              </a:rPr>
              <a:t>http</a:t>
            </a:r>
            <a:r>
              <a:rPr lang="fr-CH" dirty="0">
                <a:hlinkClick r:id="rId3"/>
              </a:rPr>
              <a:t>://www.pokemontrash.com/pokedex</a:t>
            </a:r>
            <a:r>
              <a:rPr lang="fr-CH" dirty="0" smtClean="0">
                <a:hlinkClick r:id="rId3"/>
              </a:rPr>
              <a:t>/</a:t>
            </a:r>
            <a:r>
              <a:rPr lang="fr-CH" dirty="0" smtClean="0"/>
              <a:t>)</a:t>
            </a:r>
          </a:p>
          <a:p>
            <a:r>
              <a:rPr lang="fr-CH" dirty="0" smtClean="0"/>
              <a:t>Etc…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Contenu</a:t>
            </a:r>
            <a:br>
              <a:rPr lang="fr-CH" dirty="0" smtClean="0"/>
            </a:b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0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Mise en œuvre</a:t>
            </a:r>
            <a:br>
              <a:rPr lang="fr-CH" dirty="0" smtClean="0"/>
            </a:b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Affichages Pokémon , attaques , types</a:t>
            </a:r>
          </a:p>
          <a:p>
            <a:pPr lvl="1"/>
            <a:r>
              <a:rPr lang="fr-CH" dirty="0" smtClean="0"/>
              <a:t>Tableau html </a:t>
            </a:r>
          </a:p>
          <a:p>
            <a:pPr lvl="1"/>
            <a:r>
              <a:rPr lang="fr-CH" dirty="0" smtClean="0"/>
              <a:t>Key = attribut de la base.</a:t>
            </a:r>
          </a:p>
          <a:p>
            <a:pPr lvl="1"/>
            <a:endParaRPr lang="fr-CH" dirty="0"/>
          </a:p>
          <a:p>
            <a:r>
              <a:rPr lang="fr-CH" dirty="0" smtClean="0"/>
              <a:t>Affichage spécifique</a:t>
            </a:r>
            <a:endParaRPr lang="fr-CH" dirty="0"/>
          </a:p>
          <a:p>
            <a:pPr lvl="1"/>
            <a:r>
              <a:rPr lang="fr-CH" dirty="0" smtClean="0"/>
              <a:t>Nom = lien avec id du Pokémon</a:t>
            </a:r>
            <a:endParaRPr lang="fr-CH" dirty="0"/>
          </a:p>
          <a:p>
            <a:pPr lvl="1"/>
            <a:r>
              <a:rPr lang="fr-CH" dirty="0"/>
              <a:t>$</a:t>
            </a:r>
            <a:r>
              <a:rPr lang="fr-CH" dirty="0" smtClean="0"/>
              <a:t>_GET pour récup l’id dans le lien et afficher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5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Tests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3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Démonstration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Lien ? 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94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</TotalTime>
  <Words>219</Words>
  <Application>Microsoft Office PowerPoint</Application>
  <PresentationFormat>Grand écran</PresentationFormat>
  <Paragraphs>65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POKEDEX</vt:lpstr>
      <vt:lpstr>Sommaire</vt:lpstr>
      <vt:lpstr>Introduction</vt:lpstr>
      <vt:lpstr>Logiciels utilisés</vt:lpstr>
      <vt:lpstr>Solutions possibles</vt:lpstr>
      <vt:lpstr>Contenu </vt:lpstr>
      <vt:lpstr>Mise en œuvre </vt:lpstr>
      <vt:lpstr>Tests</vt:lpstr>
      <vt:lpstr>Démonstration</vt:lpstr>
      <vt:lpstr>Questions</vt:lpstr>
    </vt:vector>
  </TitlesOfParts>
  <Company>CFPT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POKEDEX</dc:title>
  <dc:creator>tc</dc:creator>
  <cp:lastModifiedBy>Administrateur</cp:lastModifiedBy>
  <cp:revision>22</cp:revision>
  <dcterms:created xsi:type="dcterms:W3CDTF">2018-03-27T08:49:01Z</dcterms:created>
  <dcterms:modified xsi:type="dcterms:W3CDTF">2018-04-09T14:04:35Z</dcterms:modified>
</cp:coreProperties>
</file>