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5D7E5-6147-43FC-865C-8F0633F0B2EB}" type="datetimeFigureOut">
              <a:rPr lang="fr-CH" smtClean="0"/>
              <a:t>27.03.2018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6B980-1F94-4260-8C54-3B1AECFEEF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315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POKEDEX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M306 – I.Fa-P3b – Dubas loïc, pighini lucas, nguyen billy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1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Logiciels utilisés</a:t>
            </a:r>
            <a:endParaRPr lang="fr-CH" dirty="0"/>
          </a:p>
          <a:p>
            <a:endParaRPr lang="fr-CH" dirty="0" smtClean="0"/>
          </a:p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Qu’est-ce le Pokédex ?</a:t>
            </a:r>
          </a:p>
          <a:p>
            <a:r>
              <a:rPr lang="fr-CH" dirty="0" smtClean="0"/>
              <a:t>Pourquoi le Pokédex ?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7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Logiciels utilisés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fr-CH" dirty="0" smtClean="0"/>
              <a:t>Netbeans</a:t>
            </a:r>
          </a:p>
          <a:p>
            <a:pPr>
              <a:buBlip>
                <a:blip r:embed="rId3"/>
              </a:buBlip>
            </a:pPr>
            <a:r>
              <a:rPr lang="fr-CH" dirty="0" smtClean="0"/>
              <a:t>Atom</a:t>
            </a:r>
          </a:p>
          <a:p>
            <a:pPr>
              <a:buBlip>
                <a:blip r:embed="rId4"/>
              </a:buBlip>
            </a:pPr>
            <a:r>
              <a:rPr lang="fr-CH" dirty="0" smtClean="0"/>
              <a:t>EasyPHP</a:t>
            </a:r>
          </a:p>
          <a:p>
            <a:pPr>
              <a:buBlip>
                <a:blip r:embed="rId5"/>
              </a:buBlip>
            </a:pPr>
            <a:r>
              <a:rPr lang="fr-CH" dirty="0" smtClean="0"/>
              <a:t>PHPMyAdmin</a:t>
            </a:r>
          </a:p>
          <a:p>
            <a:pPr>
              <a:buBlip>
                <a:blip r:embed="rId6"/>
              </a:buBlip>
            </a:pPr>
            <a:r>
              <a:rPr lang="fr-CH" dirty="0" smtClean="0"/>
              <a:t>Bootstrap</a:t>
            </a:r>
          </a:p>
          <a:p>
            <a:pPr>
              <a:buBlip>
                <a:blip r:embed="rId7"/>
              </a:buBlip>
            </a:pPr>
            <a:r>
              <a:rPr lang="fr-CH" dirty="0" smtClean="0"/>
              <a:t>Github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88" y="2052638"/>
            <a:ext cx="7454399" cy="419576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6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108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POKEDEX</vt:lpstr>
      <vt:lpstr>Sommaire</vt:lpstr>
      <vt:lpstr>Introduction</vt:lpstr>
      <vt:lpstr>Logiciels utilisés</vt:lpstr>
      <vt:lpstr>Présentation PowerPoint</vt:lpstr>
      <vt:lpstr>Questions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POKEDEX</dc:title>
  <dc:creator>tc</dc:creator>
  <cp:lastModifiedBy>tc</cp:lastModifiedBy>
  <cp:revision>18</cp:revision>
  <dcterms:created xsi:type="dcterms:W3CDTF">2018-03-27T08:49:01Z</dcterms:created>
  <dcterms:modified xsi:type="dcterms:W3CDTF">2018-03-27T09:27:52Z</dcterms:modified>
</cp:coreProperties>
</file>