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0" r:id="rId4"/>
    <p:sldId id="271" r:id="rId5"/>
    <p:sldId id="278" r:id="rId6"/>
    <p:sldId id="272" r:id="rId7"/>
    <p:sldId id="274" r:id="rId8"/>
    <p:sldId id="275" r:id="rId9"/>
    <p:sldId id="276" r:id="rId10"/>
    <p:sldId id="277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94" autoAdjust="0"/>
  </p:normalViewPr>
  <p:slideViewPr>
    <p:cSldViewPr>
      <p:cViewPr varScale="1">
        <p:scale>
          <a:sx n="60" d="100"/>
          <a:sy n="6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E5A6C-0FE4-4FAA-ADAB-A7E1F3CC8754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32704-9C39-46D5-802E-D02DBA05A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3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57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93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Jacob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15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12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94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27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29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35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45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89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64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1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4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4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0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9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0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3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6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4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5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1662F-7A4A-4ABA-BF01-5B882A45EC0E}" type="datetimeFigureOut">
              <a:rPr lang="en-US" smtClean="0"/>
              <a:t>3/4/2012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7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rs213@case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bro4@case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instalog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Instalog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Interim Progress Report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Snyder </a:t>
            </a:r>
            <a:r>
              <a:rPr lang="en-US" dirty="0" smtClean="0">
                <a:hlinkClick r:id="rId3"/>
              </a:rPr>
              <a:t>jrs213@case.edu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Billy O’Neal </a:t>
            </a:r>
            <a:r>
              <a:rPr lang="en-US" dirty="0" smtClean="0">
                <a:hlinkClick r:id="rId4"/>
              </a:rPr>
              <a:t>bro4@case.edu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9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in mind, very limited time spent on development</a:t>
            </a:r>
          </a:p>
          <a:p>
            <a:r>
              <a:rPr lang="en-US" dirty="0" smtClean="0"/>
              <a:t>Had to use “undocumented” Windows calls</a:t>
            </a:r>
          </a:p>
          <a:p>
            <a:r>
              <a:rPr lang="en-US" dirty="0" smtClean="0"/>
              <a:t>Implemented running processes with whitelist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47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information available online: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://code.instalog.org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(forwards to </a:t>
            </a:r>
            <a:r>
              <a:rPr lang="en-US" dirty="0" err="1" smtClean="0"/>
              <a:t>bitbucket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smtClean="0"/>
              <a:t>Updated documentation</a:t>
            </a:r>
          </a:p>
          <a:p>
            <a:pPr lvl="2"/>
            <a:r>
              <a:rPr lang="en-US" dirty="0" smtClean="0"/>
              <a:t>Source Code</a:t>
            </a:r>
          </a:p>
          <a:p>
            <a:pPr lvl="2"/>
            <a:r>
              <a:rPr lang="en-US" dirty="0" smtClean="0"/>
              <a:t>Issue Tracking</a:t>
            </a:r>
          </a:p>
          <a:p>
            <a:pPr lvl="2"/>
            <a:r>
              <a:rPr lang="en-US" dirty="0" smtClean="0"/>
              <a:t>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5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Diagnose and repair Windows installations</a:t>
            </a:r>
          </a:p>
          <a:p>
            <a:pPr lvl="1"/>
            <a:r>
              <a:rPr lang="en-US" dirty="0" smtClean="0"/>
              <a:t>Log everything on a Windows machine</a:t>
            </a:r>
          </a:p>
          <a:p>
            <a:pPr lvl="2"/>
            <a:r>
              <a:rPr lang="en-US" dirty="0" smtClean="0"/>
              <a:t>Registry</a:t>
            </a:r>
          </a:p>
          <a:p>
            <a:pPr lvl="2"/>
            <a:r>
              <a:rPr lang="en-US" dirty="0" smtClean="0"/>
              <a:t>Files</a:t>
            </a:r>
          </a:p>
          <a:p>
            <a:pPr lvl="2"/>
            <a:r>
              <a:rPr lang="en-US" dirty="0" smtClean="0"/>
              <a:t>Processes </a:t>
            </a:r>
          </a:p>
          <a:p>
            <a:pPr lvl="2"/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Generate and run fix scripts</a:t>
            </a:r>
          </a:p>
          <a:p>
            <a:r>
              <a:rPr lang="en-US" dirty="0" smtClean="0"/>
              <a:t>Three user classes:</a:t>
            </a:r>
          </a:p>
          <a:p>
            <a:pPr lvl="1"/>
            <a:r>
              <a:rPr lang="en-US" dirty="0" smtClean="0"/>
              <a:t>Home users</a:t>
            </a:r>
          </a:p>
          <a:p>
            <a:pPr lvl="1"/>
            <a:r>
              <a:rPr lang="en-US" dirty="0" smtClean="0"/>
              <a:t>Administrators</a:t>
            </a:r>
          </a:p>
          <a:p>
            <a:pPr lvl="1"/>
            <a:r>
              <a:rPr lang="en-US" dirty="0" smtClean="0"/>
              <a:t>Forum Experts</a:t>
            </a:r>
          </a:p>
        </p:txBody>
      </p:sp>
    </p:spTree>
    <p:extLst>
      <p:ext uri="{BB962C8B-B14F-4D97-AF65-F5344CB8AC3E}">
        <p14:creationId xmlns:p14="http://schemas.microsoft.com/office/powerpoint/2010/main" val="183689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HiJackThis</a:t>
            </a:r>
            <a:r>
              <a:rPr lang="en-US" dirty="0" smtClean="0"/>
              <a:t> source code</a:t>
            </a:r>
          </a:p>
          <a:p>
            <a:r>
              <a:rPr lang="en-US" dirty="0" smtClean="0"/>
              <a:t>Requirements and Specification</a:t>
            </a:r>
          </a:p>
          <a:p>
            <a:r>
              <a:rPr lang="en-US" dirty="0" smtClean="0"/>
              <a:t>Scope Limit</a:t>
            </a:r>
          </a:p>
          <a:p>
            <a:r>
              <a:rPr lang="en-US" dirty="0" smtClean="0"/>
              <a:t>Timeline </a:t>
            </a:r>
          </a:p>
          <a:p>
            <a:r>
              <a:rPr lang="en-US" dirty="0" smtClean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5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HiJackThis</a:t>
            </a:r>
            <a:r>
              <a:rPr lang="en-US" dirty="0" smtClean="0"/>
              <a:t>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February 17 – TrendMicro releases HJT source code</a:t>
            </a:r>
          </a:p>
          <a:p>
            <a:r>
              <a:rPr lang="en-US" dirty="0" smtClean="0"/>
              <a:t>Coded in VB6</a:t>
            </a:r>
          </a:p>
          <a:p>
            <a:r>
              <a:rPr lang="en-US" dirty="0" smtClean="0"/>
              <a:t>Better to start from scratch than from this codebase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6496050" cy="3990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5" y="3905250"/>
            <a:ext cx="3457575" cy="2419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14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and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documents completed</a:t>
            </a:r>
          </a:p>
          <a:p>
            <a:r>
              <a:rPr lang="en-US" dirty="0" smtClean="0"/>
              <a:t>Formal requirements document is 10 pages</a:t>
            </a:r>
          </a:p>
          <a:p>
            <a:r>
              <a:rPr lang="en-US" dirty="0" smtClean="0"/>
              <a:t>Formal specifications document is 93 pages</a:t>
            </a:r>
          </a:p>
          <a:p>
            <a:r>
              <a:rPr lang="en-US" dirty="0" smtClean="0"/>
              <a:t>These documents describe the entire project down to the last 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94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Overestimated extent of project</a:t>
            </a:r>
          </a:p>
          <a:p>
            <a:r>
              <a:rPr lang="en-US" dirty="0" smtClean="0"/>
              <a:t>Will only implement the scanning functionality, which includes: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276600"/>
            <a:ext cx="8229600" cy="2849563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Header</a:t>
            </a:r>
          </a:p>
          <a:p>
            <a:pPr lvl="1"/>
            <a:r>
              <a:rPr lang="en-US" dirty="0" smtClean="0"/>
              <a:t>Running Processes</a:t>
            </a:r>
          </a:p>
          <a:p>
            <a:pPr lvl="1"/>
            <a:r>
              <a:rPr lang="en-US" dirty="0" smtClean="0"/>
              <a:t>Services and Drivers</a:t>
            </a:r>
          </a:p>
          <a:p>
            <a:pPr lvl="1"/>
            <a:r>
              <a:rPr lang="en-US" dirty="0" smtClean="0"/>
              <a:t>Created Last 30</a:t>
            </a:r>
          </a:p>
          <a:p>
            <a:pPr lvl="1"/>
            <a:r>
              <a:rPr lang="en-US" dirty="0" smtClean="0"/>
              <a:t>Find3M</a:t>
            </a:r>
          </a:p>
          <a:p>
            <a:pPr lvl="1"/>
            <a:r>
              <a:rPr lang="en-US" dirty="0" smtClean="0"/>
              <a:t>Event Viewer</a:t>
            </a:r>
          </a:p>
          <a:p>
            <a:pPr lvl="1"/>
            <a:r>
              <a:rPr lang="en-US" dirty="0" smtClean="0"/>
              <a:t>Machine Specifications</a:t>
            </a:r>
          </a:p>
          <a:p>
            <a:pPr lvl="1"/>
            <a:r>
              <a:rPr lang="en-US" dirty="0" smtClean="0"/>
              <a:t>Restore Points</a:t>
            </a:r>
          </a:p>
          <a:p>
            <a:pPr lvl="1"/>
            <a:r>
              <a:rPr lang="en-US" dirty="0" smtClean="0"/>
              <a:t>Installed Programs</a:t>
            </a:r>
          </a:p>
          <a:p>
            <a:pPr lvl="1"/>
            <a:r>
              <a:rPr lang="en-US" dirty="0" smtClean="0"/>
              <a:t>Footer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237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Limit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 smtClean="0"/>
              <a:t>Remaining features will be finished after this course</a:t>
            </a:r>
          </a:p>
          <a:p>
            <a:r>
              <a:rPr lang="en-US" dirty="0" smtClean="0"/>
              <a:t>Might add features (time permitting)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276600"/>
            <a:ext cx="8229600" cy="284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Scripting</a:t>
            </a:r>
          </a:p>
          <a:p>
            <a:pPr lvl="1"/>
            <a:r>
              <a:rPr lang="en-US" dirty="0" smtClean="0"/>
              <a:t>GUI runs scripts</a:t>
            </a:r>
          </a:p>
          <a:p>
            <a:pPr lvl="1"/>
            <a:r>
              <a:rPr lang="en-US" dirty="0" smtClean="0"/>
              <a:t>Spoofed DNS Check</a:t>
            </a:r>
          </a:p>
          <a:p>
            <a:pPr lvl="1"/>
            <a:r>
              <a:rPr lang="en-US" dirty="0" smtClean="0"/>
              <a:t>MRC Upload, </a:t>
            </a:r>
            <a:r>
              <a:rPr lang="en-US" dirty="0" err="1" smtClean="0"/>
              <a:t>VirusTotal</a:t>
            </a:r>
            <a:r>
              <a:rPr lang="en-US" dirty="0" smtClean="0"/>
              <a:t> Upload</a:t>
            </a:r>
          </a:p>
          <a:p>
            <a:pPr lvl="1"/>
            <a:r>
              <a:rPr lang="en-US" dirty="0" smtClean="0"/>
              <a:t>GUI builds scripts with “checkboxes” interface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786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3475948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029200"/>
            <a:ext cx="8229600" cy="1096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 Schedule</a:t>
            </a:r>
          </a:p>
          <a:p>
            <a:r>
              <a:rPr lang="en-US" dirty="0" smtClean="0"/>
              <a:t>Just began the design and implementation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135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255</Words>
  <Application>Microsoft Office PowerPoint</Application>
  <PresentationFormat>On-screen Show (4:3)</PresentationFormat>
  <Paragraphs>87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Instalog Interim Progress Report 1</vt:lpstr>
      <vt:lpstr>Introduction</vt:lpstr>
      <vt:lpstr>Updates</vt:lpstr>
      <vt:lpstr>HiJackThis Source Code</vt:lpstr>
      <vt:lpstr>PowerPoint Presentation</vt:lpstr>
      <vt:lpstr>Requirements and Specifications</vt:lpstr>
      <vt:lpstr>Scope Limit</vt:lpstr>
      <vt:lpstr>Scope Limit (cont.)</vt:lpstr>
      <vt:lpstr>Timeline</vt:lpstr>
      <vt:lpstr>Demo</vt:lpstr>
      <vt:lpstr>Questions?</vt:lpstr>
    </vt:vector>
  </TitlesOfParts>
  <Company>Case Western Reserve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Instalog</dc:title>
  <dc:creator>Billy O'Neal</dc:creator>
  <cp:lastModifiedBy>Jacob Snyder</cp:lastModifiedBy>
  <cp:revision>23</cp:revision>
  <dcterms:created xsi:type="dcterms:W3CDTF">2012-01-30T00:20:50Z</dcterms:created>
  <dcterms:modified xsi:type="dcterms:W3CDTF">2012-03-05T02:50:12Z</dcterms:modified>
</cp:coreProperties>
</file>