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8" r:id="rId5"/>
    <p:sldId id="279" r:id="rId6"/>
    <p:sldId id="280" r:id="rId7"/>
    <p:sldId id="281" r:id="rId8"/>
    <p:sldId id="276" r:id="rId9"/>
    <p:sldId id="277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0594" autoAdjust="0"/>
  </p:normalViewPr>
  <p:slideViewPr>
    <p:cSldViewPr>
      <p:cViewPr varScale="1">
        <p:scale>
          <a:sx n="95" d="100"/>
          <a:sy n="95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5A6C-0FE4-4FAA-ADAB-A7E1F3CC8754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2704-9C39-46D5-802E-D02DBA05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r>
              <a:rPr lang="en-US" baseline="0" dirty="0" smtClean="0"/>
              <a:t> (depending on who did what)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8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Bill/Jacob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662F-7A4A-4ABA-BF01-5B882A45EC0E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s213@cas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de.instalog.org/" TargetMode="External"/><Relationship Id="rId4" Type="http://schemas.openxmlformats.org/officeDocument/2006/relationships/hyperlink" Target="mailto:bro4@case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instalo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Interim Progress Report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Jacob Snyder </a:t>
            </a:r>
            <a:r>
              <a:rPr lang="en-US" dirty="0" smtClean="0">
                <a:hlinkClick r:id="rId3"/>
              </a:rPr>
              <a:t>jrs213@case.edu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Billy O’Neal </a:t>
            </a:r>
            <a:r>
              <a:rPr lang="en-US" dirty="0" smtClean="0">
                <a:hlinkClick r:id="rId4"/>
              </a:rPr>
              <a:t>bro4@case.edu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http://code.instalog.org/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available online: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://code.instalog.org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(forwards to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Updated documentation</a:t>
            </a:r>
          </a:p>
          <a:p>
            <a:pPr lvl="2"/>
            <a:r>
              <a:rPr lang="en-US" dirty="0" smtClean="0"/>
              <a:t>Source Code</a:t>
            </a:r>
          </a:p>
          <a:p>
            <a:pPr lvl="2"/>
            <a:r>
              <a:rPr lang="en-US" dirty="0" smtClean="0"/>
              <a:t>Issue Tracking</a:t>
            </a:r>
          </a:p>
          <a:p>
            <a:pPr lvl="2"/>
            <a:r>
              <a:rPr lang="en-US" dirty="0" smtClean="0"/>
              <a:t>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5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Diagnose and repair Windows installations</a:t>
            </a:r>
          </a:p>
          <a:p>
            <a:pPr lvl="1"/>
            <a:r>
              <a:rPr lang="en-US" dirty="0" smtClean="0"/>
              <a:t>Log everything on a Windows machine</a:t>
            </a:r>
          </a:p>
          <a:p>
            <a:pPr lvl="2"/>
            <a:r>
              <a:rPr lang="en-US" dirty="0" smtClean="0"/>
              <a:t>Registry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Processes 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Generate and run fix scripts</a:t>
            </a:r>
          </a:p>
          <a:p>
            <a:r>
              <a:rPr lang="en-US" dirty="0" smtClean="0"/>
              <a:t>Three user classes:</a:t>
            </a:r>
          </a:p>
          <a:p>
            <a:pPr lvl="1"/>
            <a:r>
              <a:rPr lang="en-US" dirty="0" smtClean="0"/>
              <a:t>Home users</a:t>
            </a:r>
          </a:p>
          <a:p>
            <a:pPr lvl="1"/>
            <a:r>
              <a:rPr lang="en-US" dirty="0" smtClean="0"/>
              <a:t>Administrators</a:t>
            </a:r>
          </a:p>
          <a:p>
            <a:pPr lvl="1"/>
            <a:r>
              <a:rPr lang="en-US" dirty="0" smtClean="0"/>
              <a:t>Forum Experts</a:t>
            </a:r>
          </a:p>
          <a:p>
            <a:r>
              <a:rPr lang="en-US" dirty="0" smtClean="0"/>
              <a:t>Scope limit of just scanning features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18368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Document</a:t>
            </a:r>
          </a:p>
          <a:p>
            <a:r>
              <a:rPr lang="en-US" dirty="0" smtClean="0"/>
              <a:t>“Scaffolding” implementation</a:t>
            </a:r>
          </a:p>
          <a:p>
            <a:r>
              <a:rPr lang="en-US" dirty="0" smtClean="0"/>
              <a:t>Completed scanning sections</a:t>
            </a:r>
          </a:p>
          <a:p>
            <a:r>
              <a:rPr lang="en-US" dirty="0" smtClean="0"/>
              <a:t>Testing and documentation</a:t>
            </a:r>
          </a:p>
          <a:p>
            <a:r>
              <a:rPr lang="en-US" dirty="0" smtClean="0"/>
              <a:t>Remaining work</a:t>
            </a:r>
          </a:p>
          <a:p>
            <a:r>
              <a:rPr lang="en-US" dirty="0" smtClean="0"/>
              <a:t>Timeline 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“Scaffolding”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Learn C++ (Jacob)</a:t>
            </a:r>
          </a:p>
          <a:p>
            <a:r>
              <a:rPr lang="en-US" dirty="0" smtClean="0"/>
              <a:t>An </a:t>
            </a:r>
            <a:r>
              <a:rPr lang="en-US" dirty="0"/>
              <a:t>easy runtime dynamic </a:t>
            </a:r>
            <a:r>
              <a:rPr lang="en-US" dirty="0" smtClean="0"/>
              <a:t>linker (Bill)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wrapper around Win32 and NT error messages to convert them to C++ </a:t>
            </a:r>
            <a:r>
              <a:rPr lang="en-US" dirty="0" smtClean="0"/>
              <a:t>exceptions (Bill)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wrapper around Win32 Processes </a:t>
            </a:r>
            <a:r>
              <a:rPr lang="en-US" dirty="0" smtClean="0"/>
              <a:t>Handles (Bill)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wrapper around Win32 File </a:t>
            </a:r>
            <a:r>
              <a:rPr lang="en-US" dirty="0" smtClean="0"/>
              <a:t>Handles (Both)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privilege granting </a:t>
            </a:r>
            <a:r>
              <a:rPr lang="en-US" dirty="0" smtClean="0"/>
              <a:t>wrapper (Bill)</a:t>
            </a:r>
            <a:endParaRPr lang="en-US" dirty="0"/>
          </a:p>
          <a:p>
            <a:r>
              <a:rPr lang="en-US" dirty="0" smtClean="0"/>
              <a:t>Path </a:t>
            </a:r>
            <a:r>
              <a:rPr lang="en-US" dirty="0"/>
              <a:t>manipulation </a:t>
            </a:r>
            <a:r>
              <a:rPr lang="en-US" dirty="0" smtClean="0"/>
              <a:t>functions (Jacob)</a:t>
            </a:r>
            <a:endParaRPr lang="en-US" dirty="0"/>
          </a:p>
          <a:p>
            <a:r>
              <a:rPr lang="en-US" dirty="0" smtClean="0"/>
              <a:t>String </a:t>
            </a:r>
            <a:r>
              <a:rPr lang="en-US" dirty="0"/>
              <a:t>functions including escaping and </a:t>
            </a:r>
            <a:r>
              <a:rPr lang="en-US" dirty="0" err="1" smtClean="0"/>
              <a:t>unescaping</a:t>
            </a:r>
            <a:r>
              <a:rPr lang="en-US" dirty="0" smtClean="0"/>
              <a:t> (Jacob)</a:t>
            </a:r>
            <a:endParaRPr lang="en-US" dirty="0"/>
          </a:p>
          <a:p>
            <a:r>
              <a:rPr lang="en-US" dirty="0" smtClean="0"/>
              <a:t>Pre-defined </a:t>
            </a:r>
            <a:r>
              <a:rPr lang="en-US" dirty="0"/>
              <a:t>output formats from the </a:t>
            </a:r>
            <a:r>
              <a:rPr lang="en-US" dirty="0" smtClean="0"/>
              <a:t>specification (Jacob)</a:t>
            </a:r>
            <a:endParaRPr lang="en-US" dirty="0"/>
          </a:p>
          <a:p>
            <a:r>
              <a:rPr lang="en-US" dirty="0" smtClean="0"/>
              <a:t>Whitelisting </a:t>
            </a:r>
            <a:r>
              <a:rPr lang="en-US" dirty="0" smtClean="0"/>
              <a:t>support (Both)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wrapper around the </a:t>
            </a:r>
            <a:r>
              <a:rPr lang="en-US" dirty="0" smtClean="0"/>
              <a:t>native registry (Bill)</a:t>
            </a:r>
            <a:endParaRPr lang="en-US" dirty="0"/>
          </a:p>
          <a:p>
            <a:r>
              <a:rPr lang="en-US" dirty="0" smtClean="0"/>
              <a:t>Rudimentary </a:t>
            </a:r>
            <a:r>
              <a:rPr lang="en-US" dirty="0"/>
              <a:t>scripting, reordering, and </a:t>
            </a:r>
            <a:r>
              <a:rPr lang="en-US" dirty="0" smtClean="0"/>
              <a:t>execution (Bill)</a:t>
            </a:r>
            <a:endParaRPr lang="en-US" dirty="0"/>
          </a:p>
          <a:p>
            <a:r>
              <a:rPr lang="en-US" dirty="0" smtClean="0"/>
              <a:t>Common interface </a:t>
            </a:r>
            <a:r>
              <a:rPr lang="en-US" dirty="0"/>
              <a:t>for developing and reporting progress back to user </a:t>
            </a:r>
            <a:r>
              <a:rPr lang="en-US" dirty="0" smtClean="0"/>
              <a:t>interfaces (Bill)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wrapper around Win32 Service Control </a:t>
            </a:r>
            <a:r>
              <a:rPr lang="en-US" dirty="0" smtClean="0"/>
              <a:t>Manager (Jacob)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4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Scanning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Headers and Footers (Bill)</a:t>
            </a:r>
            <a:endParaRPr lang="en-US" dirty="0" smtClean="0"/>
          </a:p>
          <a:p>
            <a:r>
              <a:rPr lang="en-US" dirty="0" smtClean="0"/>
              <a:t>Running Processes (Both)</a:t>
            </a:r>
            <a:endParaRPr lang="en-US" dirty="0" smtClean="0"/>
          </a:p>
          <a:p>
            <a:r>
              <a:rPr lang="en-US" dirty="0" smtClean="0"/>
              <a:t>Services / </a:t>
            </a:r>
            <a:r>
              <a:rPr lang="en-US" dirty="0" smtClean="0"/>
              <a:t>Drivers (Jacob)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two hundred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Extensive </a:t>
            </a:r>
            <a:r>
              <a:rPr lang="en-US" dirty="0" err="1" smtClean="0"/>
              <a:t>doxygen</a:t>
            </a:r>
            <a:r>
              <a:rPr lang="en-US" dirty="0" smtClean="0"/>
              <a:t> docs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438400"/>
            <a:ext cx="4038600" cy="3514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0"/>
          <a:stretch/>
        </p:blipFill>
        <p:spPr bwMode="auto">
          <a:xfrm>
            <a:off x="4657595" y="2543311"/>
            <a:ext cx="4029206" cy="3304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1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HJT (</a:t>
            </a:r>
            <a:r>
              <a:rPr lang="en-US" i="1" dirty="0" smtClean="0"/>
              <a:t>in </a:t>
            </a:r>
            <a:r>
              <a:rPr lang="en-US" i="1" dirty="0" smtClean="0"/>
              <a:t>progress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Created Last 30</a:t>
            </a:r>
          </a:p>
          <a:p>
            <a:r>
              <a:rPr lang="en-US" dirty="0" smtClean="0"/>
              <a:t>Find3M</a:t>
            </a:r>
          </a:p>
          <a:p>
            <a:r>
              <a:rPr lang="en-US" dirty="0" smtClean="0"/>
              <a:t>Event Viewer</a:t>
            </a:r>
          </a:p>
          <a:p>
            <a:r>
              <a:rPr lang="en-US" dirty="0" smtClean="0"/>
              <a:t>Machine Specifications</a:t>
            </a:r>
          </a:p>
          <a:p>
            <a:r>
              <a:rPr lang="en-US" dirty="0" smtClean="0"/>
              <a:t>Restore Points (</a:t>
            </a:r>
            <a:r>
              <a:rPr lang="en-US" i="1" dirty="0" smtClean="0"/>
              <a:t>in progress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Installed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7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47594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029200"/>
            <a:ext cx="8229600" cy="10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Progress made on implementation, testing can slip back due to test-driven development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35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(Version info and such)</a:t>
            </a:r>
          </a:p>
          <a:p>
            <a:r>
              <a:rPr lang="en-US" dirty="0" smtClean="0"/>
              <a:t>Proper </a:t>
            </a:r>
            <a:r>
              <a:rPr lang="en-US" dirty="0" smtClean="0"/>
              <a:t>script processing and running</a:t>
            </a:r>
          </a:p>
          <a:p>
            <a:r>
              <a:rPr lang="en-US" dirty="0" smtClean="0"/>
              <a:t>Running process enumeration</a:t>
            </a:r>
          </a:p>
          <a:p>
            <a:r>
              <a:rPr lang="en-US" dirty="0" smtClean="0"/>
              <a:t>Services / Drivers enumeration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334</Words>
  <Application>Microsoft Office PowerPoint</Application>
  <PresentationFormat>On-screen Show (4:3)</PresentationFormat>
  <Paragraphs>86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Instalog Interim Progress Report 2</vt:lpstr>
      <vt:lpstr>Introduction</vt:lpstr>
      <vt:lpstr>Outline</vt:lpstr>
      <vt:lpstr>“Scaffolding” Implementation</vt:lpstr>
      <vt:lpstr>Completed Scanning Sections</vt:lpstr>
      <vt:lpstr>Testing and Documentation</vt:lpstr>
      <vt:lpstr>Remaining Work</vt:lpstr>
      <vt:lpstr>Timeline</vt:lpstr>
      <vt:lpstr>Demo</vt:lpstr>
      <vt:lpstr>Questions?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Instalog</dc:title>
  <dc:creator>Billy O'Neal</dc:creator>
  <cp:lastModifiedBy>Billy Robert O'Neal III</cp:lastModifiedBy>
  <cp:revision>37</cp:revision>
  <dcterms:created xsi:type="dcterms:W3CDTF">2012-01-30T00:20:50Z</dcterms:created>
  <dcterms:modified xsi:type="dcterms:W3CDTF">2012-03-26T00:52:02Z</dcterms:modified>
</cp:coreProperties>
</file>