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8" r:id="rId6"/>
    <p:sldId id="272" r:id="rId7"/>
    <p:sldId id="274" r:id="rId8"/>
    <p:sldId id="275" r:id="rId9"/>
    <p:sldId id="276" r:id="rId10"/>
    <p:sldId id="277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4" autoAdjust="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Jacob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Interim Progress Report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mind, very limited time spent on development</a:t>
            </a:r>
          </a:p>
          <a:p>
            <a:r>
              <a:rPr lang="en-US" dirty="0" smtClean="0"/>
              <a:t>Had to use “undocumented” Windows calls</a:t>
            </a:r>
          </a:p>
          <a:p>
            <a:r>
              <a:rPr lang="en-US" dirty="0" smtClean="0"/>
              <a:t>Implemented running processes with whitelist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HiJackThis</a:t>
            </a:r>
            <a:r>
              <a:rPr lang="en-US" dirty="0" smtClean="0"/>
              <a:t> source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Requirements and Specification</a:t>
            </a:r>
          </a:p>
          <a:p>
            <a:r>
              <a:rPr lang="en-US" dirty="0" smtClean="0"/>
              <a:t>Scope Limit</a:t>
            </a:r>
          </a:p>
          <a:p>
            <a:r>
              <a:rPr lang="en-US" dirty="0" smtClean="0"/>
              <a:t>Timeline 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HiJackThis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February 17 – TrendMicro releases HJT source code</a:t>
            </a:r>
          </a:p>
          <a:p>
            <a:r>
              <a:rPr lang="en-US" dirty="0" smtClean="0"/>
              <a:t>Coded in VB6</a:t>
            </a:r>
          </a:p>
          <a:p>
            <a:r>
              <a:rPr lang="en-US" dirty="0" smtClean="0"/>
              <a:t>Better to start from scratch than from this </a:t>
            </a:r>
            <a:r>
              <a:rPr lang="en-US" dirty="0" smtClean="0"/>
              <a:t>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901248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14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documents completed</a:t>
            </a:r>
          </a:p>
          <a:p>
            <a:r>
              <a:rPr lang="en-US" dirty="0" smtClean="0"/>
              <a:t>Formal requirements document is 10 pages</a:t>
            </a:r>
          </a:p>
          <a:p>
            <a:r>
              <a:rPr lang="en-US" dirty="0" smtClean="0"/>
              <a:t>Formal specifications document is 93 pages</a:t>
            </a:r>
          </a:p>
          <a:p>
            <a:r>
              <a:rPr lang="en-US" dirty="0" smtClean="0"/>
              <a:t>These documents describe the entire </a:t>
            </a:r>
            <a:r>
              <a:rPr lang="en-US" dirty="0" smtClean="0"/>
              <a:t>project down to the last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Overestimated extent of project</a:t>
            </a:r>
          </a:p>
          <a:p>
            <a:r>
              <a:rPr lang="en-US" dirty="0" smtClean="0"/>
              <a:t>Will only implement the scanning functionality, which includes: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8229600" cy="284956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Services and Drivers</a:t>
            </a:r>
          </a:p>
          <a:p>
            <a:pPr lvl="1"/>
            <a:r>
              <a:rPr lang="en-US" dirty="0" smtClean="0"/>
              <a:t>Created Last 30</a:t>
            </a:r>
          </a:p>
          <a:p>
            <a:pPr lvl="1"/>
            <a:r>
              <a:rPr lang="en-US" dirty="0" smtClean="0"/>
              <a:t>Find3M</a:t>
            </a:r>
          </a:p>
          <a:p>
            <a:pPr lvl="1"/>
            <a:r>
              <a:rPr lang="en-US" dirty="0" smtClean="0"/>
              <a:t>Event Viewer</a:t>
            </a:r>
          </a:p>
          <a:p>
            <a:pPr lvl="1"/>
            <a:r>
              <a:rPr lang="en-US" dirty="0" smtClean="0"/>
              <a:t>Machine Specifications</a:t>
            </a:r>
          </a:p>
          <a:p>
            <a:pPr lvl="1"/>
            <a:r>
              <a:rPr lang="en-US" dirty="0" smtClean="0"/>
              <a:t>Restore Points</a:t>
            </a:r>
          </a:p>
          <a:p>
            <a:pPr lvl="1"/>
            <a:r>
              <a:rPr lang="en-US" dirty="0" smtClean="0"/>
              <a:t>Installed Programs</a:t>
            </a:r>
          </a:p>
          <a:p>
            <a:pPr lvl="1"/>
            <a:r>
              <a:rPr lang="en-US" dirty="0" smtClean="0"/>
              <a:t>Footer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37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Limit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Remaining features will be finished after this course</a:t>
            </a:r>
          </a:p>
          <a:p>
            <a:r>
              <a:rPr lang="en-US" dirty="0" smtClean="0"/>
              <a:t>Might add features (time permitting)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76600"/>
            <a:ext cx="8229600" cy="284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GUI runs scripts</a:t>
            </a:r>
          </a:p>
          <a:p>
            <a:pPr lvl="1"/>
            <a:r>
              <a:rPr lang="en-US" dirty="0" smtClean="0"/>
              <a:t>Spoofed DNS Check</a:t>
            </a:r>
          </a:p>
          <a:p>
            <a:pPr lvl="1"/>
            <a:r>
              <a:rPr lang="en-US" dirty="0" smtClean="0"/>
              <a:t>MRC Upload, </a:t>
            </a:r>
            <a:r>
              <a:rPr lang="en-US" dirty="0" err="1" smtClean="0"/>
              <a:t>VirusTotal</a:t>
            </a:r>
            <a:r>
              <a:rPr lang="en-US" dirty="0" smtClean="0"/>
              <a:t> Upload</a:t>
            </a:r>
          </a:p>
          <a:p>
            <a:pPr lvl="1"/>
            <a:r>
              <a:rPr lang="en-US" dirty="0" smtClean="0"/>
              <a:t>GUI builds scripts with “checkboxes”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8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7594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9200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Schedule</a:t>
            </a:r>
          </a:p>
          <a:p>
            <a:r>
              <a:rPr lang="en-US" dirty="0" smtClean="0"/>
              <a:t>Just began the design and implementation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35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255</Words>
  <Application>Microsoft Office PowerPoint</Application>
  <PresentationFormat>On-screen Show (4:3)</PresentationFormat>
  <Paragraphs>87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Instalog Interim Progress Report 1</vt:lpstr>
      <vt:lpstr>Introduction</vt:lpstr>
      <vt:lpstr>Updates</vt:lpstr>
      <vt:lpstr>HiJackThis Source Code</vt:lpstr>
      <vt:lpstr>PowerPoint Presentation</vt:lpstr>
      <vt:lpstr>Requirements and Specifications</vt:lpstr>
      <vt:lpstr>Scope Limit</vt:lpstr>
      <vt:lpstr>Scope Limit (cont.)</vt:lpstr>
      <vt:lpstr>Timeline</vt:lpstr>
      <vt:lpstr>Demo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Jacob Snyder</cp:lastModifiedBy>
  <cp:revision>22</cp:revision>
  <dcterms:created xsi:type="dcterms:W3CDTF">2012-01-30T00:20:50Z</dcterms:created>
  <dcterms:modified xsi:type="dcterms:W3CDTF">2012-03-05T02:35:34Z</dcterms:modified>
</cp:coreProperties>
</file>