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8" r:id="rId5"/>
    <p:sldId id="279" r:id="rId6"/>
    <p:sldId id="280" r:id="rId7"/>
    <p:sldId id="281" r:id="rId8"/>
    <p:sldId id="276" r:id="rId9"/>
    <p:sldId id="277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94" autoAdjust="0"/>
  </p:normalViewPr>
  <p:slideViewPr>
    <p:cSldViewPr>
      <p:cViewPr varScale="1">
        <p:scale>
          <a:sx n="153" d="100"/>
          <a:sy n="153" d="100"/>
        </p:scale>
        <p:origin x="-23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Jacob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de.instalog.org/" TargetMode="Externa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Interim Progress Report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http://code.instalog.org/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</a:t>
            </a:r>
            <a:r>
              <a:rPr lang="en-US" dirty="0" smtClean="0"/>
              <a:t>Experts</a:t>
            </a:r>
          </a:p>
          <a:p>
            <a:r>
              <a:rPr lang="en-US" dirty="0" smtClean="0"/>
              <a:t>Scope limit of just scanning features for this 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</a:p>
          <a:p>
            <a:r>
              <a:rPr lang="en-US" dirty="0" smtClean="0"/>
              <a:t>“Scaffolding” implementation</a:t>
            </a:r>
          </a:p>
          <a:p>
            <a:r>
              <a:rPr lang="en-US" dirty="0" smtClean="0"/>
              <a:t>Completed scanning sections</a:t>
            </a:r>
          </a:p>
          <a:p>
            <a:r>
              <a:rPr lang="en-US" dirty="0" smtClean="0"/>
              <a:t>Testing and documentation</a:t>
            </a:r>
            <a:endParaRPr lang="en-US" dirty="0" smtClean="0"/>
          </a:p>
          <a:p>
            <a:r>
              <a:rPr lang="en-US" dirty="0" smtClean="0"/>
              <a:t>Remaining work</a:t>
            </a:r>
            <a:endParaRPr lang="en-US" dirty="0" smtClean="0"/>
          </a:p>
          <a:p>
            <a:r>
              <a:rPr lang="en-US" dirty="0" smtClean="0"/>
              <a:t>Timeline 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“Scaffolding”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 easy runtime dynamic linker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Win32 and NT error messages to convert them to C++ exceptions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Win32 Processes Handles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Win32 File Handles</a:t>
            </a:r>
          </a:p>
          <a:p>
            <a:r>
              <a:rPr lang="en-US" dirty="0" smtClean="0"/>
              <a:t>A </a:t>
            </a:r>
            <a:r>
              <a:rPr lang="en-US" dirty="0"/>
              <a:t>privilege granting wrapper</a:t>
            </a:r>
          </a:p>
          <a:p>
            <a:r>
              <a:rPr lang="en-US" dirty="0" smtClean="0"/>
              <a:t>Path </a:t>
            </a:r>
            <a:r>
              <a:rPr lang="en-US" dirty="0"/>
              <a:t>manipulation functions</a:t>
            </a:r>
          </a:p>
          <a:p>
            <a:r>
              <a:rPr lang="en-US" dirty="0" smtClean="0"/>
              <a:t>String </a:t>
            </a:r>
            <a:r>
              <a:rPr lang="en-US" dirty="0"/>
              <a:t>functions including escaping and </a:t>
            </a:r>
            <a:r>
              <a:rPr lang="en-US" dirty="0" err="1"/>
              <a:t>unescaping</a:t>
            </a:r>
            <a:endParaRPr lang="en-US" dirty="0"/>
          </a:p>
          <a:p>
            <a:r>
              <a:rPr lang="en-US" dirty="0" smtClean="0"/>
              <a:t>Pre-defined </a:t>
            </a:r>
            <a:r>
              <a:rPr lang="en-US" dirty="0"/>
              <a:t>output formats from the specification</a:t>
            </a:r>
          </a:p>
          <a:p>
            <a:r>
              <a:rPr lang="en-US" dirty="0" smtClean="0"/>
              <a:t>Whitelisting </a:t>
            </a:r>
            <a:r>
              <a:rPr lang="en-US" dirty="0"/>
              <a:t>support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the registry</a:t>
            </a:r>
          </a:p>
          <a:p>
            <a:r>
              <a:rPr lang="en-US" dirty="0" smtClean="0"/>
              <a:t>Rudimentary </a:t>
            </a:r>
            <a:r>
              <a:rPr lang="en-US" dirty="0"/>
              <a:t>scripting, reordering, and execution</a:t>
            </a:r>
          </a:p>
          <a:p>
            <a:r>
              <a:rPr lang="en-US" dirty="0" smtClean="0"/>
              <a:t>Framework </a:t>
            </a:r>
            <a:r>
              <a:rPr lang="en-US" dirty="0"/>
              <a:t>for developing and reporting progress back to user interfaces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Win32 Service Control Manager</a:t>
            </a:r>
          </a:p>
        </p:txBody>
      </p:sp>
    </p:spTree>
    <p:extLst>
      <p:ext uri="{BB962C8B-B14F-4D97-AF65-F5344CB8AC3E}">
        <p14:creationId xmlns:p14="http://schemas.microsoft.com/office/powerpoint/2010/main" val="71674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Scanning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Processes</a:t>
            </a:r>
          </a:p>
          <a:p>
            <a:r>
              <a:rPr lang="en-US" dirty="0" smtClean="0"/>
              <a:t>Services /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two hundred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Extensive </a:t>
            </a:r>
            <a:r>
              <a:rPr lang="en-US" dirty="0" err="1" smtClean="0"/>
              <a:t>doxygen</a:t>
            </a:r>
            <a:r>
              <a:rPr lang="en-US" dirty="0" smtClean="0"/>
              <a:t> docs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HJT (</a:t>
            </a:r>
            <a:r>
              <a:rPr lang="en-US" i="1" dirty="0" smtClean="0"/>
              <a:t>in progress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Created Last 30</a:t>
            </a:r>
          </a:p>
          <a:p>
            <a:r>
              <a:rPr lang="en-US" dirty="0" smtClean="0"/>
              <a:t>Find3M</a:t>
            </a:r>
          </a:p>
          <a:p>
            <a:r>
              <a:rPr lang="en-US" dirty="0" smtClean="0"/>
              <a:t>Event Viewer</a:t>
            </a:r>
          </a:p>
          <a:p>
            <a:r>
              <a:rPr lang="en-US" dirty="0" smtClean="0"/>
              <a:t>Machine Specifications</a:t>
            </a:r>
          </a:p>
          <a:p>
            <a:r>
              <a:rPr lang="en-US" dirty="0" smtClean="0"/>
              <a:t>Restore Points (</a:t>
            </a:r>
            <a:r>
              <a:rPr lang="en-US" i="1" dirty="0" smtClean="0"/>
              <a:t>in progress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Installed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7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47594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029200"/>
            <a:ext cx="8229600" cy="1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Progress made on implementation, testing can slip back due to test-driven development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35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script processing and running</a:t>
            </a:r>
          </a:p>
          <a:p>
            <a:r>
              <a:rPr lang="en-US" dirty="0" smtClean="0"/>
              <a:t>Running process enumeration</a:t>
            </a:r>
          </a:p>
          <a:p>
            <a:r>
              <a:rPr lang="en-US" dirty="0" smtClean="0"/>
              <a:t>Services / Drivers 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255</Words>
  <Application>Microsoft Office PowerPoint</Application>
  <PresentationFormat>On-screen Show (4:3)</PresentationFormat>
  <Paragraphs>77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Instalog Interim Progress Report 2</vt:lpstr>
      <vt:lpstr>Introduction</vt:lpstr>
      <vt:lpstr>Outline</vt:lpstr>
      <vt:lpstr>“Scaffolding” Implementation</vt:lpstr>
      <vt:lpstr>Completed Scanning Sections</vt:lpstr>
      <vt:lpstr>Testing and Documentation</vt:lpstr>
      <vt:lpstr>Remaining Work</vt:lpstr>
      <vt:lpstr>Timeline</vt:lpstr>
      <vt:lpstr>Demo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Jacob Snyder</cp:lastModifiedBy>
  <cp:revision>31</cp:revision>
  <dcterms:created xsi:type="dcterms:W3CDTF">2012-01-30T00:20:50Z</dcterms:created>
  <dcterms:modified xsi:type="dcterms:W3CDTF">2012-03-22T05:20:08Z</dcterms:modified>
</cp:coreProperties>
</file>