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 for</a:t>
            </a:r>
            <a:r>
              <a:rPr lang="en-US" baseline="0" dirty="0" smtClean="0"/>
              <a:t> the first – Bill for the second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“Hijack”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Billy\Desktop\D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8" y="1666203"/>
            <a:ext cx="7468643" cy="481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Header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Running </a:t>
            </a:r>
            <a:r>
              <a:rPr lang="en-US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</a:t>
            </a:r>
            <a:r>
              <a:rPr lang="en-US" dirty="0" err="1"/>
              <a:t>PsuedoHJT</a:t>
            </a:r>
            <a:r>
              <a:rPr lang="en-US" dirty="0"/>
              <a:t>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 </a:t>
            </a:r>
            <a:r>
              <a:rPr lang="en-US" dirty="0"/>
              <a:t>User </a:t>
            </a:r>
            <a:r>
              <a:rPr lang="en-US" dirty="0" err="1"/>
              <a:t>PseudoHJT</a:t>
            </a:r>
            <a:r>
              <a:rPr lang="en-US" dirty="0"/>
              <a:t> Reports (One for each loaded user registry on the system)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Mozilla </a:t>
            </a:r>
            <a:r>
              <a:rPr lang="en-US" dirty="0"/>
              <a:t>Firefox (If Mozilla Firefox is installed)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</a:t>
            </a:r>
            <a:r>
              <a:rPr lang="en-US" dirty="0"/>
              <a:t>Chrome (If Google Chrome is installed)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Created </a:t>
            </a:r>
            <a:r>
              <a:rPr lang="en-US" dirty="0"/>
              <a:t>Last 30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Find3M </a:t>
            </a:r>
            <a:r>
              <a:rPr lang="en-US" dirty="0"/>
              <a:t>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Event </a:t>
            </a:r>
            <a:r>
              <a:rPr lang="en-US" dirty="0"/>
              <a:t>Viewer (If any relevant events need be reported)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</a:t>
            </a:r>
            <a:r>
              <a:rPr lang="en-US" dirty="0"/>
              <a:t>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 </a:t>
            </a:r>
            <a:r>
              <a:rPr lang="en-US" dirty="0"/>
              <a:t>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Installed </a:t>
            </a:r>
            <a:r>
              <a:rPr lang="en-US" dirty="0"/>
              <a:t>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Log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DNS Check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</a:t>
            </a:r>
            <a:r>
              <a:rPr lang="en-US" dirty="0" err="1"/>
              <a:t>dnscheck</a:t>
            </a:r>
            <a:r>
              <a:rPr lang="en-US" dirty="0"/>
              <a:t> scripting section is used.</a:t>
            </a:r>
          </a:p>
          <a:p>
            <a:r>
              <a:rPr lang="en-US" b="1" dirty="0"/>
              <a:t>Directory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</a:t>
            </a:r>
            <a:r>
              <a:rPr lang="en-US" dirty="0" err="1"/>
              <a:t>dirlook</a:t>
            </a:r>
            <a:r>
              <a:rPr lang="en-US" dirty="0"/>
              <a:t> scripting section is used.</a:t>
            </a:r>
          </a:p>
          <a:p>
            <a:r>
              <a:rPr lang="en-US" b="1" dirty="0" err="1"/>
              <a:t>VirusTotal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</a:t>
            </a:r>
            <a:r>
              <a:rPr lang="en-US" dirty="0" err="1"/>
              <a:t>virustotal</a:t>
            </a:r>
            <a:r>
              <a:rPr lang="en-US" dirty="0"/>
              <a:t> scripting section is used.</a:t>
            </a:r>
          </a:p>
          <a:p>
            <a:r>
              <a:rPr lang="en-US" b="1" dirty="0" smtClean="0"/>
              <a:t>MRC Upload - </a:t>
            </a:r>
            <a:r>
              <a:rPr lang="en-US" dirty="0" smtClean="0"/>
              <a:t>Displayed </a:t>
            </a:r>
            <a:r>
              <a:rPr lang="en-US" dirty="0"/>
              <a:t>if the :</a:t>
            </a:r>
            <a:r>
              <a:rPr lang="en-US" dirty="0" err="1"/>
              <a:t>mrc</a:t>
            </a:r>
            <a:r>
              <a:rPr lang="en-US" dirty="0"/>
              <a:t> scripting section is used.</a:t>
            </a:r>
          </a:p>
          <a:p>
            <a:r>
              <a:rPr lang="en-US" b="1" dirty="0"/>
              <a:t>Process Kill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:kill scripting section is used.</a:t>
            </a:r>
          </a:p>
          <a:p>
            <a:r>
              <a:rPr lang="en-US" b="1" dirty="0"/>
              <a:t>File Quarantine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:move scripting section is used.</a:t>
            </a:r>
          </a:p>
          <a:p>
            <a:r>
              <a:rPr lang="en-US" b="1" dirty="0"/>
              <a:t>Security Center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</a:t>
            </a:r>
            <a:r>
              <a:rPr lang="en-US" dirty="0" err="1"/>
              <a:t>securitycenter</a:t>
            </a:r>
            <a:r>
              <a:rPr lang="en-US" dirty="0"/>
              <a:t> scripting section is used.</a:t>
            </a:r>
          </a:p>
          <a:p>
            <a:r>
              <a:rPr lang="en-US" b="1" dirty="0"/>
              <a:t>Registry 32 Bit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:reg32 scripting action is used.</a:t>
            </a:r>
          </a:p>
          <a:p>
            <a:r>
              <a:rPr lang="en-US" b="1" dirty="0"/>
              <a:t>Registry 64 Bit </a:t>
            </a:r>
            <a:r>
              <a:rPr lang="en-US" b="1" dirty="0" smtClean="0"/>
              <a:t>- </a:t>
            </a:r>
            <a:r>
              <a:rPr lang="en-US" dirty="0" smtClean="0"/>
              <a:t>Displayed </a:t>
            </a:r>
            <a:r>
              <a:rPr lang="en-US" dirty="0"/>
              <a:t>if the :reg64 scripting action is used.</a:t>
            </a:r>
          </a:p>
        </p:txBody>
      </p:sp>
    </p:spTree>
    <p:extLst>
      <p:ext uri="{BB962C8B-B14F-4D97-AF65-F5344CB8AC3E}">
        <p14:creationId xmlns:p14="http://schemas.microsoft.com/office/powerpoint/2010/main" val="9710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February </a:t>
            </a:r>
            <a:r>
              <a:rPr lang="en-US" b="1" dirty="0" smtClean="0"/>
              <a:t>12 - </a:t>
            </a:r>
            <a:r>
              <a:rPr lang="en-US" dirty="0"/>
              <a:t>Initial draft of the specification finalized</a:t>
            </a:r>
          </a:p>
          <a:p>
            <a:r>
              <a:rPr lang="en-US" b="1" dirty="0"/>
              <a:t>February 19 </a:t>
            </a:r>
            <a:r>
              <a:rPr lang="en-US" b="1" dirty="0" smtClean="0"/>
              <a:t>- </a:t>
            </a:r>
            <a:r>
              <a:rPr lang="en-US" dirty="0" smtClean="0"/>
              <a:t>Initial </a:t>
            </a:r>
            <a:r>
              <a:rPr lang="en-US" dirty="0"/>
              <a:t>draft design document finalized</a:t>
            </a:r>
          </a:p>
          <a:p>
            <a:r>
              <a:rPr lang="en-US" b="1" dirty="0"/>
              <a:t>March 4 </a:t>
            </a:r>
            <a:r>
              <a:rPr lang="en-US" b="1" dirty="0" smtClean="0"/>
              <a:t>- </a:t>
            </a:r>
            <a:r>
              <a:rPr lang="en-US" dirty="0" smtClean="0"/>
              <a:t>Logging </a:t>
            </a:r>
            <a:r>
              <a:rPr lang="en-US" dirty="0"/>
              <a:t>and script actions implemented</a:t>
            </a:r>
          </a:p>
          <a:p>
            <a:r>
              <a:rPr lang="en-US" b="1" dirty="0"/>
              <a:t>March 25 </a:t>
            </a:r>
            <a:r>
              <a:rPr lang="en-US" b="1" dirty="0" smtClean="0"/>
              <a:t>- </a:t>
            </a:r>
            <a:r>
              <a:rPr lang="en-US" dirty="0" smtClean="0"/>
              <a:t>GUI </a:t>
            </a:r>
            <a:r>
              <a:rPr lang="en-US" dirty="0"/>
              <a:t>implemented</a:t>
            </a:r>
          </a:p>
          <a:p>
            <a:r>
              <a:rPr lang="en-US" b="1" dirty="0"/>
              <a:t>April 22 </a:t>
            </a:r>
            <a:r>
              <a:rPr lang="en-US" b="1" dirty="0" smtClean="0"/>
              <a:t>- </a:t>
            </a:r>
            <a:r>
              <a:rPr lang="en-US" dirty="0" smtClean="0"/>
              <a:t>Testing </a:t>
            </a:r>
            <a:r>
              <a:rPr lang="en-US" dirty="0"/>
              <a:t>on target systems and field testing conducted</a:t>
            </a:r>
          </a:p>
        </p:txBody>
      </p:sp>
    </p:spTree>
    <p:extLst>
      <p:ext uri="{BB962C8B-B14F-4D97-AF65-F5344CB8AC3E}">
        <p14:creationId xmlns:p14="http://schemas.microsoft.com/office/powerpoint/2010/main" val="6974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everything on a Windows machine</a:t>
            </a:r>
          </a:p>
          <a:p>
            <a:pPr lvl="1"/>
            <a:r>
              <a:rPr lang="en-US" dirty="0" smtClean="0"/>
              <a:t>Registry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Processes 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Why? (New) viruses!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HJT by </a:t>
            </a:r>
            <a:r>
              <a:rPr lang="en-US" dirty="0" err="1" smtClean="0"/>
              <a:t>Merjin</a:t>
            </a:r>
            <a:r>
              <a:rPr lang="en-US" dirty="0"/>
              <a:t> </a:t>
            </a:r>
            <a:r>
              <a:rPr lang="en-US" dirty="0" smtClean="0"/>
              <a:t>Bellekom</a:t>
            </a:r>
          </a:p>
          <a:p>
            <a:pPr lvl="1"/>
            <a:r>
              <a:rPr lang="en-US" dirty="0" smtClean="0"/>
              <a:t>Left unmaintained by TrendMicro</a:t>
            </a:r>
          </a:p>
          <a:p>
            <a:r>
              <a:rPr lang="en-US" dirty="0" smtClean="0"/>
              <a:t>Deckard’s System Scanner by Deckard</a:t>
            </a:r>
          </a:p>
          <a:p>
            <a:pPr lvl="1"/>
            <a:r>
              <a:rPr lang="en-US" dirty="0" smtClean="0"/>
              <a:t>TDSS </a:t>
            </a:r>
            <a:r>
              <a:rPr lang="en-US" dirty="0" err="1" smtClean="0"/>
              <a:t>commandline</a:t>
            </a:r>
            <a:r>
              <a:rPr lang="en-US" dirty="0" smtClean="0"/>
              <a:t> bug</a:t>
            </a:r>
            <a:endParaRPr lang="en-US" dirty="0"/>
          </a:p>
          <a:p>
            <a:r>
              <a:rPr lang="en-US" dirty="0" smtClean="0"/>
              <a:t>Today’s Jungle</a:t>
            </a:r>
          </a:p>
          <a:p>
            <a:pPr lvl="1"/>
            <a:r>
              <a:rPr lang="en-US" dirty="0" smtClean="0"/>
              <a:t>OTL / OTS / OTA</a:t>
            </a:r>
          </a:p>
          <a:p>
            <a:pPr lvl="1"/>
            <a:r>
              <a:rPr lang="en-US" dirty="0" smtClean="0"/>
              <a:t>DDS (Doesn’t Do Squat)</a:t>
            </a:r>
          </a:p>
        </p:txBody>
      </p:sp>
    </p:spTree>
    <p:extLst>
      <p:ext uri="{BB962C8B-B14F-4D97-AF65-F5344CB8AC3E}">
        <p14:creationId xmlns:p14="http://schemas.microsoft.com/office/powerpoint/2010/main" val="3397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User</a:t>
            </a:r>
          </a:p>
          <a:p>
            <a:r>
              <a:rPr lang="en-US" dirty="0" smtClean="0"/>
              <a:t>Johnny Power-User</a:t>
            </a:r>
          </a:p>
          <a:p>
            <a:r>
              <a:rPr lang="en-US" dirty="0" smtClean="0"/>
              <a:t>Jacob “Forum”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UI Mockups - Main Screen.png (751×5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1532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or Fix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instalog.org/GUI%20Mockups/GUI%20Mockups%20-%20Scan%20or%20Fix%20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34" y="1419225"/>
            <a:ext cx="71628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instalog.org/GUI%20Mockups/GUI%20Mockups%20-%20Myr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9817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instalog.org/GUI%20Mockups/GUI%20Mockups%20-%20Fin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76374"/>
            <a:ext cx="61722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instalog.org/GUI%20Mockups/GUI%20Mockups%20-%20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62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326</Words>
  <Application>Microsoft Office PowerPoint</Application>
  <PresentationFormat>On-screen Show (4:3)</PresentationFormat>
  <Paragraphs>66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Instalog</vt:lpstr>
      <vt:lpstr>Introduction</vt:lpstr>
      <vt:lpstr>History</vt:lpstr>
      <vt:lpstr>Target Users</vt:lpstr>
      <vt:lpstr>Main Screen</vt:lpstr>
      <vt:lpstr>Scan or Fix Running</vt:lpstr>
      <vt:lpstr>Save</vt:lpstr>
      <vt:lpstr>Finished</vt:lpstr>
      <vt:lpstr>Analysis</vt:lpstr>
      <vt:lpstr>DNS “Hijack” Scenario</vt:lpstr>
      <vt:lpstr>Log Sections</vt:lpstr>
      <vt:lpstr>Additional Log Sections</vt:lpstr>
      <vt:lpstr>Timeline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Jacob Snyder</cp:lastModifiedBy>
  <cp:revision>12</cp:revision>
  <dcterms:created xsi:type="dcterms:W3CDTF">2012-01-30T00:20:50Z</dcterms:created>
  <dcterms:modified xsi:type="dcterms:W3CDTF">2012-02-10T03:58:16Z</dcterms:modified>
</cp:coreProperties>
</file>