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9" r:id="rId4"/>
    <p:sldId id="301" r:id="rId5"/>
    <p:sldId id="299" r:id="rId6"/>
    <p:sldId id="277" r:id="rId7"/>
    <p:sldId id="298" r:id="rId8"/>
    <p:sldId id="284" r:id="rId9"/>
    <p:sldId id="303" r:id="rId10"/>
    <p:sldId id="300" r:id="rId11"/>
    <p:sldId id="30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594" autoAdjust="0"/>
  </p:normalViewPr>
  <p:slideViewPr>
    <p:cSldViewPr>
      <p:cViewPr varScale="1">
        <p:scale>
          <a:sx n="63" d="100"/>
          <a:sy n="63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(and then whoever answers questions)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(whoever implemented each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RtlNtStatusToDosError</a:t>
            </a:r>
            <a:r>
              <a:rPr lang="en-US" smtClean="0"/>
              <a:t> win2k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Jacob: C++, Event Log, WMI COM API</a:t>
            </a:r>
          </a:p>
          <a:p>
            <a:r>
              <a:rPr lang="en-US" dirty="0" smtClean="0"/>
              <a:t>Bill: Whitelisting, Registry, HJT,</a:t>
            </a:r>
            <a:r>
              <a:rPr lang="en-US" baseline="0" dirty="0" smtClean="0"/>
              <a:t> Debugger / VMware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4/30/2012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334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remaining scanning sections, make testable using some form of fake registry implementation</a:t>
            </a:r>
          </a:p>
          <a:p>
            <a:r>
              <a:rPr lang="en-US" dirty="0" smtClean="0"/>
              <a:t>Whitelisting</a:t>
            </a:r>
          </a:p>
          <a:p>
            <a:r>
              <a:rPr lang="en-US" dirty="0" smtClean="0"/>
              <a:t>Scriptability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Graphical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Ambitious project – didn’t finish everything but got a lot done</a:t>
            </a:r>
          </a:p>
          <a:p>
            <a:r>
              <a:rPr lang="en-US" dirty="0" smtClean="0"/>
              <a:t>Learning experiences for both of us</a:t>
            </a:r>
          </a:p>
          <a:p>
            <a:r>
              <a:rPr lang="en-US" dirty="0" smtClean="0"/>
              <a:t>Once scanning is completed, this tool will begin to phase out DDS and other tools</a:t>
            </a:r>
          </a:p>
          <a:p>
            <a:pPr lvl="1"/>
            <a:r>
              <a:rPr lang="en-US" dirty="0" smtClean="0"/>
              <a:t>On Bleeping Computer alone, we expect 1,000 uses / month</a:t>
            </a:r>
          </a:p>
          <a:p>
            <a:r>
              <a:rPr lang="en-US" dirty="0" smtClean="0"/>
              <a:t>Large parts of this tool (Native registry wrapper, etc.) can be used in other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We “Broke VC’s Mind”</a:t>
            </a:r>
            <a:endParaRPr lang="en-US" dirty="0" smtClean="0"/>
          </a:p>
          <a:p>
            <a:r>
              <a:rPr lang="en-US" dirty="0" smtClean="0"/>
              <a:t>Potential for commercial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</a:p>
          <a:p>
            <a:r>
              <a:rPr lang="en-US" dirty="0" smtClean="0"/>
              <a:t>BSD Two-Clause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 (Eventually)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  <a:p>
            <a:r>
              <a:rPr lang="en-US" dirty="0" smtClean="0"/>
              <a:t>Scope limit for this semester -&gt; scanning features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</a:p>
          <a:p>
            <a:r>
              <a:rPr lang="en-US" dirty="0" smtClean="0"/>
              <a:t>Pseudo </a:t>
            </a:r>
            <a:r>
              <a:rPr lang="en-US" dirty="0" err="1" smtClean="0"/>
              <a:t>HiJack</a:t>
            </a:r>
            <a:r>
              <a:rPr lang="en-US" dirty="0" smtClean="0"/>
              <a:t> This</a:t>
            </a:r>
          </a:p>
          <a:p>
            <a:pPr lvl="1"/>
            <a:r>
              <a:rPr lang="en-US" dirty="0" smtClean="0"/>
              <a:t>Partially complete (about 50%)</a:t>
            </a:r>
          </a:p>
          <a:p>
            <a:pPr lvl="1"/>
            <a:r>
              <a:rPr lang="en-US" dirty="0" smtClean="0"/>
              <a:t>Implemented Spoofed DNS check</a:t>
            </a:r>
          </a:p>
          <a:p>
            <a:r>
              <a:rPr lang="en-US" dirty="0" smtClean="0"/>
              <a:t>Services / Drivers</a:t>
            </a:r>
          </a:p>
          <a:p>
            <a:r>
              <a:rPr lang="en-US" dirty="0" smtClean="0"/>
              <a:t>Created Last 30</a:t>
            </a:r>
          </a:p>
          <a:p>
            <a:r>
              <a:rPr lang="en-US" dirty="0" smtClean="0"/>
              <a:t>Find3M</a:t>
            </a:r>
          </a:p>
          <a:p>
            <a:r>
              <a:rPr lang="en-US" dirty="0" smtClean="0"/>
              <a:t>Event Viewer</a:t>
            </a:r>
          </a:p>
          <a:p>
            <a:r>
              <a:rPr lang="en-US" dirty="0" smtClean="0"/>
              <a:t>Machine Specifications</a:t>
            </a:r>
          </a:p>
          <a:p>
            <a:r>
              <a:rPr lang="en-US" dirty="0" smtClean="0"/>
              <a:t>Restore Points</a:t>
            </a:r>
          </a:p>
          <a:p>
            <a:r>
              <a:rPr lang="en-US" dirty="0" smtClean="0"/>
              <a:t>Installed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Enabled support for XP RTM and XP SP1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Gratuitous Stats*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of code: 26,412 (31,511 including comments and whitespace)</a:t>
            </a:r>
          </a:p>
          <a:p>
            <a:r>
              <a:rPr lang="en-US" dirty="0" smtClean="0"/>
              <a:t>276 Tests</a:t>
            </a:r>
          </a:p>
          <a:p>
            <a:r>
              <a:rPr lang="en-US" dirty="0" smtClean="0"/>
              <a:t>473 Commits</a:t>
            </a:r>
          </a:p>
          <a:p>
            <a:r>
              <a:rPr lang="en-US" dirty="0" smtClean="0"/>
              <a:t>147 Pages of PDF Documentation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6550223"/>
            <a:ext cx="194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*accurate as of 4:00 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62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Machine (Windows 7 x64)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(again)!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XP RTM with Spoofed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(MORE)!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XP x64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Jacob: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Whitelisting scheme not adequate (SQLite? Protocol Buffers?)</a:t>
            </a:r>
          </a:p>
          <a:p>
            <a:pPr lvl="1"/>
            <a:r>
              <a:rPr lang="en-US" dirty="0"/>
              <a:t>Don’t refactor the weekend of the deadline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/>
              <a:t>Exception Consistency</a:t>
            </a:r>
          </a:p>
          <a:p>
            <a:pPr lvl="1"/>
            <a:r>
              <a:rPr lang="en-US" dirty="0" smtClean="0"/>
              <a:t>Fake Implementation</a:t>
            </a:r>
            <a:endParaRPr lang="en-US" dirty="0"/>
          </a:p>
          <a:p>
            <a:r>
              <a:rPr lang="en-US" dirty="0" smtClean="0"/>
              <a:t>Event Log</a:t>
            </a:r>
          </a:p>
          <a:p>
            <a:pPr lvl="1"/>
            <a:r>
              <a:rPr lang="en-US" dirty="0" smtClean="0"/>
              <a:t>2 APIs (Vista+ and Pre-Vista)</a:t>
            </a:r>
          </a:p>
          <a:p>
            <a:r>
              <a:rPr lang="en-US" dirty="0" smtClean="0"/>
              <a:t>HJT</a:t>
            </a:r>
          </a:p>
          <a:p>
            <a:pPr lvl="1"/>
            <a:r>
              <a:rPr lang="en-US" dirty="0" smtClean="0"/>
              <a:t>4x Code Blowup (User/Machine; x86/x64)</a:t>
            </a:r>
          </a:p>
          <a:p>
            <a:pPr lvl="1"/>
            <a:r>
              <a:rPr lang="en-US" dirty="0" smtClean="0"/>
              <a:t>Native API doesn’t implement WOW64 redirector</a:t>
            </a:r>
          </a:p>
          <a:p>
            <a:r>
              <a:rPr lang="en-US" dirty="0" smtClean="0"/>
              <a:t>WMI COM API annoying (but ATL papers over most of it nicely)</a:t>
            </a:r>
          </a:p>
          <a:p>
            <a:r>
              <a:rPr lang="en-US" dirty="0" smtClean="0"/>
              <a:t>Remote Debugger + VMware work well in </a:t>
            </a:r>
            <a:r>
              <a:rPr lang="en-US" dirty="0" smtClean="0"/>
              <a:t>tandem</a:t>
            </a:r>
          </a:p>
        </p:txBody>
      </p:sp>
    </p:spTree>
    <p:extLst>
      <p:ext uri="{BB962C8B-B14F-4D97-AF65-F5344CB8AC3E}">
        <p14:creationId xmlns:p14="http://schemas.microsoft.com/office/powerpoint/2010/main" val="4167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Document</a:t>
            </a:r>
          </a:p>
          <a:p>
            <a:pPr lvl="1"/>
            <a:r>
              <a:rPr lang="en-US" dirty="0" smtClean="0"/>
              <a:t>Was effective at finding conceptual problems early on</a:t>
            </a:r>
          </a:p>
          <a:p>
            <a:pPr lvl="1"/>
            <a:r>
              <a:rPr lang="en-US" dirty="0" smtClean="0"/>
              <a:t>Made showing unambiguous log format easy</a:t>
            </a:r>
          </a:p>
          <a:p>
            <a:pPr lvl="1"/>
            <a:r>
              <a:rPr lang="en-US" dirty="0" smtClean="0"/>
              <a:t>Made unambiguous implementation easy + tests too</a:t>
            </a:r>
          </a:p>
          <a:p>
            <a:pPr lvl="1"/>
            <a:r>
              <a:rPr lang="en-US" dirty="0" smtClean="0"/>
              <a:t>Not a “golden rule”  -- we did have to make minor changes in places</a:t>
            </a:r>
          </a:p>
          <a:p>
            <a:pPr lvl="1"/>
            <a:r>
              <a:rPr lang="en-US" dirty="0" smtClean="0"/>
              <a:t>Serves as “expert” user manual</a:t>
            </a:r>
          </a:p>
          <a:p>
            <a:r>
              <a:rPr lang="en-US" dirty="0" smtClean="0"/>
              <a:t>Did not catch some design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466</TotalTime>
  <Words>453</Words>
  <Application>Microsoft Office PowerPoint</Application>
  <PresentationFormat>On-screen Show (4:3)</PresentationFormat>
  <Paragraphs>111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Instalog</vt:lpstr>
      <vt:lpstr>Background</vt:lpstr>
      <vt:lpstr>Implementation Progress</vt:lpstr>
      <vt:lpstr>Gratuitous Stats*</vt:lpstr>
      <vt:lpstr>Demo!</vt:lpstr>
      <vt:lpstr>Demo (again)!</vt:lpstr>
      <vt:lpstr>Demo (MORE)!</vt:lpstr>
      <vt:lpstr>Lessons Learned</vt:lpstr>
      <vt:lpstr>Software Engineering Practices</vt:lpstr>
      <vt:lpstr>Future Work</vt:lpstr>
      <vt:lpstr>Impact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Billy Robert O'Neal III</cp:lastModifiedBy>
  <cp:revision>67</cp:revision>
  <dcterms:created xsi:type="dcterms:W3CDTF">2012-01-30T00:20:50Z</dcterms:created>
  <dcterms:modified xsi:type="dcterms:W3CDTF">2012-04-30T15:02:15Z</dcterms:modified>
</cp:coreProperties>
</file>