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 for</a:t>
            </a:r>
            <a:r>
              <a:rPr lang="en-US" baseline="0" dirty="0" smtClean="0"/>
              <a:t> the first – Bill for the second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Hijack This</a:t>
            </a:r>
          </a:p>
          <a:p>
            <a:r>
              <a:rPr lang="en-US" dirty="0" smtClean="0"/>
              <a:t>OTS / 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“Hijack”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Billy\Desktop\D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8" y="1666203"/>
            <a:ext cx="7468643" cy="481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everything on a Windows machine</a:t>
            </a:r>
          </a:p>
          <a:p>
            <a:pPr lvl="1"/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Processes 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Why? (New) viruses!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HJT by </a:t>
            </a:r>
            <a:r>
              <a:rPr lang="en-US" dirty="0" err="1" smtClean="0"/>
              <a:t>Merjin</a:t>
            </a:r>
            <a:r>
              <a:rPr lang="en-US" dirty="0"/>
              <a:t> </a:t>
            </a:r>
            <a:r>
              <a:rPr lang="en-US" dirty="0" smtClean="0"/>
              <a:t>Bellekom</a:t>
            </a:r>
          </a:p>
          <a:p>
            <a:pPr lvl="1"/>
            <a:r>
              <a:rPr lang="en-US" dirty="0" smtClean="0"/>
              <a:t>Left unmaintained by TrendMicro</a:t>
            </a:r>
          </a:p>
          <a:p>
            <a:r>
              <a:rPr lang="en-US" dirty="0" smtClean="0"/>
              <a:t>Deckard’s System Scanner by Deckard</a:t>
            </a:r>
          </a:p>
          <a:p>
            <a:pPr lvl="1"/>
            <a:r>
              <a:rPr lang="en-US" dirty="0" smtClean="0"/>
              <a:t>TDSS </a:t>
            </a:r>
            <a:r>
              <a:rPr lang="en-US" dirty="0" err="1" smtClean="0"/>
              <a:t>commandline</a:t>
            </a:r>
            <a:r>
              <a:rPr lang="en-US" dirty="0" smtClean="0"/>
              <a:t> bug</a:t>
            </a:r>
            <a:endParaRPr lang="en-US" dirty="0"/>
          </a:p>
          <a:p>
            <a:r>
              <a:rPr lang="en-US" dirty="0" smtClean="0"/>
              <a:t>Today’s Jungle</a:t>
            </a:r>
          </a:p>
          <a:p>
            <a:pPr lvl="1"/>
            <a:r>
              <a:rPr lang="en-US" dirty="0" smtClean="0"/>
              <a:t>OTL / OTS / OTA</a:t>
            </a:r>
          </a:p>
          <a:p>
            <a:pPr lvl="1"/>
            <a:r>
              <a:rPr lang="en-US" dirty="0" smtClean="0"/>
              <a:t>DDS (Doesn’t Do Squat)</a:t>
            </a:r>
          </a:p>
        </p:txBody>
      </p:sp>
    </p:spTree>
    <p:extLst>
      <p:ext uri="{BB962C8B-B14F-4D97-AF65-F5344CB8AC3E}">
        <p14:creationId xmlns:p14="http://schemas.microsoft.com/office/powerpoint/2010/main" val="33977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User</a:t>
            </a:r>
          </a:p>
          <a:p>
            <a:r>
              <a:rPr lang="en-US" dirty="0" smtClean="0"/>
              <a:t>Johnny Power-User</a:t>
            </a:r>
          </a:p>
          <a:p>
            <a:r>
              <a:rPr lang="en-US" dirty="0" smtClean="0"/>
              <a:t>Jacob “Forum”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UI Mockups - Main Screen.png (751×5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1532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or Fix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instalog.org/GUI%20Mockups/GUI%20Mockups%20-%20Scan%20or%20Fix%20Ru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34" y="1419225"/>
            <a:ext cx="71628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instalog.org/GUI%20Mockups/GUI%20Mockups%20-%20Myr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9817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instalog.org/GUI%20Mockups/GUI%20Mockups%20-%20Fin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76374"/>
            <a:ext cx="61722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instalog.org/GUI%20Mockups/GUI%20Mockups%20-%20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62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1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108</Words>
  <Application>Microsoft Office PowerPoint</Application>
  <PresentationFormat>On-screen Show (4:3)</PresentationFormat>
  <Paragraphs>39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Instalog</vt:lpstr>
      <vt:lpstr>Introduction</vt:lpstr>
      <vt:lpstr>History</vt:lpstr>
      <vt:lpstr>Target Users</vt:lpstr>
      <vt:lpstr>Main Screen</vt:lpstr>
      <vt:lpstr>Scan or Fix Running</vt:lpstr>
      <vt:lpstr>Save</vt:lpstr>
      <vt:lpstr>Finished</vt:lpstr>
      <vt:lpstr>Analysis</vt:lpstr>
      <vt:lpstr>Other Tools Demo</vt:lpstr>
      <vt:lpstr>DNS “Hijack” Scenario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Billy O'Neal</cp:lastModifiedBy>
  <cp:revision>10</cp:revision>
  <dcterms:created xsi:type="dcterms:W3CDTF">2012-01-30T00:20:50Z</dcterms:created>
  <dcterms:modified xsi:type="dcterms:W3CDTF">2012-01-30T01:04:19Z</dcterms:modified>
</cp:coreProperties>
</file>