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8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FD0F4AE8-2FAB-DABF-31FB-BBA9C6DF6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445" y="0"/>
            <a:ext cx="7399286" cy="6858000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236B97C-68B2-6578-BFCC-B223C42DB14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5085" y="1409007"/>
            <a:ext cx="6550429" cy="1167938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4800">
                <a:solidFill>
                  <a:schemeClr val="bg1"/>
                </a:solidFill>
                <a:latin typeface="Poppins SemiBold" panose="00000700000000000000" pitchFamily="50" charset="0"/>
                <a:cs typeface="Poppins SemiBold" panose="00000700000000000000" pitchFamily="50" charset="0"/>
              </a:defRPr>
            </a:lvl1pPr>
            <a:lvl2pPr>
              <a:defRPr sz="2800">
                <a:latin typeface="Poppins SemiBold" panose="00000700000000000000" pitchFamily="50" charset="0"/>
                <a:cs typeface="Poppins SemiBold" panose="00000700000000000000" pitchFamily="50" charset="0"/>
              </a:defRPr>
            </a:lvl2pPr>
            <a:lvl3pPr>
              <a:defRPr sz="2800">
                <a:latin typeface="Poppins SemiBold" panose="00000700000000000000" pitchFamily="50" charset="0"/>
                <a:cs typeface="Poppins SemiBold" panose="00000700000000000000" pitchFamily="50" charset="0"/>
              </a:defRPr>
            </a:lvl3pPr>
            <a:lvl4pPr>
              <a:defRPr sz="2800">
                <a:latin typeface="Poppins SemiBold" panose="00000700000000000000" pitchFamily="50" charset="0"/>
                <a:cs typeface="Poppins SemiBold" panose="00000700000000000000" pitchFamily="50" charset="0"/>
              </a:defRPr>
            </a:lvl4pPr>
            <a:lvl5pPr>
              <a:defRPr sz="2800">
                <a:latin typeface="Poppins SemiBold" panose="00000700000000000000" pitchFamily="50" charset="0"/>
                <a:cs typeface="Poppins SemiBold" panose="00000700000000000000" pitchFamily="50" charset="0"/>
              </a:defRPr>
            </a:lvl5pPr>
          </a:lstStyle>
          <a:p>
            <a:pPr lvl="0"/>
            <a:r>
              <a:rPr lang="en-US" dirty="0"/>
              <a:t>Briana</a:t>
            </a:r>
          </a:p>
          <a:p>
            <a:pPr lvl="0"/>
            <a:r>
              <a:rPr lang="en-US" dirty="0" err="1"/>
              <a:t>Downie</a:t>
            </a:r>
            <a:endParaRPr lang="en-AU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39E4E3E-629B-8FD6-1C3C-37F73BAA46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8" y="0"/>
            <a:ext cx="4894263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8CFCFA-C1E1-93A0-681B-E5CAE6696D9E}"/>
              </a:ext>
            </a:extLst>
          </p:cNvPr>
          <p:cNvSpPr/>
          <p:nvPr/>
        </p:nvSpPr>
        <p:spPr>
          <a:xfrm>
            <a:off x="4894841" y="2784770"/>
            <a:ext cx="5069555" cy="45719"/>
          </a:xfrm>
          <a:prstGeom prst="rect">
            <a:avLst/>
          </a:prstGeom>
          <a:solidFill>
            <a:srgbClr val="00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27E9CB32-AC48-79CA-D7EE-8A9C7359D0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60" y="6093232"/>
            <a:ext cx="1793346" cy="555277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C537447-6F6A-7C26-1885-03413531DC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70516" y="3175000"/>
            <a:ext cx="6392488" cy="1576388"/>
          </a:xfrm>
        </p:spPr>
        <p:txBody>
          <a:bodyPr/>
          <a:lstStyle>
            <a:lvl2pPr marL="457200" indent="0">
              <a:buNone/>
              <a:defRPr>
                <a:solidFill>
                  <a:schemeClr val="bg1"/>
                </a:solidFill>
                <a:latin typeface="Poppins Medium" panose="00000600000000000000" pitchFamily="50" charset="0"/>
                <a:cs typeface="Poppins Medium" panose="00000600000000000000" pitchFamily="50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Poppins Light" panose="00000400000000000000" pitchFamily="50" charset="0"/>
                <a:cs typeface="Poppins Light" panose="00000400000000000000" pitchFamily="50" charset="0"/>
              </a:defRPr>
            </a:lvl3pPr>
          </a:lstStyle>
          <a:p>
            <a:pPr lvl="1"/>
            <a:r>
              <a:rPr lang="en-US" dirty="0"/>
              <a:t>Awarded: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Student award description goes here.</a:t>
            </a:r>
          </a:p>
        </p:txBody>
      </p:sp>
    </p:spTree>
    <p:extLst>
      <p:ext uri="{BB962C8B-B14F-4D97-AF65-F5344CB8AC3E}">
        <p14:creationId xmlns:p14="http://schemas.microsoft.com/office/powerpoint/2010/main" val="235365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E004-8E98-C609-1695-2640E647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9FD70-EA31-29CD-89D0-A775B087A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D5241-918C-CDAA-3A8C-AAA687797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C37E9-ADEB-0261-E243-BD35D6EC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9EAA-F21F-4BBC-86A6-B82B58D7DD6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A1162-3C2D-C646-6B93-BFBC1843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A3769-B282-8F5D-C2EF-39D79C79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0E20-622E-40AD-9D8A-7D01BE6AA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00EF-18EA-90F2-B476-B8C7BD4E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DFA9C-A6A3-BFF1-8BFE-14322C692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75D7D-227F-87EB-C987-3C006DAC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9EAA-F21F-4BBC-86A6-B82B58D7DD6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CE5F5-D260-958D-843F-DEDC625C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D06F3-780E-777F-F361-866AA3DB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0E20-622E-40AD-9D8A-7D01BE6AA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832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C0170-829A-6049-C2AA-54A06F3BD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49D52-618B-8B8B-8001-C0070D9CA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B9563-A623-677F-21DC-25DC7CD3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9EAA-F21F-4BBC-86A6-B82B58D7DD6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9CC5-04DF-82A1-90E0-6AEE7286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73D02-4C5A-876C-F078-A01AB2D0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0E20-622E-40AD-9D8A-7D01BE6AA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56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FD0F4AE8-2FAB-DABF-31FB-BBA9C6DF6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5" y="0"/>
            <a:ext cx="7424226" cy="6858000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236B97C-68B2-6578-BFCC-B223C42DB14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5085" y="1409007"/>
            <a:ext cx="6550429" cy="1167938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4800">
                <a:solidFill>
                  <a:schemeClr val="bg1"/>
                </a:solidFill>
                <a:latin typeface="Poppins SemiBold" panose="00000700000000000000" pitchFamily="50" charset="0"/>
                <a:cs typeface="Poppins SemiBold" panose="00000700000000000000" pitchFamily="50" charset="0"/>
              </a:defRPr>
            </a:lvl1pPr>
            <a:lvl2pPr>
              <a:defRPr sz="2800">
                <a:latin typeface="Poppins SemiBold" panose="00000700000000000000" pitchFamily="50" charset="0"/>
                <a:cs typeface="Poppins SemiBold" panose="00000700000000000000" pitchFamily="50" charset="0"/>
              </a:defRPr>
            </a:lvl2pPr>
            <a:lvl3pPr>
              <a:defRPr sz="2800">
                <a:latin typeface="Poppins SemiBold" panose="00000700000000000000" pitchFamily="50" charset="0"/>
                <a:cs typeface="Poppins SemiBold" panose="00000700000000000000" pitchFamily="50" charset="0"/>
              </a:defRPr>
            </a:lvl3pPr>
            <a:lvl4pPr>
              <a:defRPr sz="2800">
                <a:latin typeface="Poppins SemiBold" panose="00000700000000000000" pitchFamily="50" charset="0"/>
                <a:cs typeface="Poppins SemiBold" panose="00000700000000000000" pitchFamily="50" charset="0"/>
              </a:defRPr>
            </a:lvl4pPr>
            <a:lvl5pPr>
              <a:defRPr sz="2800">
                <a:latin typeface="Poppins SemiBold" panose="00000700000000000000" pitchFamily="50" charset="0"/>
                <a:cs typeface="Poppins SemiBold" panose="00000700000000000000" pitchFamily="50" charset="0"/>
              </a:defRPr>
            </a:lvl5pPr>
          </a:lstStyle>
          <a:p>
            <a:pPr lvl="0"/>
            <a:r>
              <a:rPr lang="en-US" dirty="0"/>
              <a:t>Briana</a:t>
            </a:r>
          </a:p>
          <a:p>
            <a:pPr lvl="0"/>
            <a:r>
              <a:rPr lang="en-US" dirty="0" err="1"/>
              <a:t>Downie</a:t>
            </a:r>
            <a:endParaRPr lang="en-AU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39E4E3E-629B-8FD6-1C3C-37F73BAA46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8" y="0"/>
            <a:ext cx="4894263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8CFCFA-C1E1-93A0-681B-E5CAE6696D9E}"/>
              </a:ext>
            </a:extLst>
          </p:cNvPr>
          <p:cNvSpPr/>
          <p:nvPr/>
        </p:nvSpPr>
        <p:spPr>
          <a:xfrm>
            <a:off x="4894841" y="2784770"/>
            <a:ext cx="5069555" cy="45719"/>
          </a:xfrm>
          <a:prstGeom prst="rect">
            <a:avLst/>
          </a:prstGeom>
          <a:solidFill>
            <a:srgbClr val="00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27E9CB32-AC48-79CA-D7EE-8A9C7359D0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60" y="6093232"/>
            <a:ext cx="1793346" cy="55527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E0FB3-8C5A-E3DA-7B14-240EDAC03A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5113" y="3043238"/>
            <a:ext cx="6550025" cy="266858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23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FD0F4AE8-2FAB-DABF-31FB-BBA9C6DF6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3"/>
            <a:ext cx="12195731" cy="6858000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236B97C-68B2-6578-BFCC-B223C42DB14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820784" y="1534267"/>
            <a:ext cx="6550429" cy="1167938"/>
          </a:xfrm>
        </p:spPr>
        <p:txBody>
          <a:bodyPr>
            <a:noAutofit/>
          </a:bodyPr>
          <a:lstStyle>
            <a:lvl1pPr marL="0" indent="0" algn="ctr">
              <a:lnSpc>
                <a:spcPct val="70000"/>
              </a:lnSpc>
              <a:buNone/>
              <a:defRPr sz="4800">
                <a:solidFill>
                  <a:schemeClr val="bg1"/>
                </a:solidFill>
                <a:latin typeface="Poppins SemiBold" panose="00000700000000000000" pitchFamily="50" charset="0"/>
                <a:cs typeface="Poppins SemiBold" panose="00000700000000000000" pitchFamily="50" charset="0"/>
              </a:defRPr>
            </a:lvl1pPr>
            <a:lvl2pPr>
              <a:defRPr sz="2800">
                <a:latin typeface="Poppins SemiBold" panose="00000700000000000000" pitchFamily="50" charset="0"/>
                <a:cs typeface="Poppins SemiBold" panose="00000700000000000000" pitchFamily="50" charset="0"/>
              </a:defRPr>
            </a:lvl2pPr>
            <a:lvl3pPr>
              <a:defRPr sz="2800">
                <a:latin typeface="Poppins SemiBold" panose="00000700000000000000" pitchFamily="50" charset="0"/>
                <a:cs typeface="Poppins SemiBold" panose="00000700000000000000" pitchFamily="50" charset="0"/>
              </a:defRPr>
            </a:lvl3pPr>
            <a:lvl4pPr>
              <a:defRPr sz="2800">
                <a:latin typeface="Poppins SemiBold" panose="00000700000000000000" pitchFamily="50" charset="0"/>
                <a:cs typeface="Poppins SemiBold" panose="00000700000000000000" pitchFamily="50" charset="0"/>
              </a:defRPr>
            </a:lvl4pPr>
            <a:lvl5pPr>
              <a:defRPr sz="2800">
                <a:latin typeface="Poppins SemiBold" panose="00000700000000000000" pitchFamily="50" charset="0"/>
                <a:cs typeface="Poppins SemiBold" panose="00000700000000000000" pitchFamily="50" charset="0"/>
              </a:defRPr>
            </a:lvl5pPr>
          </a:lstStyle>
          <a:p>
            <a:pPr lvl="0"/>
            <a:r>
              <a:rPr lang="en-US" dirty="0"/>
              <a:t>Briana</a:t>
            </a:r>
          </a:p>
          <a:p>
            <a:pPr lvl="0"/>
            <a:r>
              <a:rPr lang="en-US" dirty="0" err="1"/>
              <a:t>Downie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8CFCFA-C1E1-93A0-681B-E5CAE6696D9E}"/>
              </a:ext>
            </a:extLst>
          </p:cNvPr>
          <p:cNvSpPr/>
          <p:nvPr/>
        </p:nvSpPr>
        <p:spPr>
          <a:xfrm>
            <a:off x="3561222" y="2797296"/>
            <a:ext cx="5069555" cy="45719"/>
          </a:xfrm>
          <a:prstGeom prst="rect">
            <a:avLst/>
          </a:prstGeom>
          <a:solidFill>
            <a:srgbClr val="00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27E9CB32-AC48-79CA-D7EE-8A9C7359D0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60" y="6093232"/>
            <a:ext cx="1793346" cy="55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8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5465-8196-A4C0-7E8B-D3619786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946F6-AFEC-3628-2218-FBA57B444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B7BEE-8A76-28B2-A920-2466035F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9EAA-F21F-4BBC-86A6-B82B58D7DD6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AB4BD-D159-C4D2-1A4C-2D1A233E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D5774-3162-3AB5-DF51-384DEBD4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0E20-622E-40AD-9D8A-7D01BE6AA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61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F1E4-3278-1736-2BAA-89135A66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11F59-8FC3-5C36-EE68-CE71C3BF6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7C362-F658-35E0-1F43-D119746DD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F1C36-E157-17B2-D8F4-4DF792D0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9EAA-F21F-4BBC-86A6-B82B58D7DD6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81AB0-F510-016A-64C4-CEF5D92F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D71DE-B05D-A2D9-833A-BEB01E41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0E20-622E-40AD-9D8A-7D01BE6AA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58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0460-AFAD-51B6-D6C5-9CD2C860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0793F-B47B-2E10-419A-3DF8A0D50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00534-6C85-642D-15A9-FAC87E7CC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56B5C-6BB7-7A36-C53D-39E5D0618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FB792-F88A-77B2-A870-B6F0DD609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D12C5-0737-8F3E-36C4-E4F5DC3D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9EAA-F21F-4BBC-86A6-B82B58D7DD6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F0911-05FB-8A85-FB21-9753A2C9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EF506-C529-BE85-7FE9-FAC44C7C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0E20-622E-40AD-9D8A-7D01BE6AA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974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82C7-7678-C477-4F0C-974E6298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36FA0-51AE-DC8E-3BBE-2C6D54CE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9EAA-F21F-4BBC-86A6-B82B58D7DD6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93BB6-CC68-0364-5C3B-094CFCF8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4ECA2-1D55-BDD1-F4F8-22F99C38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0E20-622E-40AD-9D8A-7D01BE6AA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956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CEAEE-20FC-9858-2DEF-757D7399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9EAA-F21F-4BBC-86A6-B82B58D7DD6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26838-9FEA-250C-949E-4F8A6289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603A5-7A51-9215-3865-C60F9BD2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0E20-622E-40AD-9D8A-7D01BE6AA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472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F952-BEFE-749A-3A68-C252D19B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B9AB2-8DC1-DAB6-F4F6-A9B4BA1CB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E3A30-44C3-EC87-8356-7F3E7B895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26770-E8C0-57FC-809B-C2A762E3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9EAA-F21F-4BBC-86A6-B82B58D7DD6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84368-D30B-9D59-E2D4-F83974BD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FE23A-4F58-D090-CCEB-420053EB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0E20-622E-40AD-9D8A-7D01BE6AA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72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EE32D-5BDC-B9D1-5F4F-00BA77DA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B2176-68F7-29DC-D3CF-FDD88F2EB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9C936-DFB4-13EC-7807-01C83D652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D9EAA-F21F-4BBC-86A6-B82B58D7DD6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5B80A-0FF8-E0C6-0DE4-C1D5BA746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70BAF-1FD0-88DE-F4EB-6C792CC6D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80E20-622E-40AD-9D8A-7D01BE6AA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111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Awards Nigh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wards Night Theme" id="{76B9EF66-7747-43A6-8269-45E567DB2290}" vid="{13C3330A-B83E-4A62-A730-5F2F68772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Awards Night Theme</Template>
  <TotalTime>28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Arial</vt:lpstr>
      <vt:lpstr>Calibri</vt:lpstr>
      <vt:lpstr>Calibri Light</vt:lpstr>
      <vt:lpstr>Poppins Light</vt:lpstr>
      <vt:lpstr>Poppins Medium</vt:lpstr>
      <vt:lpstr>Poppins SemiBold</vt:lpstr>
      <vt:lpstr>Awards Night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Byrne</dc:creator>
  <cp:lastModifiedBy>Billy Woods</cp:lastModifiedBy>
  <cp:revision>12</cp:revision>
  <dcterms:created xsi:type="dcterms:W3CDTF">2022-10-27T03:19:06Z</dcterms:created>
  <dcterms:modified xsi:type="dcterms:W3CDTF">2022-11-14T23:11:33Z</dcterms:modified>
</cp:coreProperties>
</file>