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3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6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5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8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831B-9FE7-459D-9A3D-A27675EBE15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AB2C-9D0C-497C-B05C-51CDA11B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1132840" y="3042920"/>
            <a:ext cx="80416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05280" y="2534920"/>
            <a:ext cx="94488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22600" y="2570480"/>
            <a:ext cx="944880" cy="9448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15560" y="2570480"/>
            <a:ext cx="944880" cy="944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/>
          <p:cNvSpPr/>
          <p:nvPr/>
        </p:nvSpPr>
        <p:spPr>
          <a:xfrm>
            <a:off x="6451600" y="257048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8493760" y="2570480"/>
            <a:ext cx="0" cy="96520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3"/>
          <p:cNvSpPr txBox="1"/>
          <p:nvPr/>
        </p:nvSpPr>
        <p:spPr>
          <a:xfrm>
            <a:off x="1290320" y="3613388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These are data elements emitted on the stream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258560" y="3550921"/>
            <a:ext cx="15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 occurred on the stream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853680" y="3550920"/>
            <a:ext cx="13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 completed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68080" y="257048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89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袁</dc:creator>
  <cp:lastModifiedBy>袁 冲</cp:lastModifiedBy>
  <cp:revision>3</cp:revision>
  <dcterms:created xsi:type="dcterms:W3CDTF">2018-04-16T08:39:18Z</dcterms:created>
  <dcterms:modified xsi:type="dcterms:W3CDTF">2018-04-16T08:50:44Z</dcterms:modified>
</cp:coreProperties>
</file>