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680A-C0B8-4426-9A3E-728F84B5C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4AD04-1013-4175-B8F5-DF514B1F0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5A2B9-C26D-4236-962B-A21B11B1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3EF2-67DA-4486-8A39-31A5A3BA4EED}" type="datetimeFigureOut">
              <a:rPr lang="en-CM" smtClean="0"/>
              <a:t>06/01/2023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BF21D-3A30-4E11-B609-321E595E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439D1-3213-4F89-90FC-44E4DF67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9FA2-1216-4247-823B-9A6296DFFDC0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16779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3D63-05A1-4A69-8E6C-9FA470E8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5AE6B-532A-4523-A5C6-A57B76447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F42F-3BCD-4A93-A67E-9E3BB702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3EF2-67DA-4486-8A39-31A5A3BA4EED}" type="datetimeFigureOut">
              <a:rPr lang="en-CM" smtClean="0"/>
              <a:t>06/01/2023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F816A-ECB2-47E6-AEE7-A96DDF67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24939-87BC-452C-8773-44C19658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9FA2-1216-4247-823B-9A6296DFFDC0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05157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77061-5E2A-43DF-BBCA-2DA9EB582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FE652-7564-4AD4-8457-9681CF899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87AEE-EFB7-49B7-BFC6-475C42B2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3EF2-67DA-4486-8A39-31A5A3BA4EED}" type="datetimeFigureOut">
              <a:rPr lang="en-CM" smtClean="0"/>
              <a:t>06/01/2023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B8B80-DEAB-4F10-A686-0282BC07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69A06-94D4-4F96-A928-7391FB49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9FA2-1216-4247-823B-9A6296DFFDC0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24699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45F6-F16E-47A5-BE6D-40F18BCE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6DE1-E5F5-4FC0-B827-7AA52CCD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8791-9E25-412C-9B22-67FC6E10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3EF2-67DA-4486-8A39-31A5A3BA4EED}" type="datetimeFigureOut">
              <a:rPr lang="en-CM" smtClean="0"/>
              <a:t>06/01/2023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13697-A71E-4D70-BF96-A4C31A3C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90B8-9A94-444A-88E7-D09D9763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9FA2-1216-4247-823B-9A6296DFFDC0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04322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0B36-7C05-44FE-ADA6-F164E1FB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1023D-58B1-4D1F-8FEB-398A719B1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91637-B515-4ED3-980D-F0C613C8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3EF2-67DA-4486-8A39-31A5A3BA4EED}" type="datetimeFigureOut">
              <a:rPr lang="en-CM" smtClean="0"/>
              <a:t>06/01/2023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3BB5F-9BD9-4D64-8475-07F477CF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4C0F-9670-4F74-A06A-B2FEABBE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9FA2-1216-4247-823B-9A6296DFFDC0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59895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A0FE-304A-4C2A-98BC-FBB7E74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9FA7-D3F8-485C-A27D-5F82C17C7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18FDC-2360-4467-8692-19BBFA677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06EF6-56C9-4518-8506-C227B6C3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3EF2-67DA-4486-8A39-31A5A3BA4EED}" type="datetimeFigureOut">
              <a:rPr lang="en-CM" smtClean="0"/>
              <a:t>06/01/2023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BC01F-FAA8-4B53-83AA-8B321FF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01159-BE98-4F90-9C38-FFD64147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9FA2-1216-4247-823B-9A6296DFFDC0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16839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D396-6921-45B1-B679-FA5312E4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BBC41-596A-4FFC-86EA-EAA87DD7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DD1D3-BF19-4575-A735-05BE9A33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7DD7D-A3A7-4CFE-9297-7A9A36888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4AFF7-B330-416A-BF0F-3B2BED855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C401C-6730-4D83-BEBD-744B61A3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3EF2-67DA-4486-8A39-31A5A3BA4EED}" type="datetimeFigureOut">
              <a:rPr lang="en-CM" smtClean="0"/>
              <a:t>06/01/2023</a:t>
            </a:fld>
            <a:endParaRPr lang="en-C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82608-8A7E-4ED7-962F-45C2C4C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1622C-ACA8-467A-8D7A-1105E558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9FA2-1216-4247-823B-9A6296DFFDC0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67439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D4F3-2700-4A50-9684-1FEECC57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56797-D53D-42FA-9BA6-B05CE01D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3EF2-67DA-4486-8A39-31A5A3BA4EED}" type="datetimeFigureOut">
              <a:rPr lang="en-CM" smtClean="0"/>
              <a:t>06/01/2023</a:t>
            </a:fld>
            <a:endParaRPr lang="en-C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EB3AF-AD6E-4C2E-BB48-D1E90B24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A20AD-F0E2-46DC-BE1A-5C2BB46E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9FA2-1216-4247-823B-9A6296DFFDC0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65433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76EB7-D167-4F12-AAB8-3BF1C4B6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3EF2-67DA-4486-8A39-31A5A3BA4EED}" type="datetimeFigureOut">
              <a:rPr lang="en-CM" smtClean="0"/>
              <a:t>06/01/2023</a:t>
            </a:fld>
            <a:endParaRPr lang="en-C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AFDF0-E596-4DE4-84C1-EFA1D71B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2EE53-BD7C-46A4-B0B9-8037ECBF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9FA2-1216-4247-823B-9A6296DFFDC0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65313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0FFD-54BE-4F1B-9558-0A68E000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7B4B-BE03-468C-81C9-F0233526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CAB84-0266-4E0F-81A9-7968D3EF2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6485B-65C2-4EA8-950D-639D9A3A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3EF2-67DA-4486-8A39-31A5A3BA4EED}" type="datetimeFigureOut">
              <a:rPr lang="en-CM" smtClean="0"/>
              <a:t>06/01/2023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73D0-088A-41BA-BA8A-5D96D9BD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D72F1-D322-4038-967C-7650053B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9FA2-1216-4247-823B-9A6296DFFDC0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83452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8E77-E8B3-4B02-839B-197B85A3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3E65A-EC59-4C91-81A7-818323811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FF1BD-C23F-4FC4-8B59-A617EA918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3FCF2-CB87-4E1F-A394-4E27D16D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3EF2-67DA-4486-8A39-31A5A3BA4EED}" type="datetimeFigureOut">
              <a:rPr lang="en-CM" smtClean="0"/>
              <a:t>06/01/2023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F8646-32F8-42E6-B6C7-8F16127E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6C35E-AA30-43BF-BE55-07AA0BD5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9FA2-1216-4247-823B-9A6296DFFDC0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73002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EFAB1-142A-402B-B5A0-8168BC2E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FC82E-0637-4976-A0B1-1DC086551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F9367-6368-4FE4-B76F-6943B9D84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B3EF2-67DA-4486-8A39-31A5A3BA4EED}" type="datetimeFigureOut">
              <a:rPr lang="en-CM" smtClean="0"/>
              <a:t>06/01/2023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93223-FAF7-43A6-A671-327900B0F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6D6AD-F275-46D1-A2FC-AD1D55095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9FA2-1216-4247-823B-9A6296DFFDC0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3409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D834-4858-48EF-9BC6-C304AC0D2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Presentation </a:t>
            </a:r>
            <a:br>
              <a:rPr lang="en-US" dirty="0"/>
            </a:br>
            <a:r>
              <a:rPr lang="en-US" dirty="0"/>
              <a:t>by </a:t>
            </a:r>
            <a:br>
              <a:rPr lang="en-US" dirty="0"/>
            </a:br>
            <a:r>
              <a:rPr lang="en-US" dirty="0"/>
              <a:t>TATA NGWA BILLY 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D1D8E-A17F-4253-8F1E-2FDC4239F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06/01/2023 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75251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5D16-565B-4242-859A-BBF35D260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Travel </a:t>
            </a:r>
            <a:r>
              <a:rPr lang="en-US" sz="9600" dirty="0" err="1">
                <a:solidFill>
                  <a:srgbClr val="00B050"/>
                </a:solidFill>
                <a:latin typeface="Bahnschrift SemiBold" panose="020B0502040204020203" pitchFamily="34" charset="0"/>
              </a:rPr>
              <a:t>kMer</a:t>
            </a:r>
            <a:r>
              <a:rPr lang="en-US" sz="96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 </a:t>
            </a:r>
            <a:endParaRPr lang="en-CM" sz="9600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7AFE4-1FBC-4DE6-BB75-5FA66DEFE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CM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4D570-04A8-46FA-B2A5-282EAE30E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24" y="3505889"/>
            <a:ext cx="3162300" cy="252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9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95E3-8E98-4E47-B5D0-318BBC02B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78976-259A-41B6-8F02-CDB7010FB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348" y="3481606"/>
            <a:ext cx="9144000" cy="1655762"/>
          </a:xfrm>
        </p:spPr>
        <p:txBody>
          <a:bodyPr/>
          <a:lstStyle/>
          <a:p>
            <a:r>
              <a:rPr lang="en-US" dirty="0"/>
              <a:t> </a:t>
            </a:r>
            <a:endParaRPr lang="en-CM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D0215AB-BA05-4DC9-985B-01DD1B4F6B05}"/>
              </a:ext>
            </a:extLst>
          </p:cNvPr>
          <p:cNvSpPr/>
          <p:nvPr/>
        </p:nvSpPr>
        <p:spPr>
          <a:xfrm>
            <a:off x="7182678" y="967409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B30732-7909-4699-901F-5B62BDF24A8B}"/>
              </a:ext>
            </a:extLst>
          </p:cNvPr>
          <p:cNvGrpSpPr/>
          <p:nvPr/>
        </p:nvGrpSpPr>
        <p:grpSpPr>
          <a:xfrm>
            <a:off x="4267200" y="117484"/>
            <a:ext cx="5183301" cy="6464727"/>
            <a:chOff x="4267200" y="117484"/>
            <a:chExt cx="5183301" cy="6464727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1A1E9266-3D07-4010-989D-BF38309705F0}"/>
                </a:ext>
              </a:extLst>
            </p:cNvPr>
            <p:cNvSpPr/>
            <p:nvPr/>
          </p:nvSpPr>
          <p:spPr>
            <a:xfrm>
              <a:off x="4267200" y="2036763"/>
              <a:ext cx="3326296" cy="3152913"/>
            </a:xfrm>
            <a:prstGeom prst="flowChartConnector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F341E5-89B0-4F95-8B75-7EDA9EECF420}"/>
                </a:ext>
              </a:extLst>
            </p:cNvPr>
            <p:cNvSpPr txBox="1"/>
            <p:nvPr/>
          </p:nvSpPr>
          <p:spPr>
            <a:xfrm>
              <a:off x="4625009" y="3106440"/>
              <a:ext cx="27166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Bahnschrift SemiBold" panose="020B0502040204020203" pitchFamily="34" charset="0"/>
                </a:rPr>
                <a:t>OUTLINE</a:t>
              </a:r>
              <a:endParaRPr lang="en-CM" sz="4800" dirty="0">
                <a:latin typeface="Bahnschrift SemiBold" panose="020B0502040204020203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D2470D-787C-413A-B9E9-DC0BF3838964}"/>
                </a:ext>
              </a:extLst>
            </p:cNvPr>
            <p:cNvGrpSpPr/>
            <p:nvPr/>
          </p:nvGrpSpPr>
          <p:grpSpPr>
            <a:xfrm>
              <a:off x="6162262" y="168707"/>
              <a:ext cx="1431234" cy="1442451"/>
              <a:chOff x="4664766" y="516834"/>
              <a:chExt cx="1431234" cy="1442451"/>
            </a:xfrm>
          </p:grpSpPr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FBF9F62B-8E8B-4FEF-8EA9-7086C9955238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62D83-06FE-4837-89D9-0821BB17B90E}"/>
                  </a:ext>
                </a:extLst>
              </p:cNvPr>
              <p:cNvSpPr txBox="1"/>
              <p:nvPr/>
            </p:nvSpPr>
            <p:spPr>
              <a:xfrm>
                <a:off x="4777410" y="1025565"/>
                <a:ext cx="131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6CC551E-4DF3-4E1B-AFFC-7CB99A4A9CB8}"/>
                </a:ext>
              </a:extLst>
            </p:cNvPr>
            <p:cNvGrpSpPr/>
            <p:nvPr/>
          </p:nvGrpSpPr>
          <p:grpSpPr>
            <a:xfrm>
              <a:off x="4290391" y="117484"/>
              <a:ext cx="1431234" cy="1442451"/>
              <a:chOff x="4664766" y="516834"/>
              <a:chExt cx="1431234" cy="1442451"/>
            </a:xfrm>
          </p:grpSpPr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68FCC546-A775-44F4-883F-6EE37025E139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A2EE28-1ECB-4B76-BCAC-491E3571F607}"/>
                  </a:ext>
                </a:extLst>
              </p:cNvPr>
              <p:cNvSpPr txBox="1"/>
              <p:nvPr/>
            </p:nvSpPr>
            <p:spPr>
              <a:xfrm>
                <a:off x="4777410" y="1025565"/>
                <a:ext cx="131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Workflow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D760FF-70D2-4BB4-99E3-4E1A4585255E}"/>
                </a:ext>
              </a:extLst>
            </p:cNvPr>
            <p:cNvGrpSpPr/>
            <p:nvPr/>
          </p:nvGrpSpPr>
          <p:grpSpPr>
            <a:xfrm>
              <a:off x="7452751" y="5139760"/>
              <a:ext cx="1431234" cy="1442451"/>
              <a:chOff x="4664766" y="516834"/>
              <a:chExt cx="1431234" cy="1442451"/>
            </a:xfrm>
          </p:grpSpPr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FF873D63-9419-4C2C-B113-CD240EF89E5A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7EACD9-EBA4-4560-ABF8-FA63CFA6E7A5}"/>
                  </a:ext>
                </a:extLst>
              </p:cNvPr>
              <p:cNvSpPr txBox="1"/>
              <p:nvPr/>
            </p:nvSpPr>
            <p:spPr>
              <a:xfrm>
                <a:off x="4777410" y="1025565"/>
                <a:ext cx="131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Questions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5252C1-D5F6-4790-B434-92C137810F7A}"/>
                </a:ext>
              </a:extLst>
            </p:cNvPr>
            <p:cNvGrpSpPr/>
            <p:nvPr/>
          </p:nvGrpSpPr>
          <p:grpSpPr>
            <a:xfrm>
              <a:off x="7822098" y="1394897"/>
              <a:ext cx="1431234" cy="1442451"/>
              <a:chOff x="4664766" y="516834"/>
              <a:chExt cx="1431234" cy="1442451"/>
            </a:xfrm>
          </p:grpSpPr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DB52DC3D-CB7D-4E5A-96DA-CD320FBF8AFF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019F48-758D-4075-94B7-7972E8C2E721}"/>
                  </a:ext>
                </a:extLst>
              </p:cNvPr>
              <p:cNvSpPr txBox="1"/>
              <p:nvPr/>
            </p:nvSpPr>
            <p:spPr>
              <a:xfrm>
                <a:off x="4777410" y="1025565"/>
                <a:ext cx="131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Difficulties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34F8C6B-C06F-4F4C-A5D0-BE1C5A04E665}"/>
                </a:ext>
              </a:extLst>
            </p:cNvPr>
            <p:cNvGrpSpPr/>
            <p:nvPr/>
          </p:nvGrpSpPr>
          <p:grpSpPr>
            <a:xfrm>
              <a:off x="8019267" y="3299440"/>
              <a:ext cx="1431234" cy="1442451"/>
              <a:chOff x="4664766" y="516834"/>
              <a:chExt cx="1431234" cy="1442451"/>
            </a:xfrm>
          </p:grpSpPr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C9FBFB80-957B-4986-A2FB-65C89AF3B1E7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A6D90F-62B7-47E1-88B7-4D5F733903DF}"/>
                  </a:ext>
                </a:extLst>
              </p:cNvPr>
              <p:cNvSpPr txBox="1"/>
              <p:nvPr/>
            </p:nvSpPr>
            <p:spPr>
              <a:xfrm>
                <a:off x="4777410" y="1025565"/>
                <a:ext cx="131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     Demo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ED8A58C-8404-4F28-9C99-A3352232D801}"/>
              </a:ext>
            </a:extLst>
          </p:cNvPr>
          <p:cNvSpPr/>
          <p:nvPr/>
        </p:nvSpPr>
        <p:spPr>
          <a:xfrm>
            <a:off x="6250143" y="742183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SemiBold" panose="020B0502040204020203" pitchFamily="34" charset="0"/>
              </a:rPr>
              <a:t>WorkDone</a:t>
            </a:r>
            <a:endParaRPr lang="en-CM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5526C57-8DA8-45D0-8EE1-77E3674ADED8}"/>
              </a:ext>
            </a:extLst>
          </p:cNvPr>
          <p:cNvSpPr/>
          <p:nvPr/>
        </p:nvSpPr>
        <p:spPr>
          <a:xfrm rot="2309610">
            <a:off x="8242538" y="2649241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A7E51567-AD94-4D55-B554-B71E44012FD2}"/>
              </a:ext>
            </a:extLst>
          </p:cNvPr>
          <p:cNvSpPr/>
          <p:nvPr/>
        </p:nvSpPr>
        <p:spPr>
          <a:xfrm rot="3240307">
            <a:off x="7976203" y="4576206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7E451FB4-D5A8-480C-A6E2-0AB8A52512B1}"/>
              </a:ext>
            </a:extLst>
          </p:cNvPr>
          <p:cNvSpPr/>
          <p:nvPr/>
        </p:nvSpPr>
        <p:spPr>
          <a:xfrm rot="19450744">
            <a:off x="5428131" y="237688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81014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E5DF-6D3A-4866-A3DA-5E3B280D4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5C52D-8CA9-4717-89BC-371168A2A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CM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BFC66A-0937-4416-90B1-E6FE8F66D9CA}"/>
              </a:ext>
            </a:extLst>
          </p:cNvPr>
          <p:cNvGrpSpPr/>
          <p:nvPr/>
        </p:nvGrpSpPr>
        <p:grpSpPr>
          <a:xfrm>
            <a:off x="4267200" y="117484"/>
            <a:ext cx="5502967" cy="6464727"/>
            <a:chOff x="4267200" y="117484"/>
            <a:chExt cx="5502967" cy="6464727"/>
          </a:xfrm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A487D390-FFEF-4331-BE0B-9F4797C11ADB}"/>
                </a:ext>
              </a:extLst>
            </p:cNvPr>
            <p:cNvSpPr/>
            <p:nvPr/>
          </p:nvSpPr>
          <p:spPr>
            <a:xfrm>
              <a:off x="4267200" y="2036763"/>
              <a:ext cx="3326296" cy="3152913"/>
            </a:xfrm>
            <a:prstGeom prst="flowChartConnector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A8E561-27AA-4E34-8D41-B2F6B890DC47}"/>
                </a:ext>
              </a:extLst>
            </p:cNvPr>
            <p:cNvSpPr txBox="1"/>
            <p:nvPr/>
          </p:nvSpPr>
          <p:spPr>
            <a:xfrm>
              <a:off x="4596909" y="3186539"/>
              <a:ext cx="293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Bahnschrift SemiBold" panose="020B0502040204020203" pitchFamily="34" charset="0"/>
                </a:rPr>
                <a:t>Workflow</a:t>
              </a:r>
              <a:endParaRPr lang="en-CM" sz="4800" dirty="0">
                <a:latin typeface="Bahnschrift SemiBold" panose="020B0502040204020203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60C2F80-6547-4530-B30A-39C2789D6E8B}"/>
                </a:ext>
              </a:extLst>
            </p:cNvPr>
            <p:cNvGrpSpPr/>
            <p:nvPr/>
          </p:nvGrpSpPr>
          <p:grpSpPr>
            <a:xfrm>
              <a:off x="6162262" y="168707"/>
              <a:ext cx="1431234" cy="1442451"/>
              <a:chOff x="4664766" y="516834"/>
              <a:chExt cx="1431234" cy="1442451"/>
            </a:xfrm>
          </p:grpSpPr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1FCC1409-B2EA-424A-AFC7-CC4843C34364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7F5E83-2CEA-47A6-989C-156019D6B26E}"/>
                  </a:ext>
                </a:extLst>
              </p:cNvPr>
              <p:cNvSpPr txBox="1"/>
              <p:nvPr/>
            </p:nvSpPr>
            <p:spPr>
              <a:xfrm>
                <a:off x="4777410" y="1025565"/>
                <a:ext cx="131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Verify User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DF8E32-1C16-4E3D-9E8F-AE24B0F8786C}"/>
                </a:ext>
              </a:extLst>
            </p:cNvPr>
            <p:cNvGrpSpPr/>
            <p:nvPr/>
          </p:nvGrpSpPr>
          <p:grpSpPr>
            <a:xfrm>
              <a:off x="4290391" y="117484"/>
              <a:ext cx="1530625" cy="1442451"/>
              <a:chOff x="4664766" y="516834"/>
              <a:chExt cx="1530625" cy="1442451"/>
            </a:xfrm>
          </p:grpSpPr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8A58D88E-E577-4D16-AD90-C44FC9CF603D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2C4DF33-78EC-4E00-934B-7FAD3378B291}"/>
                  </a:ext>
                </a:extLst>
              </p:cNvPr>
              <p:cNvSpPr txBox="1"/>
              <p:nvPr/>
            </p:nvSpPr>
            <p:spPr>
              <a:xfrm>
                <a:off x="4664766" y="1053393"/>
                <a:ext cx="1530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Create User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7ACE7D8-57A3-4051-A24E-B264E1AD0F86}"/>
                </a:ext>
              </a:extLst>
            </p:cNvPr>
            <p:cNvGrpSpPr/>
            <p:nvPr/>
          </p:nvGrpSpPr>
          <p:grpSpPr>
            <a:xfrm>
              <a:off x="7452751" y="5139760"/>
              <a:ext cx="1610244" cy="1442451"/>
              <a:chOff x="4664766" y="516834"/>
              <a:chExt cx="1610244" cy="1442451"/>
            </a:xfrm>
          </p:grpSpPr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B5EEFB51-E4F2-4760-82B0-D4441759DB75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0FCE28-F45B-4CCA-B4E0-873029E06958}"/>
                  </a:ext>
                </a:extLst>
              </p:cNvPr>
              <p:cNvSpPr txBox="1"/>
              <p:nvPr/>
            </p:nvSpPr>
            <p:spPr>
              <a:xfrm>
                <a:off x="4732729" y="1111818"/>
                <a:ext cx="1542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Reservation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A33EE54-CF28-4C27-B94E-3B6B341EC3D9}"/>
                </a:ext>
              </a:extLst>
            </p:cNvPr>
            <p:cNvGrpSpPr/>
            <p:nvPr/>
          </p:nvGrpSpPr>
          <p:grpSpPr>
            <a:xfrm>
              <a:off x="7822098" y="1122363"/>
              <a:ext cx="1948069" cy="1714985"/>
              <a:chOff x="4664766" y="244300"/>
              <a:chExt cx="1948069" cy="1714985"/>
            </a:xfrm>
          </p:grpSpPr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A01FB628-594B-4942-8BCE-93463C8D2522}"/>
                  </a:ext>
                </a:extLst>
              </p:cNvPr>
              <p:cNvSpPr/>
              <p:nvPr/>
            </p:nvSpPr>
            <p:spPr>
              <a:xfrm>
                <a:off x="4664766" y="244300"/>
                <a:ext cx="1851988" cy="1714985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58BBB3-97E9-460D-8019-17C797CD5498}"/>
                  </a:ext>
                </a:extLst>
              </p:cNvPr>
              <p:cNvSpPr txBox="1"/>
              <p:nvPr/>
            </p:nvSpPr>
            <p:spPr>
              <a:xfrm>
                <a:off x="4664766" y="1030232"/>
                <a:ext cx="1948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User Experience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87FA19E-A037-4C4F-9FC5-A51211CA620F}"/>
                </a:ext>
              </a:extLst>
            </p:cNvPr>
            <p:cNvGrpSpPr/>
            <p:nvPr/>
          </p:nvGrpSpPr>
          <p:grpSpPr>
            <a:xfrm>
              <a:off x="8019267" y="3299440"/>
              <a:ext cx="1558829" cy="1442451"/>
              <a:chOff x="4664766" y="516834"/>
              <a:chExt cx="1558829" cy="1442451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7EABFC39-3D51-499C-9BDB-8D74A7C4E258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1E35BE-E145-43FE-B35A-299332485B18}"/>
                  </a:ext>
                </a:extLst>
              </p:cNvPr>
              <p:cNvSpPr txBox="1"/>
              <p:nvPr/>
            </p:nvSpPr>
            <p:spPr>
              <a:xfrm>
                <a:off x="4696299" y="1050264"/>
                <a:ext cx="1527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Responsive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81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A40C-144F-497C-B78F-286ED03A3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F314D-6C2D-494E-8A84-550F946E6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CM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DBF9B4-FD30-4A04-AE67-41BEF59B0833}"/>
              </a:ext>
            </a:extLst>
          </p:cNvPr>
          <p:cNvGrpSpPr/>
          <p:nvPr/>
        </p:nvGrpSpPr>
        <p:grpSpPr>
          <a:xfrm>
            <a:off x="4267200" y="117484"/>
            <a:ext cx="5502967" cy="6464727"/>
            <a:chOff x="4267200" y="117484"/>
            <a:chExt cx="5502967" cy="6464727"/>
          </a:xfrm>
        </p:grpSpPr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082E8D41-3305-43F5-91B9-19AA5BA27432}"/>
                </a:ext>
              </a:extLst>
            </p:cNvPr>
            <p:cNvSpPr/>
            <p:nvPr/>
          </p:nvSpPr>
          <p:spPr>
            <a:xfrm>
              <a:off x="4267200" y="2036763"/>
              <a:ext cx="3326296" cy="3152913"/>
            </a:xfrm>
            <a:prstGeom prst="flowChartConnector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01388B-E550-425A-852B-E9F21B6B26B3}"/>
                </a:ext>
              </a:extLst>
            </p:cNvPr>
            <p:cNvSpPr txBox="1"/>
            <p:nvPr/>
          </p:nvSpPr>
          <p:spPr>
            <a:xfrm>
              <a:off x="4426226" y="3186539"/>
              <a:ext cx="31093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>
                  <a:latin typeface="Bahnschrift SemiBold" panose="020B0502040204020203" pitchFamily="34" charset="0"/>
                </a:rPr>
                <a:t>WorkDone</a:t>
              </a:r>
              <a:endParaRPr lang="en-CM" sz="4800" dirty="0">
                <a:latin typeface="Bahnschrift SemiBold" panose="020B0502040204020203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59DAEBB-9689-4B04-B170-86A985D774D0}"/>
                </a:ext>
              </a:extLst>
            </p:cNvPr>
            <p:cNvGrpSpPr/>
            <p:nvPr/>
          </p:nvGrpSpPr>
          <p:grpSpPr>
            <a:xfrm>
              <a:off x="6162262" y="168707"/>
              <a:ext cx="1431234" cy="1442451"/>
              <a:chOff x="4664766" y="516834"/>
              <a:chExt cx="1431234" cy="1442451"/>
            </a:xfrm>
          </p:grpSpPr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D325D8D3-6075-4C3B-9DBF-1C4A42CE3C39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7BB70-A8B7-4F3D-B3F8-CC02852E5A83}"/>
                  </a:ext>
                </a:extLst>
              </p:cNvPr>
              <p:cNvSpPr txBox="1"/>
              <p:nvPr/>
            </p:nvSpPr>
            <p:spPr>
              <a:xfrm>
                <a:off x="4777410" y="1025565"/>
                <a:ext cx="131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Verify User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0789C64-55D3-4A6F-AF48-BA86D6BBFB90}"/>
                </a:ext>
              </a:extLst>
            </p:cNvPr>
            <p:cNvGrpSpPr/>
            <p:nvPr/>
          </p:nvGrpSpPr>
          <p:grpSpPr>
            <a:xfrm>
              <a:off x="4290391" y="117484"/>
              <a:ext cx="1530625" cy="1442451"/>
              <a:chOff x="4664766" y="516834"/>
              <a:chExt cx="1530625" cy="1442451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52D7D9FD-B85B-466A-860C-4D387A8FC7B8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339CC10-CBB2-4FA2-B0FF-06696868DB8C}"/>
                  </a:ext>
                </a:extLst>
              </p:cNvPr>
              <p:cNvSpPr txBox="1"/>
              <p:nvPr/>
            </p:nvSpPr>
            <p:spPr>
              <a:xfrm>
                <a:off x="4664766" y="1053393"/>
                <a:ext cx="1530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Create User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D8CAA2C-2837-45B7-8DDF-B438E547F007}"/>
                </a:ext>
              </a:extLst>
            </p:cNvPr>
            <p:cNvGrpSpPr/>
            <p:nvPr/>
          </p:nvGrpSpPr>
          <p:grpSpPr>
            <a:xfrm>
              <a:off x="7452751" y="5139760"/>
              <a:ext cx="1610244" cy="1442451"/>
              <a:chOff x="4664766" y="516834"/>
              <a:chExt cx="1610244" cy="1442451"/>
            </a:xfrm>
          </p:grpSpPr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3432A560-1667-4894-AE79-0CCBB72BA1BA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610C402-98B1-4573-8CC6-7F4FE64E1371}"/>
                  </a:ext>
                </a:extLst>
              </p:cNvPr>
              <p:cNvSpPr txBox="1"/>
              <p:nvPr/>
            </p:nvSpPr>
            <p:spPr>
              <a:xfrm>
                <a:off x="4732729" y="1111818"/>
                <a:ext cx="1542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Reservation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D01734C-9432-4906-A4D7-C7203580D57B}"/>
                </a:ext>
              </a:extLst>
            </p:cNvPr>
            <p:cNvGrpSpPr/>
            <p:nvPr/>
          </p:nvGrpSpPr>
          <p:grpSpPr>
            <a:xfrm>
              <a:off x="7822098" y="1122363"/>
              <a:ext cx="1948069" cy="1714985"/>
              <a:chOff x="4664766" y="244300"/>
              <a:chExt cx="1948069" cy="1714985"/>
            </a:xfrm>
          </p:grpSpPr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C7C05815-AC7D-488D-A487-E734C1A5A210}"/>
                  </a:ext>
                </a:extLst>
              </p:cNvPr>
              <p:cNvSpPr/>
              <p:nvPr/>
            </p:nvSpPr>
            <p:spPr>
              <a:xfrm>
                <a:off x="4664766" y="244300"/>
                <a:ext cx="1851988" cy="1714985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703467-A1F5-4CA6-AC00-13D17D3ABE64}"/>
                  </a:ext>
                </a:extLst>
              </p:cNvPr>
              <p:cNvSpPr txBox="1"/>
              <p:nvPr/>
            </p:nvSpPr>
            <p:spPr>
              <a:xfrm>
                <a:off x="4664766" y="1030232"/>
                <a:ext cx="1948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User Experience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CC57203-6935-4702-8EEE-C54AD4BD07EC}"/>
                </a:ext>
              </a:extLst>
            </p:cNvPr>
            <p:cNvGrpSpPr/>
            <p:nvPr/>
          </p:nvGrpSpPr>
          <p:grpSpPr>
            <a:xfrm>
              <a:off x="8019267" y="3299440"/>
              <a:ext cx="1558829" cy="1442451"/>
              <a:chOff x="4664766" y="516834"/>
              <a:chExt cx="1558829" cy="1442451"/>
            </a:xfrm>
          </p:grpSpPr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288D3B66-142B-44D3-A3B2-BD045EAA0DFB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6739EC-C7B3-4CB1-9DFC-748AA24CC80A}"/>
                  </a:ext>
                </a:extLst>
              </p:cNvPr>
              <p:cNvSpPr txBox="1"/>
              <p:nvPr/>
            </p:nvSpPr>
            <p:spPr>
              <a:xfrm>
                <a:off x="4696299" y="1050264"/>
                <a:ext cx="1527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Responsive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5C7CBD9B-B0FA-4720-AA7D-6A545A9AC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81" y="3130939"/>
            <a:ext cx="778942" cy="71414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05E0205-9A60-426F-B262-E19B5332B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30" y="78865"/>
            <a:ext cx="778942" cy="71414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D2EA8B1-31D2-4E0E-9914-ACD585438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97" y="5020597"/>
            <a:ext cx="778942" cy="7141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95E868D-1BC8-4407-A6E8-2699A3390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41" y="137571"/>
            <a:ext cx="596734" cy="59673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B00D060-D94F-4DEE-AB1B-E972A50C3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17" y="1261568"/>
            <a:ext cx="596734" cy="59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DC6A-3AE1-4765-A9C7-DC21591B5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D1054-840E-4853-91D6-EFA3A0FB9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CM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AC302B-2668-4B84-9DEF-E74B8BD62752}"/>
              </a:ext>
            </a:extLst>
          </p:cNvPr>
          <p:cNvGrpSpPr/>
          <p:nvPr/>
        </p:nvGrpSpPr>
        <p:grpSpPr>
          <a:xfrm>
            <a:off x="4267200" y="117484"/>
            <a:ext cx="5502967" cy="6464727"/>
            <a:chOff x="4267200" y="117484"/>
            <a:chExt cx="5502967" cy="646472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FD4E1634-B504-4379-AB6B-0198DEF77D37}"/>
                </a:ext>
              </a:extLst>
            </p:cNvPr>
            <p:cNvSpPr/>
            <p:nvPr/>
          </p:nvSpPr>
          <p:spPr>
            <a:xfrm>
              <a:off x="4267200" y="2036763"/>
              <a:ext cx="3326296" cy="3152913"/>
            </a:xfrm>
            <a:prstGeom prst="flowChartConnector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96A4A3-376E-4066-B81E-2255B3744059}"/>
                </a:ext>
              </a:extLst>
            </p:cNvPr>
            <p:cNvSpPr txBox="1"/>
            <p:nvPr/>
          </p:nvSpPr>
          <p:spPr>
            <a:xfrm>
              <a:off x="4452730" y="3186539"/>
              <a:ext cx="30828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Bahnschrift SemiBold" panose="020B0502040204020203" pitchFamily="34" charset="0"/>
                </a:rPr>
                <a:t>Difficulties</a:t>
              </a:r>
              <a:endParaRPr lang="en-CM" sz="4800" dirty="0">
                <a:latin typeface="Bahnschrift SemiBold" panose="020B0502040204020203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5EC6C8-7EB5-4CB4-833E-63CD2E5B63BD}"/>
                </a:ext>
              </a:extLst>
            </p:cNvPr>
            <p:cNvGrpSpPr/>
            <p:nvPr/>
          </p:nvGrpSpPr>
          <p:grpSpPr>
            <a:xfrm>
              <a:off x="6096000" y="168707"/>
              <a:ext cx="1659836" cy="1442451"/>
              <a:chOff x="4598504" y="516834"/>
              <a:chExt cx="1659836" cy="1442451"/>
            </a:xfrm>
          </p:grpSpPr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8567E3F1-4026-4861-B522-D6AA8B200D9A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E7FEE1-708D-4B25-B826-097C8BBD0599}"/>
                  </a:ext>
                </a:extLst>
              </p:cNvPr>
              <p:cNvSpPr txBox="1"/>
              <p:nvPr/>
            </p:nvSpPr>
            <p:spPr>
              <a:xfrm>
                <a:off x="4598504" y="1009083"/>
                <a:ext cx="1659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misconception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F8F9A26-C773-4510-BF56-FFC57C913E00}"/>
                </a:ext>
              </a:extLst>
            </p:cNvPr>
            <p:cNvGrpSpPr/>
            <p:nvPr/>
          </p:nvGrpSpPr>
          <p:grpSpPr>
            <a:xfrm>
              <a:off x="4290391" y="117484"/>
              <a:ext cx="1479274" cy="1442451"/>
              <a:chOff x="4664766" y="516834"/>
              <a:chExt cx="1479274" cy="1442451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F7B220D2-03EF-4477-8B73-80F423C3AFEA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1FFB7C-15C1-4707-9240-2642EF141E6D}"/>
                  </a:ext>
                </a:extLst>
              </p:cNvPr>
              <p:cNvSpPr txBox="1"/>
              <p:nvPr/>
            </p:nvSpPr>
            <p:spPr>
              <a:xfrm>
                <a:off x="4881771" y="938288"/>
                <a:ext cx="12622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Uncertain UI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C474F3E-479B-4C3F-9607-943DCD89157D}"/>
                </a:ext>
              </a:extLst>
            </p:cNvPr>
            <p:cNvGrpSpPr/>
            <p:nvPr/>
          </p:nvGrpSpPr>
          <p:grpSpPr>
            <a:xfrm>
              <a:off x="7452751" y="5139760"/>
              <a:ext cx="1610244" cy="1442451"/>
              <a:chOff x="4664766" y="516834"/>
              <a:chExt cx="1610244" cy="1442451"/>
            </a:xfrm>
          </p:grpSpPr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D5BA7984-19DF-4FCB-B71C-C9E6299E4AC5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0F358B-6D1A-4BC5-86AA-8BBB85E6A22B}"/>
                  </a:ext>
                </a:extLst>
              </p:cNvPr>
              <p:cNvSpPr txBox="1"/>
              <p:nvPr/>
            </p:nvSpPr>
            <p:spPr>
              <a:xfrm>
                <a:off x="4732729" y="1111818"/>
                <a:ext cx="1542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Reservation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BBF739-9097-48C4-863C-1F26191A6240}"/>
                </a:ext>
              </a:extLst>
            </p:cNvPr>
            <p:cNvGrpSpPr/>
            <p:nvPr/>
          </p:nvGrpSpPr>
          <p:grpSpPr>
            <a:xfrm>
              <a:off x="7822098" y="1122363"/>
              <a:ext cx="1948069" cy="1714985"/>
              <a:chOff x="4664766" y="244300"/>
              <a:chExt cx="1948069" cy="1714985"/>
            </a:xfrm>
          </p:grpSpPr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BB68E50A-4ADE-4F24-BB80-E916243B6B13}"/>
                  </a:ext>
                </a:extLst>
              </p:cNvPr>
              <p:cNvSpPr/>
              <p:nvPr/>
            </p:nvSpPr>
            <p:spPr>
              <a:xfrm>
                <a:off x="4664766" y="244300"/>
                <a:ext cx="1851988" cy="1714985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2F7809-C437-4228-AA02-4E26F8FF4426}"/>
                  </a:ext>
                </a:extLst>
              </p:cNvPr>
              <p:cNvSpPr txBox="1"/>
              <p:nvPr/>
            </p:nvSpPr>
            <p:spPr>
              <a:xfrm>
                <a:off x="4664766" y="1030232"/>
                <a:ext cx="1948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Complex UX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9E0DD33-E347-4F42-90D8-01E9ABA990EF}"/>
                </a:ext>
              </a:extLst>
            </p:cNvPr>
            <p:cNvGrpSpPr/>
            <p:nvPr/>
          </p:nvGrpSpPr>
          <p:grpSpPr>
            <a:xfrm>
              <a:off x="8019267" y="3299440"/>
              <a:ext cx="1628366" cy="1442451"/>
              <a:chOff x="4664766" y="516834"/>
              <a:chExt cx="1628366" cy="1442451"/>
            </a:xfrm>
          </p:grpSpPr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CBD255E1-B922-4D44-893D-C1857D3AE598}"/>
                  </a:ext>
                </a:extLst>
              </p:cNvPr>
              <p:cNvSpPr/>
              <p:nvPr/>
            </p:nvSpPr>
            <p:spPr>
              <a:xfrm>
                <a:off x="4664766" y="516834"/>
                <a:ext cx="1431234" cy="1442451"/>
              </a:xfrm>
              <a:prstGeom prst="flowChartConnector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M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483F21-E971-4706-B988-7E8044D8BE2C}"/>
                  </a:ext>
                </a:extLst>
              </p:cNvPr>
              <p:cNvSpPr txBox="1"/>
              <p:nvPr/>
            </p:nvSpPr>
            <p:spPr>
              <a:xfrm>
                <a:off x="4765836" y="911764"/>
                <a:ext cx="15272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 SemiBold" panose="020B0502040204020203" pitchFamily="34" charset="0"/>
                  </a:rPr>
                  <a:t>Advanced concepts</a:t>
                </a:r>
                <a:endParaRPr lang="en-CM" dirty="0">
                  <a:latin typeface="Bahnschrift SemiBold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840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46EB-9654-4752-ABD4-C13E77687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8846F-EE7B-4969-A2F6-6B91C9BB6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CM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F84EBB8-1F3F-467F-84FC-9DFB635C3A03}"/>
              </a:ext>
            </a:extLst>
          </p:cNvPr>
          <p:cNvSpPr/>
          <p:nvPr/>
        </p:nvSpPr>
        <p:spPr>
          <a:xfrm>
            <a:off x="4267200" y="2036763"/>
            <a:ext cx="3326296" cy="3152913"/>
          </a:xfrm>
          <a:prstGeom prst="flowChartConnector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C3F21-B8F7-4819-BBA1-C222BE7CDF64}"/>
              </a:ext>
            </a:extLst>
          </p:cNvPr>
          <p:cNvSpPr txBox="1"/>
          <p:nvPr/>
        </p:nvSpPr>
        <p:spPr>
          <a:xfrm>
            <a:off x="4625009" y="3106440"/>
            <a:ext cx="271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ahnschrift SemiBold" panose="020B0502040204020203" pitchFamily="34" charset="0"/>
              </a:rPr>
              <a:t>     Demo</a:t>
            </a:r>
            <a:endParaRPr lang="en-CM" sz="4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6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5DA9-A27E-4A79-AE0A-866DD7716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77E36-9638-40AC-BFF4-7BD87A94A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CM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35148E9-E097-42D9-B9D0-314C551A47F1}"/>
              </a:ext>
            </a:extLst>
          </p:cNvPr>
          <p:cNvSpPr/>
          <p:nvPr/>
        </p:nvSpPr>
        <p:spPr>
          <a:xfrm>
            <a:off x="4267200" y="2036763"/>
            <a:ext cx="3326296" cy="3152913"/>
          </a:xfrm>
          <a:prstGeom prst="flowChartConnector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4E1D6-66B9-454F-BD04-C51ABB728778}"/>
              </a:ext>
            </a:extLst>
          </p:cNvPr>
          <p:cNvSpPr txBox="1"/>
          <p:nvPr/>
        </p:nvSpPr>
        <p:spPr>
          <a:xfrm>
            <a:off x="4465983" y="3106440"/>
            <a:ext cx="2875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ahnschrift SemiBold" panose="020B0502040204020203" pitchFamily="34" charset="0"/>
              </a:rPr>
              <a:t>Questions</a:t>
            </a:r>
            <a:endParaRPr lang="en-CM" sz="4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0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Calibri</vt:lpstr>
      <vt:lpstr>Calibri Light</vt:lpstr>
      <vt:lpstr>Office Theme</vt:lpstr>
      <vt:lpstr>A Presentation  by  TATA NGWA BILLY </vt:lpstr>
      <vt:lpstr>Travel kMer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by TATA NGWA BILLY</dc:title>
  <dc:creator>Bob-loco</dc:creator>
  <cp:lastModifiedBy>Bob-loco</cp:lastModifiedBy>
  <cp:revision>10</cp:revision>
  <dcterms:created xsi:type="dcterms:W3CDTF">2023-01-06T23:19:19Z</dcterms:created>
  <dcterms:modified xsi:type="dcterms:W3CDTF">2023-01-07T11:36:10Z</dcterms:modified>
</cp:coreProperties>
</file>