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33" d="100"/>
          <a:sy n="33" d="100"/>
        </p:scale>
        <p:origin x="200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2404-8BF1-4517-ADD9-BBAE9611575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30CD-4FB2-4E45-9B63-4A08182D2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1.jpeg"/><Relationship Id="rId5" Type="http://schemas.openxmlformats.org/officeDocument/2006/relationships/image" Target="../media/image14.jpeg"/><Relationship Id="rId10" Type="http://schemas.openxmlformats.org/officeDocument/2006/relationships/image" Target="../media/image13.jpeg"/><Relationship Id="rId4" Type="http://schemas.openxmlformats.org/officeDocument/2006/relationships/image" Target="../media/image10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248504" y="-2716021"/>
            <a:ext cx="16108541" cy="11844098"/>
            <a:chOff x="-2248504" y="-2716021"/>
            <a:chExt cx="16108541" cy="11844098"/>
          </a:xfrm>
        </p:grpSpPr>
        <p:grpSp>
          <p:nvGrpSpPr>
            <p:cNvPr id="9" name="Group 8"/>
            <p:cNvGrpSpPr/>
            <p:nvPr/>
          </p:nvGrpSpPr>
          <p:grpSpPr>
            <a:xfrm>
              <a:off x="3164143" y="2525017"/>
              <a:ext cx="6904897" cy="650930"/>
              <a:chOff x="1138722" y="704822"/>
              <a:chExt cx="6904897" cy="65093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722" y="704823"/>
                <a:ext cx="3805238" cy="650929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943960" y="704822"/>
                <a:ext cx="3099659" cy="650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C00000"/>
                    </a:solidFill>
                  </a:rPr>
                  <a:t>REPLICATE</a:t>
                </a:r>
              </a:p>
            </p:txBody>
          </p:sp>
        </p:grpSp>
        <p:sp>
          <p:nvSpPr>
            <p:cNvPr id="10" name="Flowchart: Display 9"/>
            <p:cNvSpPr/>
            <p:nvPr/>
          </p:nvSpPr>
          <p:spPr>
            <a:xfrm rot="3242117">
              <a:off x="-2267220" y="-2697305"/>
              <a:ext cx="5004283" cy="4966852"/>
            </a:xfrm>
            <a:prstGeom prst="flowChartDisp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isplay 12"/>
            <p:cNvSpPr/>
            <p:nvPr/>
          </p:nvSpPr>
          <p:spPr>
            <a:xfrm rot="13760901">
              <a:off x="9403308" y="4671349"/>
              <a:ext cx="4540155" cy="4373302"/>
            </a:xfrm>
            <a:prstGeom prst="flowChartDispla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4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6558"/>
            <a:ext cx="12192000" cy="850603"/>
          </a:xfrm>
        </p:spPr>
        <p:txBody>
          <a:bodyPr>
            <a:normAutofit fontScale="40000" lnSpcReduction="20000"/>
          </a:bodyPr>
          <a:lstStyle/>
          <a:p>
            <a:r>
              <a:rPr lang="en-US" sz="9300" dirty="0"/>
              <a:t> On The Occasion </a:t>
            </a:r>
            <a:r>
              <a:rPr lang="en-US" sz="8400" dirty="0"/>
              <a:t>Of</a:t>
            </a:r>
            <a:r>
              <a:rPr lang="en-US" sz="9300" dirty="0"/>
              <a:t> The Defense  of level one Projects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Flowchart: Display 12"/>
          <p:cNvSpPr/>
          <p:nvPr/>
        </p:nvSpPr>
        <p:spPr>
          <a:xfrm rot="3242117">
            <a:off x="-2267220" y="-2697305"/>
            <a:ext cx="5004283" cy="4966852"/>
          </a:xfrm>
          <a:prstGeom prst="flowChartDisp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splay 13"/>
          <p:cNvSpPr/>
          <p:nvPr/>
        </p:nvSpPr>
        <p:spPr>
          <a:xfrm rot="13760901">
            <a:off x="9297492" y="4321994"/>
            <a:ext cx="4540155" cy="4373302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02737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PRESENTED BY TATA NGWA BILLY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60203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For Full Stack Web Development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80310" y="5482916"/>
            <a:ext cx="311169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ct val="90000"/>
              </a:lnSpc>
              <a:buClr>
                <a:srgbClr val="BCB49E"/>
              </a:buClr>
              <a:buSzPct val="90000"/>
            </a:pPr>
            <a:r>
              <a:rPr lang="en-US" sz="3600" dirty="0">
                <a:solidFill>
                  <a:schemeClr val="bg1"/>
                </a:solidFill>
              </a:rPr>
              <a:t>21/10/2022</a:t>
            </a:r>
          </a:p>
          <a:p>
            <a:pPr lvl="0" algn="ctr" defTabSz="1218987">
              <a:lnSpc>
                <a:spcPct val="90000"/>
              </a:lnSpc>
              <a:buClr>
                <a:srgbClr val="BCB49E"/>
              </a:buClr>
              <a:buSzPct val="90000"/>
            </a:pPr>
            <a:endParaRPr lang="en-US" sz="2800" dirty="0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8843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Flowchart: Display 10"/>
          <p:cNvSpPr/>
          <p:nvPr/>
        </p:nvSpPr>
        <p:spPr>
          <a:xfrm rot="3242117">
            <a:off x="-2267220" y="-2697305"/>
            <a:ext cx="5004283" cy="4966852"/>
          </a:xfrm>
          <a:prstGeom prst="flowChartDisp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isplay 11"/>
          <p:cNvSpPr/>
          <p:nvPr/>
        </p:nvSpPr>
        <p:spPr>
          <a:xfrm rot="13760901">
            <a:off x="9403308" y="4671349"/>
            <a:ext cx="4540155" cy="4373302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41" y="567915"/>
            <a:ext cx="6289525" cy="54037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15855" y="750628"/>
            <a:ext cx="5377218" cy="12213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OUTLINE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14429" y="3813460"/>
            <a:ext cx="1348890" cy="134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5" y="3817618"/>
            <a:ext cx="1353429" cy="1341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60" y="3711215"/>
            <a:ext cx="1353429" cy="13412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3" y="2105839"/>
            <a:ext cx="1353429" cy="4198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24" y="2118383"/>
            <a:ext cx="1353429" cy="42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959" y="2070930"/>
            <a:ext cx="1353429" cy="4206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94581" y="2078804"/>
            <a:ext cx="156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PROBLEMS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2338" y="2078804"/>
            <a:ext cx="164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21400" y="2078804"/>
            <a:ext cx="185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CONCLUSION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85201" y="2539043"/>
            <a:ext cx="1505673" cy="2952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764" y="2560666"/>
            <a:ext cx="1518036" cy="29629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865360" y="2078804"/>
            <a:ext cx="15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5633" y="2109581"/>
            <a:ext cx="1829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29" name="Isosceles Triangle 28"/>
          <p:cNvSpPr/>
          <p:nvPr/>
        </p:nvSpPr>
        <p:spPr>
          <a:xfrm rot="15210428">
            <a:off x="9756431" y="4974477"/>
            <a:ext cx="855564" cy="9144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95" y="2816331"/>
            <a:ext cx="617282" cy="730075"/>
          </a:xfrm>
          <a:prstGeom prst="rect">
            <a:avLst/>
          </a:prstGeom>
        </p:spPr>
      </p:pic>
      <p:sp>
        <p:nvSpPr>
          <p:cNvPr id="32" name="Flowchart: Connector 31"/>
          <p:cNvSpPr/>
          <p:nvPr/>
        </p:nvSpPr>
        <p:spPr>
          <a:xfrm>
            <a:off x="2251881" y="2807503"/>
            <a:ext cx="702911" cy="810754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415" y="2888181"/>
            <a:ext cx="581441" cy="6208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0889" y="2788865"/>
            <a:ext cx="719390" cy="8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Flowchart: Display 11"/>
          <p:cNvSpPr/>
          <p:nvPr/>
        </p:nvSpPr>
        <p:spPr>
          <a:xfrm rot="3242117">
            <a:off x="-2267220" y="-2697305"/>
            <a:ext cx="5004283" cy="4966852"/>
          </a:xfrm>
          <a:prstGeom prst="flowChartDisp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splay 12"/>
          <p:cNvSpPr/>
          <p:nvPr/>
        </p:nvSpPr>
        <p:spPr>
          <a:xfrm rot="13760901">
            <a:off x="9403308" y="4671349"/>
            <a:ext cx="4540155" cy="4373302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429" y="3813460"/>
            <a:ext cx="1348890" cy="134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25" y="3817618"/>
            <a:ext cx="1353429" cy="13412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0" y="3711215"/>
            <a:ext cx="1353429" cy="13412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3" y="2105839"/>
            <a:ext cx="1353429" cy="4198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4" y="2118383"/>
            <a:ext cx="1353429" cy="4206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59" y="2070930"/>
            <a:ext cx="1353429" cy="420660"/>
          </a:xfrm>
          <a:prstGeom prst="rect">
            <a:avLst/>
          </a:prstGeom>
        </p:spPr>
      </p:pic>
      <p:sp>
        <p:nvSpPr>
          <p:cNvPr id="29" name="Isosceles Triangle 28"/>
          <p:cNvSpPr/>
          <p:nvPr/>
        </p:nvSpPr>
        <p:spPr>
          <a:xfrm rot="15210428">
            <a:off x="9756431" y="4974477"/>
            <a:ext cx="855564" cy="9144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A8EA87-78B3-2847-7605-8D646413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b="769"/>
          <a:stretch>
            <a:fillRect/>
          </a:stretch>
        </p:blipFill>
        <p:spPr>
          <a:xfrm>
            <a:off x="2973379" y="1343281"/>
            <a:ext cx="6684067" cy="4219705"/>
          </a:xfrm>
          <a:custGeom>
            <a:avLst/>
            <a:gdLst>
              <a:gd name="connsiteX0" fmla="*/ 354493 w 5543289"/>
              <a:gd name="connsiteY0" fmla="*/ 0 h 3623192"/>
              <a:gd name="connsiteX1" fmla="*/ 5188796 w 5543289"/>
              <a:gd name="connsiteY1" fmla="*/ 0 h 3623192"/>
              <a:gd name="connsiteX2" fmla="*/ 5543289 w 5543289"/>
              <a:gd name="connsiteY2" fmla="*/ 354493 h 3623192"/>
              <a:gd name="connsiteX3" fmla="*/ 5543289 w 5543289"/>
              <a:gd name="connsiteY3" fmla="*/ 3268699 h 3623192"/>
              <a:gd name="connsiteX4" fmla="*/ 5188796 w 5543289"/>
              <a:gd name="connsiteY4" fmla="*/ 3623192 h 3623192"/>
              <a:gd name="connsiteX5" fmla="*/ 354493 w 5543289"/>
              <a:gd name="connsiteY5" fmla="*/ 3623192 h 3623192"/>
              <a:gd name="connsiteX6" fmla="*/ 0 w 5543289"/>
              <a:gd name="connsiteY6" fmla="*/ 3268699 h 3623192"/>
              <a:gd name="connsiteX7" fmla="*/ 0 w 5543289"/>
              <a:gd name="connsiteY7" fmla="*/ 354493 h 3623192"/>
              <a:gd name="connsiteX8" fmla="*/ 354493 w 5543289"/>
              <a:gd name="connsiteY8" fmla="*/ 0 h 36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289" h="3623192">
                <a:moveTo>
                  <a:pt x="354493" y="0"/>
                </a:moveTo>
                <a:lnTo>
                  <a:pt x="5188796" y="0"/>
                </a:lnTo>
                <a:cubicBezTo>
                  <a:pt x="5384577" y="0"/>
                  <a:pt x="5543289" y="158712"/>
                  <a:pt x="5543289" y="354493"/>
                </a:cubicBezTo>
                <a:lnTo>
                  <a:pt x="5543289" y="3268699"/>
                </a:lnTo>
                <a:cubicBezTo>
                  <a:pt x="5543289" y="3464480"/>
                  <a:pt x="5384577" y="3623192"/>
                  <a:pt x="5188796" y="3623192"/>
                </a:cubicBezTo>
                <a:lnTo>
                  <a:pt x="354493" y="3623192"/>
                </a:lnTo>
                <a:cubicBezTo>
                  <a:pt x="158712" y="3623192"/>
                  <a:pt x="0" y="3464480"/>
                  <a:pt x="0" y="3268699"/>
                </a:cubicBezTo>
                <a:lnTo>
                  <a:pt x="0" y="354493"/>
                </a:lnTo>
                <a:cubicBezTo>
                  <a:pt x="0" y="158712"/>
                  <a:pt x="158712" y="0"/>
                  <a:pt x="354493" y="0"/>
                </a:cubicBezTo>
                <a:close/>
              </a:path>
            </a:pathLst>
          </a:cu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83DE6E73-EA38-080B-4E2B-8E321F7603F5}"/>
              </a:ext>
            </a:extLst>
          </p:cNvPr>
          <p:cNvGrpSpPr/>
          <p:nvPr/>
        </p:nvGrpSpPr>
        <p:grpSpPr>
          <a:xfrm>
            <a:off x="3083928" y="364858"/>
            <a:ext cx="3920682" cy="777171"/>
            <a:chOff x="3071442" y="692493"/>
            <a:chExt cx="3920682" cy="777171"/>
          </a:xfrm>
        </p:grpSpPr>
        <p:sp>
          <p:nvSpPr>
            <p:cNvPr id="35" name="TextBox 34"/>
            <p:cNvSpPr txBox="1"/>
            <p:nvPr/>
          </p:nvSpPr>
          <p:spPr>
            <a:xfrm>
              <a:off x="3071442" y="692493"/>
              <a:ext cx="17778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INTRO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98968" y="700223"/>
              <a:ext cx="23931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Flowchart: Display 11"/>
          <p:cNvSpPr/>
          <p:nvPr/>
        </p:nvSpPr>
        <p:spPr>
          <a:xfrm rot="3242117">
            <a:off x="-2267220" y="-2697305"/>
            <a:ext cx="5004283" cy="4966852"/>
          </a:xfrm>
          <a:prstGeom prst="flowChartDisp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splay 12"/>
          <p:cNvSpPr/>
          <p:nvPr/>
        </p:nvSpPr>
        <p:spPr>
          <a:xfrm rot="13760901">
            <a:off x="9403308" y="4671349"/>
            <a:ext cx="4540155" cy="4373302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429" y="3813460"/>
            <a:ext cx="1348890" cy="134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25" y="3817618"/>
            <a:ext cx="1353429" cy="1341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0" y="3711215"/>
            <a:ext cx="1353429" cy="1341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3" y="2105839"/>
            <a:ext cx="1353429" cy="419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4" y="2118383"/>
            <a:ext cx="1353429" cy="4206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59" y="2070930"/>
            <a:ext cx="1353429" cy="42066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5210428">
            <a:off x="9756431" y="4974477"/>
            <a:ext cx="855564" cy="9144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9E4D2F8-652E-282E-A604-10047389F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2489" r="1096" b="4584"/>
          <a:stretch>
            <a:fillRect/>
          </a:stretch>
        </p:blipFill>
        <p:spPr>
          <a:xfrm>
            <a:off x="2407196" y="1208486"/>
            <a:ext cx="7284789" cy="4527151"/>
          </a:xfrm>
          <a:custGeom>
            <a:avLst/>
            <a:gdLst>
              <a:gd name="connsiteX0" fmla="*/ 346711 w 6959015"/>
              <a:gd name="connsiteY0" fmla="*/ 0 h 4324698"/>
              <a:gd name="connsiteX1" fmla="*/ 6612304 w 6959015"/>
              <a:gd name="connsiteY1" fmla="*/ 0 h 4324698"/>
              <a:gd name="connsiteX2" fmla="*/ 6959015 w 6959015"/>
              <a:gd name="connsiteY2" fmla="*/ 346711 h 4324698"/>
              <a:gd name="connsiteX3" fmla="*/ 6959015 w 6959015"/>
              <a:gd name="connsiteY3" fmla="*/ 3977987 h 4324698"/>
              <a:gd name="connsiteX4" fmla="*/ 6612304 w 6959015"/>
              <a:gd name="connsiteY4" fmla="*/ 4324698 h 4324698"/>
              <a:gd name="connsiteX5" fmla="*/ 346711 w 6959015"/>
              <a:gd name="connsiteY5" fmla="*/ 4324698 h 4324698"/>
              <a:gd name="connsiteX6" fmla="*/ 0 w 6959015"/>
              <a:gd name="connsiteY6" fmla="*/ 3977987 h 4324698"/>
              <a:gd name="connsiteX7" fmla="*/ 0 w 6959015"/>
              <a:gd name="connsiteY7" fmla="*/ 346711 h 4324698"/>
              <a:gd name="connsiteX8" fmla="*/ 346711 w 6959015"/>
              <a:gd name="connsiteY8" fmla="*/ 0 h 432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9015" h="4324698">
                <a:moveTo>
                  <a:pt x="346711" y="0"/>
                </a:moveTo>
                <a:lnTo>
                  <a:pt x="6612304" y="0"/>
                </a:lnTo>
                <a:cubicBezTo>
                  <a:pt x="6803787" y="0"/>
                  <a:pt x="6959015" y="155228"/>
                  <a:pt x="6959015" y="346711"/>
                </a:cubicBezTo>
                <a:lnTo>
                  <a:pt x="6959015" y="3977987"/>
                </a:lnTo>
                <a:cubicBezTo>
                  <a:pt x="6959015" y="4169470"/>
                  <a:pt x="6803787" y="4324698"/>
                  <a:pt x="6612304" y="4324698"/>
                </a:cubicBezTo>
                <a:lnTo>
                  <a:pt x="346711" y="4324698"/>
                </a:lnTo>
                <a:cubicBezTo>
                  <a:pt x="155228" y="4324698"/>
                  <a:pt x="0" y="4169470"/>
                  <a:pt x="0" y="3977987"/>
                </a:cubicBezTo>
                <a:lnTo>
                  <a:pt x="0" y="346711"/>
                </a:lnTo>
                <a:cubicBezTo>
                  <a:pt x="0" y="155228"/>
                  <a:pt x="155228" y="0"/>
                  <a:pt x="346711" y="0"/>
                </a:cubicBezTo>
                <a:close/>
              </a:path>
            </a:pathLst>
          </a:custGeom>
        </p:spPr>
      </p:pic>
      <p:sp>
        <p:nvSpPr>
          <p:cNvPr id="24" name="Flowchart: Connector 32">
            <a:extLst>
              <a:ext uri="{FF2B5EF4-FFF2-40B4-BE49-F238E27FC236}">
                <a16:creationId xmlns:a16="http://schemas.microsoft.com/office/drawing/2014/main" id="{A9D2B5AD-8B30-0DAC-08F0-C941EB63C8F8}"/>
              </a:ext>
            </a:extLst>
          </p:cNvPr>
          <p:cNvSpPr/>
          <p:nvPr/>
        </p:nvSpPr>
        <p:spPr>
          <a:xfrm rot="605440">
            <a:off x="2401821" y="1580066"/>
            <a:ext cx="2023578" cy="11582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I CAME TO THE ACADEMY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161FE2B-78BB-F89F-71CC-DA6F181A34AE}"/>
              </a:ext>
            </a:extLst>
          </p:cNvPr>
          <p:cNvGrpSpPr/>
          <p:nvPr/>
        </p:nvGrpSpPr>
        <p:grpSpPr>
          <a:xfrm rot="206621">
            <a:off x="2473904" y="3007122"/>
            <a:ext cx="1742785" cy="1222399"/>
            <a:chOff x="2473670" y="3158742"/>
            <a:chExt cx="1742785" cy="1222399"/>
          </a:xfrm>
        </p:grpSpPr>
        <p:pic>
          <p:nvPicPr>
            <p:cNvPr id="25" name="Picture 35">
              <a:extLst>
                <a:ext uri="{FF2B5EF4-FFF2-40B4-BE49-F238E27FC236}">
                  <a16:creationId xmlns:a16="http://schemas.microsoft.com/office/drawing/2014/main" id="{4EF98A70-E2DC-3190-C8B7-2D589824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0014" y="3158742"/>
              <a:ext cx="1690099" cy="1222399"/>
            </a:xfrm>
            <a:prstGeom prst="rect">
              <a:avLst/>
            </a:prstGeom>
          </p:spPr>
        </p:pic>
        <p:sp>
          <p:nvSpPr>
            <p:cNvPr id="30" name="TextBox 40">
              <a:extLst>
                <a:ext uri="{FF2B5EF4-FFF2-40B4-BE49-F238E27FC236}">
                  <a16:creationId xmlns:a16="http://schemas.microsoft.com/office/drawing/2014/main" id="{825A67EE-3687-A431-8373-A487089FC05D}"/>
                </a:ext>
              </a:extLst>
            </p:cNvPr>
            <p:cNvSpPr txBox="1"/>
            <p:nvPr/>
          </p:nvSpPr>
          <p:spPr>
            <a:xfrm>
              <a:off x="2473670" y="3461118"/>
              <a:ext cx="1742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MY EXPERIENCE </a:t>
              </a:r>
            </a:p>
            <a:p>
              <a:pPr algn="ctr"/>
              <a:r>
                <a:rPr lang="en-US" dirty="0"/>
                <a:t>BEFORE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89F4DD2-B5E7-1421-28D7-F03CBB3E95F7}"/>
              </a:ext>
            </a:extLst>
          </p:cNvPr>
          <p:cNvGrpSpPr/>
          <p:nvPr/>
        </p:nvGrpSpPr>
        <p:grpSpPr>
          <a:xfrm rot="21301812">
            <a:off x="2873855" y="4429089"/>
            <a:ext cx="1832492" cy="1325388"/>
            <a:chOff x="2504223" y="4620812"/>
            <a:chExt cx="1832492" cy="1325388"/>
          </a:xfrm>
        </p:grpSpPr>
        <p:pic>
          <p:nvPicPr>
            <p:cNvPr id="26" name="Picture 36">
              <a:extLst>
                <a:ext uri="{FF2B5EF4-FFF2-40B4-BE49-F238E27FC236}">
                  <a16:creationId xmlns:a16="http://schemas.microsoft.com/office/drawing/2014/main" id="{1255509D-6A76-E4B3-BC8F-BFC88399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4223" y="4620812"/>
              <a:ext cx="1832492" cy="1325388"/>
            </a:xfrm>
            <a:prstGeom prst="rect">
              <a:avLst/>
            </a:prstGeom>
          </p:spPr>
        </p:pic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401F4B4A-024E-3383-A543-3656BAC793DC}"/>
                </a:ext>
              </a:extLst>
            </p:cNvPr>
            <p:cNvSpPr txBox="1"/>
            <p:nvPr/>
          </p:nvSpPr>
          <p:spPr>
            <a:xfrm>
              <a:off x="2634973" y="5005967"/>
              <a:ext cx="159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 ULTIMATE </a:t>
              </a:r>
            </a:p>
            <a:p>
              <a:pPr algn="ctr"/>
              <a:r>
                <a:rPr lang="en-US" dirty="0"/>
                <a:t>TRIGGER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87B7DDD-F8E5-CF97-7D1F-69F4763C53E3}"/>
              </a:ext>
            </a:extLst>
          </p:cNvPr>
          <p:cNvGrpSpPr/>
          <p:nvPr/>
        </p:nvGrpSpPr>
        <p:grpSpPr>
          <a:xfrm rot="21183331">
            <a:off x="7652548" y="1367389"/>
            <a:ext cx="1938696" cy="1402202"/>
            <a:chOff x="7244579" y="1505923"/>
            <a:chExt cx="1938696" cy="1402202"/>
          </a:xfrm>
        </p:grpSpPr>
        <p:pic>
          <p:nvPicPr>
            <p:cNvPr id="27" name="Picture 37">
              <a:extLst>
                <a:ext uri="{FF2B5EF4-FFF2-40B4-BE49-F238E27FC236}">
                  <a16:creationId xmlns:a16="http://schemas.microsoft.com/office/drawing/2014/main" id="{2D5A2C1D-263B-4C08-DAE0-CB9BB0671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598277">
              <a:off x="7244579" y="1505923"/>
              <a:ext cx="1938696" cy="1402202"/>
            </a:xfrm>
            <a:prstGeom prst="rect">
              <a:avLst/>
            </a:prstGeom>
          </p:spPr>
        </p:pic>
        <p:sp>
          <p:nvSpPr>
            <p:cNvPr id="34" name="TextBox 42">
              <a:extLst>
                <a:ext uri="{FF2B5EF4-FFF2-40B4-BE49-F238E27FC236}">
                  <a16:creationId xmlns:a16="http://schemas.microsoft.com/office/drawing/2014/main" id="{4B8F371E-DC52-1036-93E4-A1F1B789A5A3}"/>
                </a:ext>
              </a:extLst>
            </p:cNvPr>
            <p:cNvSpPr txBox="1"/>
            <p:nvPr/>
          </p:nvSpPr>
          <p:spPr>
            <a:xfrm rot="20347284">
              <a:off x="7446685" y="1879342"/>
              <a:ext cx="168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MAKING MY </a:t>
              </a:r>
            </a:p>
            <a:p>
              <a:pPr algn="ctr"/>
              <a:r>
                <a:rPr lang="en-US" dirty="0"/>
                <a:t>MIND MADE UP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96699D5-B6FB-0CC0-5678-59286E7E3B8F}"/>
              </a:ext>
            </a:extLst>
          </p:cNvPr>
          <p:cNvGrpSpPr/>
          <p:nvPr/>
        </p:nvGrpSpPr>
        <p:grpSpPr>
          <a:xfrm>
            <a:off x="8057526" y="2844552"/>
            <a:ext cx="1566852" cy="1402202"/>
            <a:chOff x="7697710" y="2986829"/>
            <a:chExt cx="1566852" cy="1402202"/>
          </a:xfrm>
        </p:grpSpPr>
        <p:pic>
          <p:nvPicPr>
            <p:cNvPr id="28" name="Picture 38">
              <a:extLst>
                <a:ext uri="{FF2B5EF4-FFF2-40B4-BE49-F238E27FC236}">
                  <a16:creationId xmlns:a16="http://schemas.microsoft.com/office/drawing/2014/main" id="{87470FAE-AE58-335D-BA84-5F794B71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737807">
              <a:off x="7697710" y="2986829"/>
              <a:ext cx="1566852" cy="1402202"/>
            </a:xfrm>
            <a:prstGeom prst="rect">
              <a:avLst/>
            </a:prstGeom>
          </p:spPr>
        </p:pic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C8432DAD-54B9-0177-D6CD-1CAF5BA6F59D}"/>
                </a:ext>
              </a:extLst>
            </p:cNvPr>
            <p:cNvSpPr txBox="1"/>
            <p:nvPr/>
          </p:nvSpPr>
          <p:spPr>
            <a:xfrm>
              <a:off x="7851505" y="3418596"/>
              <a:ext cx="1277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 SMART</a:t>
              </a:r>
            </a:p>
            <a:p>
              <a:pPr algn="ctr"/>
              <a:r>
                <a:rPr lang="en-US" dirty="0"/>
                <a:t>MOVE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1FC1DED-FACB-7B71-954D-1A13E3DA8DA4}"/>
              </a:ext>
            </a:extLst>
          </p:cNvPr>
          <p:cNvGrpSpPr/>
          <p:nvPr/>
        </p:nvGrpSpPr>
        <p:grpSpPr>
          <a:xfrm>
            <a:off x="7539149" y="4396602"/>
            <a:ext cx="1796110" cy="1290960"/>
            <a:chOff x="7539149" y="4396602"/>
            <a:chExt cx="1796110" cy="1290960"/>
          </a:xfrm>
        </p:grpSpPr>
        <p:pic>
          <p:nvPicPr>
            <p:cNvPr id="29" name="Picture 39">
              <a:extLst>
                <a:ext uri="{FF2B5EF4-FFF2-40B4-BE49-F238E27FC236}">
                  <a16:creationId xmlns:a16="http://schemas.microsoft.com/office/drawing/2014/main" id="{EF931E38-EF71-14FD-D877-2D22D1E7C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0367" y="4396602"/>
              <a:ext cx="1784892" cy="1290960"/>
            </a:xfrm>
            <a:prstGeom prst="rect">
              <a:avLst/>
            </a:prstGeom>
          </p:spPr>
        </p:pic>
        <p:sp>
          <p:nvSpPr>
            <p:cNvPr id="46" name="TextBox 44">
              <a:extLst>
                <a:ext uri="{FF2B5EF4-FFF2-40B4-BE49-F238E27FC236}">
                  <a16:creationId xmlns:a16="http://schemas.microsoft.com/office/drawing/2014/main" id="{E1EFEFEA-B860-12A9-B3CC-3AACB7970EB4}"/>
                </a:ext>
              </a:extLst>
            </p:cNvPr>
            <p:cNvSpPr txBox="1"/>
            <p:nvPr/>
          </p:nvSpPr>
          <p:spPr>
            <a:xfrm rot="21387050">
              <a:off x="7539149" y="4836680"/>
              <a:ext cx="174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NEXT MOVE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4602DC59-3BB0-5688-E748-2EF1A1B7FBEB}"/>
              </a:ext>
            </a:extLst>
          </p:cNvPr>
          <p:cNvGrpSpPr/>
          <p:nvPr/>
        </p:nvGrpSpPr>
        <p:grpSpPr>
          <a:xfrm>
            <a:off x="3294286" y="129508"/>
            <a:ext cx="2786303" cy="778006"/>
            <a:chOff x="8362463" y="1862051"/>
            <a:chExt cx="2786303" cy="778006"/>
          </a:xfrm>
        </p:grpSpPr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5ABF66CB-35B9-A6D2-BAD3-100406FFECA5}"/>
                </a:ext>
              </a:extLst>
            </p:cNvPr>
            <p:cNvSpPr txBox="1"/>
            <p:nvPr/>
          </p:nvSpPr>
          <p:spPr>
            <a:xfrm>
              <a:off x="8362463" y="1862051"/>
              <a:ext cx="17778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PRO</a:t>
              </a:r>
            </a:p>
          </p:txBody>
        </p:sp>
        <p:sp>
          <p:nvSpPr>
            <p:cNvPr id="54" name="TextBox 35">
              <a:extLst>
                <a:ext uri="{FF2B5EF4-FFF2-40B4-BE49-F238E27FC236}">
                  <a16:creationId xmlns:a16="http://schemas.microsoft.com/office/drawing/2014/main" id="{C52A6A71-6846-C7D6-8BE5-0B5141AC81B8}"/>
                </a:ext>
              </a:extLst>
            </p:cNvPr>
            <p:cNvSpPr txBox="1"/>
            <p:nvPr/>
          </p:nvSpPr>
          <p:spPr>
            <a:xfrm>
              <a:off x="9373921" y="1870616"/>
              <a:ext cx="1774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BLEMS</a:t>
              </a:r>
            </a:p>
          </p:txBody>
        </p:sp>
      </p:grpSp>
      <p:pic>
        <p:nvPicPr>
          <p:cNvPr id="55" name="Picture 6" descr="1,109 Unchecked Images, Stock Photos &amp; Vectors | Shutterstock">
            <a:extLst>
              <a:ext uri="{FF2B5EF4-FFF2-40B4-BE49-F238E27FC236}">
                <a16:creationId xmlns:a16="http://schemas.microsoft.com/office/drawing/2014/main" id="{5A9219BF-EAB6-D228-5892-A00C0287C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3" t="1209" r="35620" b="54486"/>
          <a:stretch/>
        </p:blipFill>
        <p:spPr bwMode="auto">
          <a:xfrm>
            <a:off x="5476819" y="3176314"/>
            <a:ext cx="1320508" cy="13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3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Flowchart: Display 11"/>
          <p:cNvSpPr/>
          <p:nvPr/>
        </p:nvSpPr>
        <p:spPr>
          <a:xfrm rot="3242117">
            <a:off x="-2267220" y="-2697305"/>
            <a:ext cx="5004283" cy="4966852"/>
          </a:xfrm>
          <a:prstGeom prst="flowChartDisp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splay 12"/>
          <p:cNvSpPr/>
          <p:nvPr/>
        </p:nvSpPr>
        <p:spPr>
          <a:xfrm rot="13760901">
            <a:off x="9403308" y="4671349"/>
            <a:ext cx="4540155" cy="4373302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429" y="3813460"/>
            <a:ext cx="1348890" cy="134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25" y="3817618"/>
            <a:ext cx="1353429" cy="1341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0" y="3711215"/>
            <a:ext cx="1353429" cy="1341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3" y="2105839"/>
            <a:ext cx="1353429" cy="419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4" y="2118383"/>
            <a:ext cx="1353429" cy="4206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59" y="2070930"/>
            <a:ext cx="1353429" cy="42066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5210428">
            <a:off x="9756431" y="4974477"/>
            <a:ext cx="855564" cy="9144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9E4D2F8-652E-282E-A604-10047389F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2489" r="1096" b="4584"/>
          <a:stretch>
            <a:fillRect/>
          </a:stretch>
        </p:blipFill>
        <p:spPr>
          <a:xfrm>
            <a:off x="2407196" y="1208486"/>
            <a:ext cx="7284789" cy="4527151"/>
          </a:xfrm>
          <a:custGeom>
            <a:avLst/>
            <a:gdLst>
              <a:gd name="connsiteX0" fmla="*/ 346711 w 6959015"/>
              <a:gd name="connsiteY0" fmla="*/ 0 h 4324698"/>
              <a:gd name="connsiteX1" fmla="*/ 6612304 w 6959015"/>
              <a:gd name="connsiteY1" fmla="*/ 0 h 4324698"/>
              <a:gd name="connsiteX2" fmla="*/ 6959015 w 6959015"/>
              <a:gd name="connsiteY2" fmla="*/ 346711 h 4324698"/>
              <a:gd name="connsiteX3" fmla="*/ 6959015 w 6959015"/>
              <a:gd name="connsiteY3" fmla="*/ 3977987 h 4324698"/>
              <a:gd name="connsiteX4" fmla="*/ 6612304 w 6959015"/>
              <a:gd name="connsiteY4" fmla="*/ 4324698 h 4324698"/>
              <a:gd name="connsiteX5" fmla="*/ 346711 w 6959015"/>
              <a:gd name="connsiteY5" fmla="*/ 4324698 h 4324698"/>
              <a:gd name="connsiteX6" fmla="*/ 0 w 6959015"/>
              <a:gd name="connsiteY6" fmla="*/ 3977987 h 4324698"/>
              <a:gd name="connsiteX7" fmla="*/ 0 w 6959015"/>
              <a:gd name="connsiteY7" fmla="*/ 346711 h 4324698"/>
              <a:gd name="connsiteX8" fmla="*/ 346711 w 6959015"/>
              <a:gd name="connsiteY8" fmla="*/ 0 h 432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9015" h="4324698">
                <a:moveTo>
                  <a:pt x="346711" y="0"/>
                </a:moveTo>
                <a:lnTo>
                  <a:pt x="6612304" y="0"/>
                </a:lnTo>
                <a:cubicBezTo>
                  <a:pt x="6803787" y="0"/>
                  <a:pt x="6959015" y="155228"/>
                  <a:pt x="6959015" y="346711"/>
                </a:cubicBezTo>
                <a:lnTo>
                  <a:pt x="6959015" y="3977987"/>
                </a:lnTo>
                <a:cubicBezTo>
                  <a:pt x="6959015" y="4169470"/>
                  <a:pt x="6803787" y="4324698"/>
                  <a:pt x="6612304" y="4324698"/>
                </a:cubicBezTo>
                <a:lnTo>
                  <a:pt x="346711" y="4324698"/>
                </a:lnTo>
                <a:cubicBezTo>
                  <a:pt x="155228" y="4324698"/>
                  <a:pt x="0" y="4169470"/>
                  <a:pt x="0" y="3977987"/>
                </a:cubicBezTo>
                <a:lnTo>
                  <a:pt x="0" y="346711"/>
                </a:lnTo>
                <a:cubicBezTo>
                  <a:pt x="0" y="155228"/>
                  <a:pt x="155228" y="0"/>
                  <a:pt x="346711" y="0"/>
                </a:cubicBezTo>
                <a:close/>
              </a:path>
            </a:pathLst>
          </a:custGeom>
        </p:spPr>
      </p:pic>
      <p:sp>
        <p:nvSpPr>
          <p:cNvPr id="24" name="Flowchart: Connector 32">
            <a:extLst>
              <a:ext uri="{FF2B5EF4-FFF2-40B4-BE49-F238E27FC236}">
                <a16:creationId xmlns:a16="http://schemas.microsoft.com/office/drawing/2014/main" id="{A9D2B5AD-8B30-0DAC-08F0-C941EB63C8F8}"/>
              </a:ext>
            </a:extLst>
          </p:cNvPr>
          <p:cNvSpPr/>
          <p:nvPr/>
        </p:nvSpPr>
        <p:spPr>
          <a:xfrm rot="605440">
            <a:off x="2401821" y="1580066"/>
            <a:ext cx="2023578" cy="11582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SAW AND FILLED A GOOGLE FORM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161FE2B-78BB-F89F-71CC-DA6F181A34AE}"/>
              </a:ext>
            </a:extLst>
          </p:cNvPr>
          <p:cNvGrpSpPr/>
          <p:nvPr/>
        </p:nvGrpSpPr>
        <p:grpSpPr>
          <a:xfrm rot="206621">
            <a:off x="2473904" y="3007122"/>
            <a:ext cx="1742785" cy="1222399"/>
            <a:chOff x="2473670" y="3158742"/>
            <a:chExt cx="1742785" cy="1222399"/>
          </a:xfrm>
        </p:grpSpPr>
        <p:pic>
          <p:nvPicPr>
            <p:cNvPr id="25" name="Picture 35">
              <a:extLst>
                <a:ext uri="{FF2B5EF4-FFF2-40B4-BE49-F238E27FC236}">
                  <a16:creationId xmlns:a16="http://schemas.microsoft.com/office/drawing/2014/main" id="{4EF98A70-E2DC-3190-C8B7-2D589824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0014" y="3158742"/>
              <a:ext cx="1690099" cy="1222399"/>
            </a:xfrm>
            <a:prstGeom prst="rect">
              <a:avLst/>
            </a:prstGeom>
          </p:spPr>
        </p:pic>
        <p:sp>
          <p:nvSpPr>
            <p:cNvPr id="30" name="TextBox 40">
              <a:extLst>
                <a:ext uri="{FF2B5EF4-FFF2-40B4-BE49-F238E27FC236}">
                  <a16:creationId xmlns:a16="http://schemas.microsoft.com/office/drawing/2014/main" id="{825A67EE-3687-A431-8373-A487089FC05D}"/>
                </a:ext>
              </a:extLst>
            </p:cNvPr>
            <p:cNvSpPr txBox="1"/>
            <p:nvPr/>
          </p:nvSpPr>
          <p:spPr>
            <a:xfrm>
              <a:off x="2473670" y="3461118"/>
              <a:ext cx="1742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MY EXPERIENCE </a:t>
              </a:r>
            </a:p>
            <a:p>
              <a:pPr algn="ctr"/>
              <a:r>
                <a:rPr lang="en-US" dirty="0"/>
                <a:t>AFTER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89F4DD2-B5E7-1421-28D7-F03CBB3E95F7}"/>
              </a:ext>
            </a:extLst>
          </p:cNvPr>
          <p:cNvGrpSpPr/>
          <p:nvPr/>
        </p:nvGrpSpPr>
        <p:grpSpPr>
          <a:xfrm rot="21301812">
            <a:off x="2847384" y="4425907"/>
            <a:ext cx="1958613" cy="1325388"/>
            <a:chOff x="2477892" y="4620812"/>
            <a:chExt cx="1958613" cy="1325388"/>
          </a:xfrm>
        </p:grpSpPr>
        <p:pic>
          <p:nvPicPr>
            <p:cNvPr id="26" name="Picture 36">
              <a:extLst>
                <a:ext uri="{FF2B5EF4-FFF2-40B4-BE49-F238E27FC236}">
                  <a16:creationId xmlns:a16="http://schemas.microsoft.com/office/drawing/2014/main" id="{1255509D-6A76-E4B3-BC8F-BFC88399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4223" y="4620812"/>
              <a:ext cx="1832492" cy="1325388"/>
            </a:xfrm>
            <a:prstGeom prst="rect">
              <a:avLst/>
            </a:prstGeom>
          </p:spPr>
        </p:pic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401F4B4A-024E-3383-A543-3656BAC793DC}"/>
                </a:ext>
              </a:extLst>
            </p:cNvPr>
            <p:cNvSpPr txBox="1"/>
            <p:nvPr/>
          </p:nvSpPr>
          <p:spPr>
            <a:xfrm>
              <a:off x="2477892" y="4923608"/>
              <a:ext cx="19586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THE ULTIMATE </a:t>
              </a:r>
            </a:p>
            <a:p>
              <a:pPr algn="ctr"/>
              <a:r>
                <a:rPr lang="en-US" sz="1600" dirty="0"/>
                <a:t>TRIGGER INCREASED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87B7DDD-F8E5-CF97-7D1F-69F4763C53E3}"/>
              </a:ext>
            </a:extLst>
          </p:cNvPr>
          <p:cNvGrpSpPr/>
          <p:nvPr/>
        </p:nvGrpSpPr>
        <p:grpSpPr>
          <a:xfrm rot="21183331">
            <a:off x="7652549" y="1367389"/>
            <a:ext cx="1938696" cy="1402202"/>
            <a:chOff x="7244579" y="1505923"/>
            <a:chExt cx="1938696" cy="1402202"/>
          </a:xfrm>
        </p:grpSpPr>
        <p:pic>
          <p:nvPicPr>
            <p:cNvPr id="27" name="Picture 37">
              <a:extLst>
                <a:ext uri="{FF2B5EF4-FFF2-40B4-BE49-F238E27FC236}">
                  <a16:creationId xmlns:a16="http://schemas.microsoft.com/office/drawing/2014/main" id="{2D5A2C1D-263B-4C08-DAE0-CB9BB0671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598277">
              <a:off x="7244579" y="1505923"/>
              <a:ext cx="1938696" cy="1402202"/>
            </a:xfrm>
            <a:prstGeom prst="rect">
              <a:avLst/>
            </a:prstGeom>
          </p:spPr>
        </p:pic>
        <p:sp>
          <p:nvSpPr>
            <p:cNvPr id="34" name="TextBox 42">
              <a:extLst>
                <a:ext uri="{FF2B5EF4-FFF2-40B4-BE49-F238E27FC236}">
                  <a16:creationId xmlns:a16="http://schemas.microsoft.com/office/drawing/2014/main" id="{4B8F371E-DC52-1036-93E4-A1F1B789A5A3}"/>
                </a:ext>
              </a:extLst>
            </p:cNvPr>
            <p:cNvSpPr txBox="1"/>
            <p:nvPr/>
          </p:nvSpPr>
          <p:spPr>
            <a:xfrm rot="20347284">
              <a:off x="7251582" y="1892883"/>
              <a:ext cx="1886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CHANGING MY </a:t>
              </a:r>
            </a:p>
            <a:p>
              <a:pPr algn="ctr"/>
              <a:r>
                <a:rPr lang="en-US" sz="1600" dirty="0"/>
                <a:t>GOAL PERSPECTIVES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96699D5-B6FB-0CC0-5678-59286E7E3B8F}"/>
              </a:ext>
            </a:extLst>
          </p:cNvPr>
          <p:cNvGrpSpPr/>
          <p:nvPr/>
        </p:nvGrpSpPr>
        <p:grpSpPr>
          <a:xfrm>
            <a:off x="8057526" y="2844552"/>
            <a:ext cx="1566852" cy="1402202"/>
            <a:chOff x="7697710" y="2986829"/>
            <a:chExt cx="1566852" cy="1402202"/>
          </a:xfrm>
        </p:grpSpPr>
        <p:pic>
          <p:nvPicPr>
            <p:cNvPr id="28" name="Picture 38">
              <a:extLst>
                <a:ext uri="{FF2B5EF4-FFF2-40B4-BE49-F238E27FC236}">
                  <a16:creationId xmlns:a16="http://schemas.microsoft.com/office/drawing/2014/main" id="{87470FAE-AE58-335D-BA84-5F794B71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737807">
              <a:off x="7697710" y="2986829"/>
              <a:ext cx="1566852" cy="1402202"/>
            </a:xfrm>
            <a:prstGeom prst="rect">
              <a:avLst/>
            </a:prstGeom>
          </p:spPr>
        </p:pic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C8432DAD-54B9-0177-D6CD-1CAF5BA6F59D}"/>
                </a:ext>
              </a:extLst>
            </p:cNvPr>
            <p:cNvSpPr txBox="1"/>
            <p:nvPr/>
          </p:nvSpPr>
          <p:spPr>
            <a:xfrm>
              <a:off x="7851505" y="3418596"/>
              <a:ext cx="1277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 SMART</a:t>
              </a:r>
            </a:p>
            <a:p>
              <a:pPr algn="ctr"/>
              <a:r>
                <a:rPr lang="en-US" dirty="0"/>
                <a:t>MOVE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1FC1DED-FACB-7B71-954D-1A13E3DA8DA4}"/>
              </a:ext>
            </a:extLst>
          </p:cNvPr>
          <p:cNvGrpSpPr/>
          <p:nvPr/>
        </p:nvGrpSpPr>
        <p:grpSpPr>
          <a:xfrm>
            <a:off x="7539149" y="4396602"/>
            <a:ext cx="1796110" cy="1290960"/>
            <a:chOff x="7539149" y="4396602"/>
            <a:chExt cx="1796110" cy="1290960"/>
          </a:xfrm>
        </p:grpSpPr>
        <p:pic>
          <p:nvPicPr>
            <p:cNvPr id="29" name="Picture 39">
              <a:extLst>
                <a:ext uri="{FF2B5EF4-FFF2-40B4-BE49-F238E27FC236}">
                  <a16:creationId xmlns:a16="http://schemas.microsoft.com/office/drawing/2014/main" id="{EF931E38-EF71-14FD-D877-2D22D1E7C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0367" y="4396602"/>
              <a:ext cx="1784892" cy="1290960"/>
            </a:xfrm>
            <a:prstGeom prst="rect">
              <a:avLst/>
            </a:prstGeom>
          </p:spPr>
        </p:pic>
        <p:sp>
          <p:nvSpPr>
            <p:cNvPr id="46" name="TextBox 44">
              <a:extLst>
                <a:ext uri="{FF2B5EF4-FFF2-40B4-BE49-F238E27FC236}">
                  <a16:creationId xmlns:a16="http://schemas.microsoft.com/office/drawing/2014/main" id="{E1EFEFEA-B860-12A9-B3CC-3AACB7970EB4}"/>
                </a:ext>
              </a:extLst>
            </p:cNvPr>
            <p:cNvSpPr txBox="1"/>
            <p:nvPr/>
          </p:nvSpPr>
          <p:spPr>
            <a:xfrm rot="21387050">
              <a:off x="7539149" y="4836680"/>
              <a:ext cx="174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NEXT MOVE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4602DC59-3BB0-5688-E748-2EF1A1B7FBEB}"/>
              </a:ext>
            </a:extLst>
          </p:cNvPr>
          <p:cNvGrpSpPr/>
          <p:nvPr/>
        </p:nvGrpSpPr>
        <p:grpSpPr>
          <a:xfrm>
            <a:off x="3294286" y="129508"/>
            <a:ext cx="2584611" cy="778006"/>
            <a:chOff x="8362463" y="1862051"/>
            <a:chExt cx="2584611" cy="778006"/>
          </a:xfrm>
        </p:grpSpPr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5ABF66CB-35B9-A6D2-BAD3-100406FFECA5}"/>
                </a:ext>
              </a:extLst>
            </p:cNvPr>
            <p:cNvSpPr txBox="1"/>
            <p:nvPr/>
          </p:nvSpPr>
          <p:spPr>
            <a:xfrm>
              <a:off x="8362463" y="1862051"/>
              <a:ext cx="17778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SOLU</a:t>
              </a:r>
            </a:p>
          </p:txBody>
        </p:sp>
        <p:sp>
          <p:nvSpPr>
            <p:cNvPr id="54" name="TextBox 35">
              <a:extLst>
                <a:ext uri="{FF2B5EF4-FFF2-40B4-BE49-F238E27FC236}">
                  <a16:creationId xmlns:a16="http://schemas.microsoft.com/office/drawing/2014/main" id="{C52A6A71-6846-C7D6-8BE5-0B5141AC81B8}"/>
                </a:ext>
              </a:extLst>
            </p:cNvPr>
            <p:cNvSpPr txBox="1"/>
            <p:nvPr/>
          </p:nvSpPr>
          <p:spPr>
            <a:xfrm>
              <a:off x="9579392" y="1870616"/>
              <a:ext cx="13676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TION</a:t>
              </a:r>
            </a:p>
          </p:txBody>
        </p:sp>
      </p:grpSp>
      <p:pic>
        <p:nvPicPr>
          <p:cNvPr id="8" name="Picture 6" descr="1,109 Unchecked Images, Stock Photos &amp; Vectors | Shutterstock">
            <a:extLst>
              <a:ext uri="{FF2B5EF4-FFF2-40B4-BE49-F238E27FC236}">
                <a16:creationId xmlns:a16="http://schemas.microsoft.com/office/drawing/2014/main" id="{22835068-C8AC-45AB-91F7-ED6D6C48D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46124" r="68215" b="9571"/>
          <a:stretch/>
        </p:blipFill>
        <p:spPr bwMode="auto">
          <a:xfrm>
            <a:off x="5541167" y="3207159"/>
            <a:ext cx="1353429" cy="14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ML CSS JS Sticker Logo Laptop Tablet Phone Coder Pack - Etsy">
            <a:extLst>
              <a:ext uri="{FF2B5EF4-FFF2-40B4-BE49-F238E27FC236}">
                <a16:creationId xmlns:a16="http://schemas.microsoft.com/office/drawing/2014/main" id="{3CF6B951-A5C9-33B5-6A54-1A5AD2ACF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 t="22749" r="64033" b="28288"/>
          <a:stretch/>
        </p:blipFill>
        <p:spPr bwMode="auto">
          <a:xfrm>
            <a:off x="524606" y="2610841"/>
            <a:ext cx="1452750" cy="185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ML CSS JS Sticker Logo Laptop Tablet Phone Coder Pack - Etsy">
            <a:extLst>
              <a:ext uri="{FF2B5EF4-FFF2-40B4-BE49-F238E27FC236}">
                <a16:creationId xmlns:a16="http://schemas.microsoft.com/office/drawing/2014/main" id="{2081A349-018D-3983-7DC2-5A897CFAE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7" t="23800" r="6092" b="27237"/>
          <a:stretch/>
        </p:blipFill>
        <p:spPr bwMode="auto">
          <a:xfrm>
            <a:off x="639943" y="4396602"/>
            <a:ext cx="1411266" cy="17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ML CSS JS Sticker Logo Laptop Tablet Phone Coder Pack - Etsy">
            <a:extLst>
              <a:ext uri="{FF2B5EF4-FFF2-40B4-BE49-F238E27FC236}">
                <a16:creationId xmlns:a16="http://schemas.microsoft.com/office/drawing/2014/main" id="{BC320B77-7465-5687-4D7F-187910262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3" t="23653" r="35036" b="27384"/>
          <a:stretch/>
        </p:blipFill>
        <p:spPr bwMode="auto">
          <a:xfrm>
            <a:off x="10147261" y="1528160"/>
            <a:ext cx="1198536" cy="15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ow To Install And Use Git On Windows End to End | by Sahil Tiwari | Medium">
            <a:extLst>
              <a:ext uri="{FF2B5EF4-FFF2-40B4-BE49-F238E27FC236}">
                <a16:creationId xmlns:a16="http://schemas.microsoft.com/office/drawing/2014/main" id="{4FDDB9BC-3C8D-945F-52C2-A9ED2282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31434" r="50000" b="33165"/>
          <a:stretch/>
        </p:blipFill>
        <p:spPr bwMode="auto">
          <a:xfrm>
            <a:off x="2633443" y="5847957"/>
            <a:ext cx="1932030" cy="9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ow To Install And Use Git On Windows End to End | by Sahil Tiwari | Medium">
            <a:extLst>
              <a:ext uri="{FF2B5EF4-FFF2-40B4-BE49-F238E27FC236}">
                <a16:creationId xmlns:a16="http://schemas.microsoft.com/office/drawing/2014/main" id="{58D7EA52-F6FF-D965-A66F-F5B97245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5" t="14530" r="7140" b="25018"/>
          <a:stretch/>
        </p:blipFill>
        <p:spPr bwMode="auto">
          <a:xfrm>
            <a:off x="5103846" y="5780763"/>
            <a:ext cx="1087848" cy="90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roku Apache Kafka expliqué">
            <a:extLst>
              <a:ext uri="{FF2B5EF4-FFF2-40B4-BE49-F238E27FC236}">
                <a16:creationId xmlns:a16="http://schemas.microsoft.com/office/drawing/2014/main" id="{4DEE86A4-3314-2191-9577-2F42B42A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25" y="5731419"/>
            <a:ext cx="2643822" cy="111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8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Flowchart: Display 11"/>
          <p:cNvSpPr/>
          <p:nvPr/>
        </p:nvSpPr>
        <p:spPr>
          <a:xfrm rot="3242117">
            <a:off x="-2267220" y="-2697305"/>
            <a:ext cx="5004283" cy="4966852"/>
          </a:xfrm>
          <a:prstGeom prst="flowChartDisp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splay 12"/>
          <p:cNvSpPr/>
          <p:nvPr/>
        </p:nvSpPr>
        <p:spPr>
          <a:xfrm rot="13760901">
            <a:off x="9403308" y="4671349"/>
            <a:ext cx="4540155" cy="4373302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429" y="3813460"/>
            <a:ext cx="1348890" cy="134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25" y="3817618"/>
            <a:ext cx="1353429" cy="1341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0" y="3711215"/>
            <a:ext cx="1353429" cy="1341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3" y="2105839"/>
            <a:ext cx="1353429" cy="419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4" y="2118383"/>
            <a:ext cx="1353429" cy="4206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59" y="2070930"/>
            <a:ext cx="1353429" cy="42066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5210428">
            <a:off x="9756431" y="4974477"/>
            <a:ext cx="855564" cy="9144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9E4D2F8-652E-282E-A604-10047389F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2489" r="1096" b="4584"/>
          <a:stretch>
            <a:fillRect/>
          </a:stretch>
        </p:blipFill>
        <p:spPr>
          <a:xfrm>
            <a:off x="2407196" y="1208486"/>
            <a:ext cx="7284789" cy="4527151"/>
          </a:xfrm>
          <a:custGeom>
            <a:avLst/>
            <a:gdLst>
              <a:gd name="connsiteX0" fmla="*/ 346711 w 6959015"/>
              <a:gd name="connsiteY0" fmla="*/ 0 h 4324698"/>
              <a:gd name="connsiteX1" fmla="*/ 6612304 w 6959015"/>
              <a:gd name="connsiteY1" fmla="*/ 0 h 4324698"/>
              <a:gd name="connsiteX2" fmla="*/ 6959015 w 6959015"/>
              <a:gd name="connsiteY2" fmla="*/ 346711 h 4324698"/>
              <a:gd name="connsiteX3" fmla="*/ 6959015 w 6959015"/>
              <a:gd name="connsiteY3" fmla="*/ 3977987 h 4324698"/>
              <a:gd name="connsiteX4" fmla="*/ 6612304 w 6959015"/>
              <a:gd name="connsiteY4" fmla="*/ 4324698 h 4324698"/>
              <a:gd name="connsiteX5" fmla="*/ 346711 w 6959015"/>
              <a:gd name="connsiteY5" fmla="*/ 4324698 h 4324698"/>
              <a:gd name="connsiteX6" fmla="*/ 0 w 6959015"/>
              <a:gd name="connsiteY6" fmla="*/ 3977987 h 4324698"/>
              <a:gd name="connsiteX7" fmla="*/ 0 w 6959015"/>
              <a:gd name="connsiteY7" fmla="*/ 346711 h 4324698"/>
              <a:gd name="connsiteX8" fmla="*/ 346711 w 6959015"/>
              <a:gd name="connsiteY8" fmla="*/ 0 h 432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9015" h="4324698">
                <a:moveTo>
                  <a:pt x="346711" y="0"/>
                </a:moveTo>
                <a:lnTo>
                  <a:pt x="6612304" y="0"/>
                </a:lnTo>
                <a:cubicBezTo>
                  <a:pt x="6803787" y="0"/>
                  <a:pt x="6959015" y="155228"/>
                  <a:pt x="6959015" y="346711"/>
                </a:cubicBezTo>
                <a:lnTo>
                  <a:pt x="6959015" y="3977987"/>
                </a:lnTo>
                <a:cubicBezTo>
                  <a:pt x="6959015" y="4169470"/>
                  <a:pt x="6803787" y="4324698"/>
                  <a:pt x="6612304" y="4324698"/>
                </a:cubicBezTo>
                <a:lnTo>
                  <a:pt x="346711" y="4324698"/>
                </a:lnTo>
                <a:cubicBezTo>
                  <a:pt x="155228" y="4324698"/>
                  <a:pt x="0" y="4169470"/>
                  <a:pt x="0" y="3977987"/>
                </a:cubicBezTo>
                <a:lnTo>
                  <a:pt x="0" y="346711"/>
                </a:lnTo>
                <a:cubicBezTo>
                  <a:pt x="0" y="155228"/>
                  <a:pt x="155228" y="0"/>
                  <a:pt x="346711" y="0"/>
                </a:cubicBezTo>
                <a:close/>
              </a:path>
            </a:pathLst>
          </a:cu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4602DC59-3BB0-5688-E748-2EF1A1B7FBEB}"/>
              </a:ext>
            </a:extLst>
          </p:cNvPr>
          <p:cNvGrpSpPr/>
          <p:nvPr/>
        </p:nvGrpSpPr>
        <p:grpSpPr>
          <a:xfrm>
            <a:off x="3294285" y="188502"/>
            <a:ext cx="3298066" cy="773336"/>
            <a:chOff x="8362462" y="1862051"/>
            <a:chExt cx="3298066" cy="773336"/>
          </a:xfrm>
        </p:grpSpPr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5ABF66CB-35B9-A6D2-BAD3-100406FFECA5}"/>
                </a:ext>
              </a:extLst>
            </p:cNvPr>
            <p:cNvSpPr txBox="1"/>
            <p:nvPr/>
          </p:nvSpPr>
          <p:spPr>
            <a:xfrm>
              <a:off x="8362462" y="1862051"/>
              <a:ext cx="23382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CONCLU</a:t>
              </a:r>
            </a:p>
          </p:txBody>
        </p:sp>
        <p:sp>
          <p:nvSpPr>
            <p:cNvPr id="54" name="TextBox 35">
              <a:extLst>
                <a:ext uri="{FF2B5EF4-FFF2-40B4-BE49-F238E27FC236}">
                  <a16:creationId xmlns:a16="http://schemas.microsoft.com/office/drawing/2014/main" id="{C52A6A71-6846-C7D6-8BE5-0B5141AC81B8}"/>
                </a:ext>
              </a:extLst>
            </p:cNvPr>
            <p:cNvSpPr txBox="1"/>
            <p:nvPr/>
          </p:nvSpPr>
          <p:spPr>
            <a:xfrm>
              <a:off x="10305670" y="1865946"/>
              <a:ext cx="13548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SION</a:t>
              </a:r>
            </a:p>
          </p:txBody>
        </p:sp>
      </p:grpSp>
      <p:pic>
        <p:nvPicPr>
          <p:cNvPr id="10" name="Picture 2" descr="HTML CSS JS Sticker Logo Laptop Tablet Phone Coder Pack - Etsy">
            <a:extLst>
              <a:ext uri="{FF2B5EF4-FFF2-40B4-BE49-F238E27FC236}">
                <a16:creationId xmlns:a16="http://schemas.microsoft.com/office/drawing/2014/main" id="{3CF6B951-A5C9-33B5-6A54-1A5AD2ACF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 t="22749" r="64033" b="28288"/>
          <a:stretch/>
        </p:blipFill>
        <p:spPr bwMode="auto">
          <a:xfrm>
            <a:off x="3095803" y="1600200"/>
            <a:ext cx="736962" cy="9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ML CSS JS Sticker Logo Laptop Tablet Phone Coder Pack - Etsy">
            <a:extLst>
              <a:ext uri="{FF2B5EF4-FFF2-40B4-BE49-F238E27FC236}">
                <a16:creationId xmlns:a16="http://schemas.microsoft.com/office/drawing/2014/main" id="{2081A349-018D-3983-7DC2-5A897CFAE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7" t="23800" r="6092" b="27237"/>
          <a:stretch/>
        </p:blipFill>
        <p:spPr bwMode="auto">
          <a:xfrm>
            <a:off x="2976733" y="3200618"/>
            <a:ext cx="661648" cy="8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ML CSS JS Sticker Logo Laptop Tablet Phone Coder Pack - Etsy">
            <a:extLst>
              <a:ext uri="{FF2B5EF4-FFF2-40B4-BE49-F238E27FC236}">
                <a16:creationId xmlns:a16="http://schemas.microsoft.com/office/drawing/2014/main" id="{BC320B77-7465-5687-4D7F-187910262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3" t="23653" r="35036" b="27384"/>
          <a:stretch/>
        </p:blipFill>
        <p:spPr bwMode="auto">
          <a:xfrm>
            <a:off x="3438701" y="4486157"/>
            <a:ext cx="739278" cy="98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B2F709B-C5EC-4FA6-A0F9-B9FDE7611FA7}"/>
              </a:ext>
            </a:extLst>
          </p:cNvPr>
          <p:cNvSpPr/>
          <p:nvPr/>
        </p:nvSpPr>
        <p:spPr>
          <a:xfrm>
            <a:off x="5202289" y="2490655"/>
            <a:ext cx="1715202" cy="24010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6" name="Picture 2" descr="finition des tâches du projet ou conclusion du travail effectué, concept de  gestion de projet ou de plan de processus, homme d'affaires intelligent  utilisant un stylo pour vérifier la case à cocher">
            <a:extLst>
              <a:ext uri="{FF2B5EF4-FFF2-40B4-BE49-F238E27FC236}">
                <a16:creationId xmlns:a16="http://schemas.microsoft.com/office/drawing/2014/main" id="{55D57B3D-BB33-F976-8346-397FA14D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79" y="2351371"/>
            <a:ext cx="3876412" cy="25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B118B5C7-92C8-6F06-B5D7-6196A2A450EF}"/>
              </a:ext>
            </a:extLst>
          </p:cNvPr>
          <p:cNvGrpSpPr/>
          <p:nvPr/>
        </p:nvGrpSpPr>
        <p:grpSpPr>
          <a:xfrm>
            <a:off x="8110343" y="1792157"/>
            <a:ext cx="1058759" cy="2092083"/>
            <a:chOff x="8525811" y="3016825"/>
            <a:chExt cx="1058759" cy="2092083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8363894E-EC6B-20AB-73EA-DFAD20ABCFC5}"/>
                </a:ext>
              </a:extLst>
            </p:cNvPr>
            <p:cNvSpPr/>
            <p:nvPr/>
          </p:nvSpPr>
          <p:spPr>
            <a:xfrm>
              <a:off x="8860263" y="4532599"/>
              <a:ext cx="724307" cy="5763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9" name="Picture 2" descr="How To Install And Use Git On Windows End to End | by Sahil Tiwari | Medium">
              <a:extLst>
                <a:ext uri="{FF2B5EF4-FFF2-40B4-BE49-F238E27FC236}">
                  <a16:creationId xmlns:a16="http://schemas.microsoft.com/office/drawing/2014/main" id="{F6471F1A-F558-A047-5ECC-33D792CF0A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65" t="14530" r="7140" b="25018"/>
            <a:stretch/>
          </p:blipFill>
          <p:spPr bwMode="auto">
            <a:xfrm>
              <a:off x="8925239" y="4548685"/>
              <a:ext cx="606768" cy="503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80D38C92-3205-01A2-A093-411B9CDA6CE7}"/>
                </a:ext>
              </a:extLst>
            </p:cNvPr>
            <p:cNvSpPr/>
            <p:nvPr/>
          </p:nvSpPr>
          <p:spPr>
            <a:xfrm>
              <a:off x="8525811" y="3016825"/>
              <a:ext cx="1002041" cy="5763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777918F-B5DB-3CAA-FB5F-BB6421745AA9}"/>
              </a:ext>
            </a:extLst>
          </p:cNvPr>
          <p:cNvGrpSpPr/>
          <p:nvPr/>
        </p:nvGrpSpPr>
        <p:grpSpPr>
          <a:xfrm>
            <a:off x="7806679" y="4710545"/>
            <a:ext cx="1319742" cy="583827"/>
            <a:chOff x="7849360" y="4376056"/>
            <a:chExt cx="1319742" cy="583827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05DFABFD-03B0-5774-84BC-1B356FAECB9C}"/>
                </a:ext>
              </a:extLst>
            </p:cNvPr>
            <p:cNvSpPr/>
            <p:nvPr/>
          </p:nvSpPr>
          <p:spPr>
            <a:xfrm>
              <a:off x="7895986" y="4383574"/>
              <a:ext cx="1220553" cy="5763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2" name="Picture 2" descr="Heroku Apache Kafka expliqué">
              <a:extLst>
                <a:ext uri="{FF2B5EF4-FFF2-40B4-BE49-F238E27FC236}">
                  <a16:creationId xmlns:a16="http://schemas.microsoft.com/office/drawing/2014/main" id="{E63A1043-7348-F240-28E4-56E6382EE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9360" y="4376056"/>
              <a:ext cx="1319742" cy="556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ow To Install And Use Git On Windows End to End | by Sahil Tiwari | Medium">
            <a:extLst>
              <a:ext uri="{FF2B5EF4-FFF2-40B4-BE49-F238E27FC236}">
                <a16:creationId xmlns:a16="http://schemas.microsoft.com/office/drawing/2014/main" id="{4D70F4DD-C281-8860-8D7E-113AEFF6A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31434" r="50000" b="33165"/>
          <a:stretch/>
        </p:blipFill>
        <p:spPr bwMode="auto">
          <a:xfrm>
            <a:off x="8089374" y="1823771"/>
            <a:ext cx="1056812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1,109 Unchecked Images, Stock Photos &amp; Vectors | Shutterstock">
            <a:extLst>
              <a:ext uri="{FF2B5EF4-FFF2-40B4-BE49-F238E27FC236}">
                <a16:creationId xmlns:a16="http://schemas.microsoft.com/office/drawing/2014/main" id="{00D938E8-F3C9-5963-845E-13BFD2191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46124" r="68215" b="9571"/>
          <a:stretch/>
        </p:blipFill>
        <p:spPr bwMode="auto">
          <a:xfrm>
            <a:off x="3395177" y="2011656"/>
            <a:ext cx="437588" cy="46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1,109 Unchecked Images, Stock Photos &amp; Vectors | Shutterstock">
            <a:extLst>
              <a:ext uri="{FF2B5EF4-FFF2-40B4-BE49-F238E27FC236}">
                <a16:creationId xmlns:a16="http://schemas.microsoft.com/office/drawing/2014/main" id="{A3E7F33D-2EB0-566E-0A9A-BBEDDD5CE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46124" r="68215" b="9571"/>
          <a:stretch/>
        </p:blipFill>
        <p:spPr bwMode="auto">
          <a:xfrm>
            <a:off x="3189552" y="3509963"/>
            <a:ext cx="437588" cy="46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1,109 Unchecked Images, Stock Photos &amp; Vectors | Shutterstock">
            <a:extLst>
              <a:ext uri="{FF2B5EF4-FFF2-40B4-BE49-F238E27FC236}">
                <a16:creationId xmlns:a16="http://schemas.microsoft.com/office/drawing/2014/main" id="{3FFB6778-DFFD-FD8F-7A38-C6E10833A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46124" r="68215" b="9571"/>
          <a:stretch/>
        </p:blipFill>
        <p:spPr bwMode="auto">
          <a:xfrm>
            <a:off x="3661866" y="4900219"/>
            <a:ext cx="437588" cy="46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spectives and Human Mind - Pictured As Word Perspectives Inside a Head  To Symbolize Relation between Perspectives and the Human Stock Illustration  - Illustration of poster, render: 172328354">
            <a:extLst>
              <a:ext uri="{FF2B5EF4-FFF2-40B4-BE49-F238E27FC236}">
                <a16:creationId xmlns:a16="http://schemas.microsoft.com/office/drawing/2014/main" id="{46D6EA0A-F6D6-774D-90EB-80E0FBD4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0" y="5146306"/>
            <a:ext cx="2326914" cy="16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3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248504" y="-2716021"/>
            <a:ext cx="16108541" cy="11844098"/>
            <a:chOff x="-2248504" y="-2716021"/>
            <a:chExt cx="16108541" cy="11844098"/>
          </a:xfrm>
        </p:grpSpPr>
        <p:grpSp>
          <p:nvGrpSpPr>
            <p:cNvPr id="9" name="Group 8"/>
            <p:cNvGrpSpPr/>
            <p:nvPr/>
          </p:nvGrpSpPr>
          <p:grpSpPr>
            <a:xfrm>
              <a:off x="3164143" y="2525017"/>
              <a:ext cx="6959015" cy="1635104"/>
              <a:chOff x="1138722" y="704822"/>
              <a:chExt cx="6959015" cy="163510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722" y="704823"/>
                <a:ext cx="3805238" cy="650929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943960" y="704822"/>
                <a:ext cx="3099659" cy="650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C00000"/>
                    </a:solidFill>
                  </a:rPr>
                  <a:t>REPLICATE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6F51F-6668-275C-E22B-D7EFBAD73225}"/>
                  </a:ext>
                </a:extLst>
              </p:cNvPr>
              <p:cNvSpPr/>
              <p:nvPr/>
            </p:nvSpPr>
            <p:spPr>
              <a:xfrm>
                <a:off x="1138722" y="1688996"/>
                <a:ext cx="6959015" cy="650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THANKS FOR LISTENING</a:t>
                </a:r>
              </a:p>
            </p:txBody>
          </p:sp>
        </p:grpSp>
        <p:sp>
          <p:nvSpPr>
            <p:cNvPr id="10" name="Flowchart: Display 9"/>
            <p:cNvSpPr/>
            <p:nvPr/>
          </p:nvSpPr>
          <p:spPr>
            <a:xfrm rot="3242117">
              <a:off x="-2267220" y="-2697305"/>
              <a:ext cx="5004283" cy="4966852"/>
            </a:xfrm>
            <a:prstGeom prst="flowChartDisp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isplay 12"/>
            <p:cNvSpPr/>
            <p:nvPr/>
          </p:nvSpPr>
          <p:spPr>
            <a:xfrm rot="13760901">
              <a:off x="9403308" y="4671349"/>
              <a:ext cx="4540155" cy="4373302"/>
            </a:xfrm>
            <a:prstGeom prst="flowChartDispla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131</Words>
  <Application>Microsoft Office PowerPoint</Application>
  <PresentationFormat>Grand écran</PresentationFormat>
  <Paragraphs>84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Perpetua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Bob-loco</dc:creator>
  <cp:lastModifiedBy>Mathieu</cp:lastModifiedBy>
  <cp:revision>27</cp:revision>
  <dcterms:created xsi:type="dcterms:W3CDTF">2022-10-20T12:37:38Z</dcterms:created>
  <dcterms:modified xsi:type="dcterms:W3CDTF">2022-10-21T11:18:04Z</dcterms:modified>
</cp:coreProperties>
</file>