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Romaric Kuete</dc:creator>
  <cp:keywords>DAFImYNnVzk,BAFICXsYxo8</cp:keywords>
  <dc:title>EXERSICE ON P-B-R-2022 PROJECT</dc:title>
  <dcterms:created xsi:type="dcterms:W3CDTF">2022-08-07T17:48:40Z</dcterms:created>
  <dcterms:modified xsi:type="dcterms:W3CDTF">2022-08-07T17:48:40Z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2022-08-07T00:00:00Z</vt:filetime>
  </property>
  <property fmtid="{D5CDD505-2E9C-101B-9397-08002B2CF9AE}" pid="3" name="Creator">
    <vt:lpwstr>Canva</vt:lpwstr>
  </property>
  <property fmtid="{D5CDD505-2E9C-101B-9397-08002B2CF9AE}" pid="4" name="LastSaved">
    <vt:filetime>2022-08-07T00:00:00Z</vt:filetime>
  </property>
</Properties>
</file>