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5"/>
  </p:normalViewPr>
  <p:slideViewPr>
    <p:cSldViewPr snapToGrid="0">
      <p:cViewPr>
        <p:scale>
          <a:sx n="100" d="100"/>
          <a:sy n="100" d="100"/>
        </p:scale>
        <p:origin x="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BACF-41FD-C8B3-06ED-588D5A2AB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B1553-F9A8-0EC5-A604-6FDB7EFAA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3D7C-99F6-60C0-C5F3-82F98C0C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DFC0-FD2F-A467-807A-18453738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1CD8-253B-6123-0736-C024876F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BC19-FEF5-E8B3-1A94-2C84F7D8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C45C8-B7D8-C9F1-CDA5-341DB3E2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299FF-D9B1-75EE-B697-97A95D9C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22C03-9C37-66F8-57DD-045A2342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818D-8E65-3B0E-63FE-0D8A99F7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230C-DDBE-79A5-591B-62883D169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E5C39-AEBC-4F13-5C1A-519D59F73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6A11-85A7-CB61-CB59-886163CE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BB68-BCB6-78F1-D685-7208EFE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E3E35-3257-2F6A-4A62-0ABF326A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662-BBD4-3703-4E76-C97D169B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983D-FAEF-8BCA-3C70-8B236894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6FB6-9112-5773-8420-3AD914C2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8C42-5DD7-F6D0-7573-28F6F6ED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6D93-ACBB-4BAC-1668-D453FB8D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4CA9-4012-998C-519E-57810D57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C3353-0F5B-615A-C80B-84E9ED88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8426-D305-1686-3F09-B47C02E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5B0F-A724-77A1-E155-297759AE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FBB0-0F4C-4F3D-862D-4ED85191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5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A61D-DC67-43A9-370E-0E212FAF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D7CE-DF21-D631-0F74-7355F991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ADFD-9C21-C5A2-2608-A48D67053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01E34-CC8F-2A58-37C7-5AC14692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E56C-9F63-268B-5A71-2648D796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1388D-0548-B103-3968-9FAC97DF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293A-0E5A-950F-CA8D-3B859EBB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E430-8B20-CA13-2745-58CDF20D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30998-8929-B835-7BF3-D81803BDD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16DEA-253E-F0A4-D222-B7C122520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BA1B5-65A4-B456-7802-A86CD8C3C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7D918-ACB9-A12D-81F4-7077A22E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9AB9C-18D2-405B-B9C2-47C35431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4D166-809A-A542-B584-FC6AD4A8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268-4443-319F-0E5B-A6E09A78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7D6F9-0B6A-22D6-0E72-BE6301DC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33001-6C55-EA1F-D5E7-3F14311C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91F4-41A8-7FA6-A2C0-8FA53805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11024-717F-E26A-25D0-A765F13E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8A5CD-EEFE-3D6F-5C0C-7618B75A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3DA54-A4A2-B853-EDB1-3743F09A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1D53-1549-3149-FF7A-F10A9954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D759-DAF7-D536-44E3-96B2CD73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F5E9-15EF-A50B-7A11-F887F3B6B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954B-3048-E491-8DB5-6E8C697D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702F1-B74C-23D0-AB61-9319F38F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81B1-68C2-94B9-B7DC-1BC80CF4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EAA-54A0-4DA3-E79B-648F5147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91970-B8DD-9D36-635B-305C0375A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281BC-BFBA-21AC-AF88-97B11883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0E52-998A-E324-CCF3-C5A5E07D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9FF82-3529-95AD-51FE-C0B37EC9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F5136-8227-2FDD-A7E1-E724F33A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EB07B-2931-5ADE-696A-C4C81F2E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B595C-DD1F-79D8-FEA6-069C5C02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751F-AC71-81CD-8A72-42AE5A559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83E84-2B32-2743-A9DE-BDBB033580E4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4DAB-20CB-AA5B-BDCB-4E41C281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510E-2DD8-439B-75D2-2666F0BFA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E4C4A-C356-2940-9E11-7ED6E1BC8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7BEE-E90C-BAD8-DCEE-68EA53F23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E1F82-DC51-C39D-CAE2-89C7A4E80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F1EF1F-2E74-5903-04B9-B652858F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69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82E04F-9AAB-7893-9445-0A039FEF9E15}"/>
              </a:ext>
            </a:extLst>
          </p:cNvPr>
          <p:cNvSpPr/>
          <p:nvPr/>
        </p:nvSpPr>
        <p:spPr>
          <a:xfrm>
            <a:off x="6048104" y="1038496"/>
            <a:ext cx="483326" cy="276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A36A8-E036-E381-4644-20BB015E598C}"/>
              </a:ext>
            </a:extLst>
          </p:cNvPr>
          <p:cNvSpPr/>
          <p:nvPr/>
        </p:nvSpPr>
        <p:spPr>
          <a:xfrm>
            <a:off x="581297" y="1038497"/>
            <a:ext cx="648790" cy="276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73FC8-A641-E623-251C-5AEC494856A9}"/>
              </a:ext>
            </a:extLst>
          </p:cNvPr>
          <p:cNvSpPr/>
          <p:nvPr/>
        </p:nvSpPr>
        <p:spPr>
          <a:xfrm>
            <a:off x="2902131" y="1038495"/>
            <a:ext cx="879565" cy="276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A2D66-1C22-12D4-58DB-37BECBF0D467}"/>
              </a:ext>
            </a:extLst>
          </p:cNvPr>
          <p:cNvSpPr/>
          <p:nvPr/>
        </p:nvSpPr>
        <p:spPr>
          <a:xfrm>
            <a:off x="1486989" y="1038495"/>
            <a:ext cx="1040674" cy="276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99A54D-F479-6BC9-3AEA-0958336711A1}"/>
              </a:ext>
            </a:extLst>
          </p:cNvPr>
          <p:cNvSpPr/>
          <p:nvPr/>
        </p:nvSpPr>
        <p:spPr>
          <a:xfrm>
            <a:off x="4970417" y="1038494"/>
            <a:ext cx="300448" cy="276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2897C-4058-1FB9-5186-3D81DD949893}"/>
              </a:ext>
            </a:extLst>
          </p:cNvPr>
          <p:cNvSpPr/>
          <p:nvPr/>
        </p:nvSpPr>
        <p:spPr>
          <a:xfrm>
            <a:off x="6921136" y="1038493"/>
            <a:ext cx="576943" cy="276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A3583-EC19-1C71-1CA5-0F83DC3DB8AC}"/>
              </a:ext>
            </a:extLst>
          </p:cNvPr>
          <p:cNvSpPr/>
          <p:nvPr/>
        </p:nvSpPr>
        <p:spPr>
          <a:xfrm>
            <a:off x="370114" y="4922465"/>
            <a:ext cx="2233749" cy="158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Stark</dc:creator>
  <cp:lastModifiedBy>Billy Stark</cp:lastModifiedBy>
  <cp:revision>1</cp:revision>
  <dcterms:created xsi:type="dcterms:W3CDTF">2024-09-25T11:41:44Z</dcterms:created>
  <dcterms:modified xsi:type="dcterms:W3CDTF">2024-09-25T11:50:23Z</dcterms:modified>
</cp:coreProperties>
</file>