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NZ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NZ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44F4C-8F28-400F-B56C-F2E746D4DDCB}" type="datetimeFigureOut">
              <a:rPr lang="en-NZ" smtClean="0"/>
              <a:t>15/06/2013</a:t>
            </a:fld>
            <a:endParaRPr lang="en-NZ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31580-5450-425C-8FEC-7E0AD6A8954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55094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NZ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NZ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44F4C-8F28-400F-B56C-F2E746D4DDCB}" type="datetimeFigureOut">
              <a:rPr lang="en-NZ" smtClean="0"/>
              <a:t>15/06/2013</a:t>
            </a:fld>
            <a:endParaRPr lang="en-NZ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31580-5450-425C-8FEC-7E0AD6A8954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9307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NZ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NZ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44F4C-8F28-400F-B56C-F2E746D4DDCB}" type="datetimeFigureOut">
              <a:rPr lang="en-NZ" smtClean="0"/>
              <a:t>15/06/2013</a:t>
            </a:fld>
            <a:endParaRPr lang="en-NZ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31580-5450-425C-8FEC-7E0AD6A8954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62139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NZ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NZ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44F4C-8F28-400F-B56C-F2E746D4DDCB}" type="datetimeFigureOut">
              <a:rPr lang="en-NZ" smtClean="0"/>
              <a:t>15/06/2013</a:t>
            </a:fld>
            <a:endParaRPr lang="en-NZ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31580-5450-425C-8FEC-7E0AD6A8954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32729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NZ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44F4C-8F28-400F-B56C-F2E746D4DDCB}" type="datetimeFigureOut">
              <a:rPr lang="en-NZ" smtClean="0"/>
              <a:t>15/06/2013</a:t>
            </a:fld>
            <a:endParaRPr lang="en-NZ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31580-5450-425C-8FEC-7E0AD6A8954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2238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NZ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NZ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NZ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44F4C-8F28-400F-B56C-F2E746D4DDCB}" type="datetimeFigureOut">
              <a:rPr lang="en-NZ" smtClean="0"/>
              <a:t>15/06/2013</a:t>
            </a:fld>
            <a:endParaRPr lang="en-NZ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31580-5450-425C-8FEC-7E0AD6A8954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84096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NZ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NZ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NZ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44F4C-8F28-400F-B56C-F2E746D4DDCB}" type="datetimeFigureOut">
              <a:rPr lang="en-NZ" smtClean="0"/>
              <a:t>15/06/2013</a:t>
            </a:fld>
            <a:endParaRPr lang="en-NZ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31580-5450-425C-8FEC-7E0AD6A8954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7601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NZ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44F4C-8F28-400F-B56C-F2E746D4DDCB}" type="datetimeFigureOut">
              <a:rPr lang="en-NZ" smtClean="0"/>
              <a:t>15/06/2013</a:t>
            </a:fld>
            <a:endParaRPr lang="en-NZ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31580-5450-425C-8FEC-7E0AD6A8954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10311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44F4C-8F28-400F-B56C-F2E746D4DDCB}" type="datetimeFigureOut">
              <a:rPr lang="en-NZ" smtClean="0"/>
              <a:t>15/06/2013</a:t>
            </a:fld>
            <a:endParaRPr lang="en-NZ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31580-5450-425C-8FEC-7E0AD6A8954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18648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NZ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NZ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44F4C-8F28-400F-B56C-F2E746D4DDCB}" type="datetimeFigureOut">
              <a:rPr lang="en-NZ" smtClean="0"/>
              <a:t>15/06/2013</a:t>
            </a:fld>
            <a:endParaRPr lang="en-NZ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31580-5450-425C-8FEC-7E0AD6A8954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60815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NZ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44F4C-8F28-400F-B56C-F2E746D4DDCB}" type="datetimeFigureOut">
              <a:rPr lang="en-NZ" smtClean="0"/>
              <a:t>15/06/2013</a:t>
            </a:fld>
            <a:endParaRPr lang="en-NZ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31580-5450-425C-8FEC-7E0AD6A8954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5074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NZ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NZ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44F4C-8F28-400F-B56C-F2E746D4DDCB}" type="datetimeFigureOut">
              <a:rPr lang="en-NZ" smtClean="0"/>
              <a:t>15/06/2013</a:t>
            </a:fld>
            <a:endParaRPr lang="en-NZ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31580-5450-425C-8FEC-7E0AD6A8954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29954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509120"/>
            <a:ext cx="6400800" cy="1129680"/>
          </a:xfrm>
        </p:spPr>
        <p:txBody>
          <a:bodyPr/>
          <a:lstStyle/>
          <a:p>
            <a:r>
              <a:rPr lang="en-US" dirty="0" smtClean="0"/>
              <a:t>Because they are same</a:t>
            </a:r>
            <a:endParaRPr lang="en-NZ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5240628"/>
              </p:ext>
            </p:extLst>
          </p:nvPr>
        </p:nvGraphicFramePr>
        <p:xfrm>
          <a:off x="1475656" y="2492896"/>
          <a:ext cx="609600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</a:tblGrid>
              <a:tr h="370840"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↓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↓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NZ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NZ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NZ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b[k]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0873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Z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2812313"/>
              </p:ext>
            </p:extLst>
          </p:nvPr>
        </p:nvGraphicFramePr>
        <p:xfrm>
          <a:off x="1475656" y="2492896"/>
          <a:ext cx="609600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</a:tblGrid>
              <a:tr h="370840"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↓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↓</a:t>
                      </a:r>
                      <a:endParaRPr lang="en-NZ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NZ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NZ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NZ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b[k]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6676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Z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3176327"/>
              </p:ext>
            </p:extLst>
          </p:nvPr>
        </p:nvGraphicFramePr>
        <p:xfrm>
          <a:off x="1475656" y="2492896"/>
          <a:ext cx="609600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</a:tblGrid>
              <a:tr h="370840"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↓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NZ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↓</a:t>
                      </a:r>
                      <a:endParaRPr lang="en-NZ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NZ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NZ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NZ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b[k]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9622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Z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6706840"/>
              </p:ext>
            </p:extLst>
          </p:nvPr>
        </p:nvGraphicFramePr>
        <p:xfrm>
          <a:off x="1475656" y="2492896"/>
          <a:ext cx="609600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</a:tblGrid>
              <a:tr h="370840"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↓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NZ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NZ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↓</a:t>
                      </a:r>
                      <a:endParaRPr lang="en-NZ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NZ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NZ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NZ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b[k]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041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Z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357808"/>
              </p:ext>
            </p:extLst>
          </p:nvPr>
        </p:nvGraphicFramePr>
        <p:xfrm>
          <a:off x="1475656" y="2492896"/>
          <a:ext cx="609600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</a:tblGrid>
              <a:tr h="370840"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↓</a:t>
                      </a:r>
                      <a:endParaRPr lang="en-NZ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NZ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NZ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↓</a:t>
                      </a:r>
                      <a:endParaRPr lang="en-NZ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NZ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NZ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NZ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b[k]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4101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204</Words>
  <Application>Microsoft Office PowerPoint</Application>
  <PresentationFormat>全屏显示(4:3)</PresentationFormat>
  <Paragraphs>191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University of Canterbury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Liguo Jiao</dc:creator>
  <cp:lastModifiedBy>Liguo Jiao</cp:lastModifiedBy>
  <cp:revision>1</cp:revision>
  <dcterms:created xsi:type="dcterms:W3CDTF">2013-06-15T10:15:18Z</dcterms:created>
  <dcterms:modified xsi:type="dcterms:W3CDTF">2013-06-15T10:22:24Z</dcterms:modified>
</cp:coreProperties>
</file>