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64" r:id="rId5"/>
    <p:sldId id="265" r:id="rId6"/>
    <p:sldId id="258" r:id="rId7"/>
    <p:sldId id="260" r:id="rId8"/>
    <p:sldId id="262" r:id="rId9"/>
    <p:sldId id="261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DCBAC-0D18-40B6-B768-5ECD353FB49A}" v="4898" dt="2023-05-07T22:47:43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zhou Yan" userId="a75ede68a6fa3f28" providerId="LiveId" clId="{DC6DCBAC-0D18-40B6-B768-5ECD353FB49A}"/>
    <pc:docChg chg="undo redo custSel addSld delSld modSld sldOrd">
      <pc:chgData name="Yunzhou Yan" userId="a75ede68a6fa3f28" providerId="LiveId" clId="{DC6DCBAC-0D18-40B6-B768-5ECD353FB49A}" dt="2023-05-08T03:19:00.773" v="8426" actId="20577"/>
      <pc:docMkLst>
        <pc:docMk/>
      </pc:docMkLst>
      <pc:sldChg chg="modSp mod">
        <pc:chgData name="Yunzhou Yan" userId="a75ede68a6fa3f28" providerId="LiveId" clId="{DC6DCBAC-0D18-40B6-B768-5ECD353FB49A}" dt="2023-05-07T22:36:46.245" v="6860" actId="20577"/>
        <pc:sldMkLst>
          <pc:docMk/>
          <pc:sldMk cId="3011771536" sldId="257"/>
        </pc:sldMkLst>
        <pc:spChg chg="mod">
          <ac:chgData name="Yunzhou Yan" userId="a75ede68a6fa3f28" providerId="LiveId" clId="{DC6DCBAC-0D18-40B6-B768-5ECD353FB49A}" dt="2023-05-07T22:36:46.245" v="6860" actId="20577"/>
          <ac:spMkLst>
            <pc:docMk/>
            <pc:sldMk cId="3011771536" sldId="257"/>
            <ac:spMk id="3" creationId="{6D72618E-1EAE-7C00-0CFB-F8C81A9437D5}"/>
          </ac:spMkLst>
        </pc:spChg>
      </pc:sldChg>
      <pc:sldChg chg="modSp">
        <pc:chgData name="Yunzhou Yan" userId="a75ede68a6fa3f28" providerId="LiveId" clId="{DC6DCBAC-0D18-40B6-B768-5ECD353FB49A}" dt="2023-05-05T20:40:22.351" v="2570" actId="20577"/>
        <pc:sldMkLst>
          <pc:docMk/>
          <pc:sldMk cId="3657925097" sldId="258"/>
        </pc:sldMkLst>
        <pc:spChg chg="mod">
          <ac:chgData name="Yunzhou Yan" userId="a75ede68a6fa3f28" providerId="LiveId" clId="{DC6DCBAC-0D18-40B6-B768-5ECD353FB49A}" dt="2023-05-05T20:40:22.351" v="2570" actId="20577"/>
          <ac:spMkLst>
            <pc:docMk/>
            <pc:sldMk cId="3657925097" sldId="258"/>
            <ac:spMk id="3" creationId="{2B35DA5E-7F1F-8E6D-0E4B-7B33CF4D8961}"/>
          </ac:spMkLst>
        </pc:spChg>
      </pc:sldChg>
      <pc:sldChg chg="addSp delSp modSp mod">
        <pc:chgData name="Yunzhou Yan" userId="a75ede68a6fa3f28" providerId="LiveId" clId="{DC6DCBAC-0D18-40B6-B768-5ECD353FB49A}" dt="2023-05-07T22:46:17.241" v="7278" actId="2164"/>
        <pc:sldMkLst>
          <pc:docMk/>
          <pc:sldMk cId="2202899198" sldId="259"/>
        </pc:sldMkLst>
        <pc:spChg chg="add del">
          <ac:chgData name="Yunzhou Yan" userId="a75ede68a6fa3f28" providerId="LiveId" clId="{DC6DCBAC-0D18-40B6-B768-5ECD353FB49A}" dt="2023-05-07T22:38:07.634" v="6882" actId="3680"/>
          <ac:spMkLst>
            <pc:docMk/>
            <pc:sldMk cId="2202899198" sldId="259"/>
            <ac:spMk id="5" creationId="{23EEB121-6849-1063-3F25-241FEFB6094F}"/>
          </ac:spMkLst>
        </pc:spChg>
        <pc:graphicFrameChg chg="add del mod ord modGraphic">
          <ac:chgData name="Yunzhou Yan" userId="a75ede68a6fa3f28" providerId="LiveId" clId="{DC6DCBAC-0D18-40B6-B768-5ECD353FB49A}" dt="2023-05-07T22:38:03.986" v="6881" actId="3680"/>
          <ac:graphicFrameMkLst>
            <pc:docMk/>
            <pc:sldMk cId="2202899198" sldId="259"/>
            <ac:graphicFrameMk id="3" creationId="{94139D2D-5E6C-D04F-5421-22A7542C90F6}"/>
          </ac:graphicFrameMkLst>
        </pc:graphicFrameChg>
        <pc:graphicFrameChg chg="add mod ord modGraphic">
          <ac:chgData name="Yunzhou Yan" userId="a75ede68a6fa3f28" providerId="LiveId" clId="{DC6DCBAC-0D18-40B6-B768-5ECD353FB49A}" dt="2023-05-07T22:46:17.241" v="7278" actId="2164"/>
          <ac:graphicFrameMkLst>
            <pc:docMk/>
            <pc:sldMk cId="2202899198" sldId="259"/>
            <ac:graphicFrameMk id="4" creationId="{4A629384-381E-66B1-7569-142F26FFF2F9}"/>
          </ac:graphicFrameMkLst>
        </pc:graphicFrameChg>
        <pc:graphicFrameChg chg="mod modGraphic">
          <ac:chgData name="Yunzhou Yan" userId="a75ede68a6fa3f28" providerId="LiveId" clId="{DC6DCBAC-0D18-40B6-B768-5ECD353FB49A}" dt="2023-05-07T22:41:23.054" v="7064" actId="20577"/>
          <ac:graphicFrameMkLst>
            <pc:docMk/>
            <pc:sldMk cId="2202899198" sldId="259"/>
            <ac:graphicFrameMk id="7" creationId="{6B3A81D4-4C35-5B5B-0C7E-6484175FE31C}"/>
          </ac:graphicFrameMkLst>
        </pc:graphicFrameChg>
      </pc:sldChg>
      <pc:sldChg chg="modSp">
        <pc:chgData name="Yunzhou Yan" userId="a75ede68a6fa3f28" providerId="LiveId" clId="{DC6DCBAC-0D18-40B6-B768-5ECD353FB49A}" dt="2023-05-05T20:40:27.577" v="2572" actId="20577"/>
        <pc:sldMkLst>
          <pc:docMk/>
          <pc:sldMk cId="3660940815" sldId="260"/>
        </pc:sldMkLst>
        <pc:spChg chg="mod">
          <ac:chgData name="Yunzhou Yan" userId="a75ede68a6fa3f28" providerId="LiveId" clId="{DC6DCBAC-0D18-40B6-B768-5ECD353FB49A}" dt="2023-05-05T20:40:27.577" v="2572" actId="20577"/>
          <ac:spMkLst>
            <pc:docMk/>
            <pc:sldMk cId="3660940815" sldId="260"/>
            <ac:spMk id="3" creationId="{3193856C-4C2C-B671-55C9-F340400AF05B}"/>
          </ac:spMkLst>
        </pc:spChg>
      </pc:sldChg>
      <pc:sldChg chg="modSp mod">
        <pc:chgData name="Yunzhou Yan" userId="a75ede68a6fa3f28" providerId="LiveId" clId="{DC6DCBAC-0D18-40B6-B768-5ECD353FB49A}" dt="2023-05-05T20:41:00.855" v="2594" actId="20577"/>
        <pc:sldMkLst>
          <pc:docMk/>
          <pc:sldMk cId="934488413" sldId="261"/>
        </pc:sldMkLst>
        <pc:spChg chg="mod">
          <ac:chgData name="Yunzhou Yan" userId="a75ede68a6fa3f28" providerId="LiveId" clId="{DC6DCBAC-0D18-40B6-B768-5ECD353FB49A}" dt="2023-05-05T20:41:00.855" v="2594" actId="20577"/>
          <ac:spMkLst>
            <pc:docMk/>
            <pc:sldMk cId="934488413" sldId="261"/>
            <ac:spMk id="3" creationId="{697C25FE-C5A9-FD0A-3D07-F3FD6FEFC925}"/>
          </ac:spMkLst>
        </pc:spChg>
      </pc:sldChg>
      <pc:sldChg chg="modSp mod">
        <pc:chgData name="Yunzhou Yan" userId="a75ede68a6fa3f28" providerId="LiveId" clId="{DC6DCBAC-0D18-40B6-B768-5ECD353FB49A}" dt="2023-05-07T18:56:22.650" v="5837" actId="20577"/>
        <pc:sldMkLst>
          <pc:docMk/>
          <pc:sldMk cId="1598348935" sldId="262"/>
        </pc:sldMkLst>
        <pc:spChg chg="mod">
          <ac:chgData name="Yunzhou Yan" userId="a75ede68a6fa3f28" providerId="LiveId" clId="{DC6DCBAC-0D18-40B6-B768-5ECD353FB49A}" dt="2023-05-07T18:56:22.650" v="5837" actId="20577"/>
          <ac:spMkLst>
            <pc:docMk/>
            <pc:sldMk cId="1598348935" sldId="262"/>
            <ac:spMk id="2" creationId="{F0075807-6777-F21B-47B2-5AB8EC7C782F}"/>
          </ac:spMkLst>
        </pc:spChg>
        <pc:spChg chg="mod">
          <ac:chgData name="Yunzhou Yan" userId="a75ede68a6fa3f28" providerId="LiveId" clId="{DC6DCBAC-0D18-40B6-B768-5ECD353FB49A}" dt="2023-05-05T20:40:49.908" v="2584" actId="20577"/>
          <ac:spMkLst>
            <pc:docMk/>
            <pc:sldMk cId="1598348935" sldId="262"/>
            <ac:spMk id="3" creationId="{0795F5B7-AFD1-6D3E-1002-271EFEAD75BE}"/>
          </ac:spMkLst>
        </pc:spChg>
      </pc:sldChg>
      <pc:sldChg chg="modSp new mod">
        <pc:chgData name="Yunzhou Yan" userId="a75ede68a6fa3f28" providerId="LiveId" clId="{DC6DCBAC-0D18-40B6-B768-5ECD353FB49A}" dt="2023-05-07T19:10:54.910" v="6418"/>
        <pc:sldMkLst>
          <pc:docMk/>
          <pc:sldMk cId="1330844164" sldId="263"/>
        </pc:sldMkLst>
        <pc:spChg chg="mod">
          <ac:chgData name="Yunzhou Yan" userId="a75ede68a6fa3f28" providerId="LiveId" clId="{DC6DCBAC-0D18-40B6-B768-5ECD353FB49A}" dt="2023-03-30T03:49:55.146" v="485" actId="20577"/>
          <ac:spMkLst>
            <pc:docMk/>
            <pc:sldMk cId="1330844164" sldId="263"/>
            <ac:spMk id="2" creationId="{C4EF8939-4F3E-C3D2-D231-48FB5557C206}"/>
          </ac:spMkLst>
        </pc:spChg>
        <pc:spChg chg="mod">
          <ac:chgData name="Yunzhou Yan" userId="a75ede68a6fa3f28" providerId="LiveId" clId="{DC6DCBAC-0D18-40B6-B768-5ECD353FB49A}" dt="2023-05-07T19:10:54.910" v="6418"/>
          <ac:spMkLst>
            <pc:docMk/>
            <pc:sldMk cId="1330844164" sldId="263"/>
            <ac:spMk id="3" creationId="{F65FB4CF-142B-1501-0E55-7DB643165C43}"/>
          </ac:spMkLst>
        </pc:spChg>
      </pc:sldChg>
      <pc:sldChg chg="modSp new mod">
        <pc:chgData name="Yunzhou Yan" userId="a75ede68a6fa3f28" providerId="LiveId" clId="{DC6DCBAC-0D18-40B6-B768-5ECD353FB49A}" dt="2023-05-07T22:37:25.519" v="6879" actId="20577"/>
        <pc:sldMkLst>
          <pc:docMk/>
          <pc:sldMk cId="125535641" sldId="264"/>
        </pc:sldMkLst>
        <pc:spChg chg="mod">
          <ac:chgData name="Yunzhou Yan" userId="a75ede68a6fa3f28" providerId="LiveId" clId="{DC6DCBAC-0D18-40B6-B768-5ECD353FB49A}" dt="2023-05-06T18:43:25.086" v="3285" actId="20577"/>
          <ac:spMkLst>
            <pc:docMk/>
            <pc:sldMk cId="125535641" sldId="264"/>
            <ac:spMk id="2" creationId="{3A37E18D-9303-DDA6-7535-75BF4CDD6CAC}"/>
          </ac:spMkLst>
        </pc:spChg>
        <pc:spChg chg="mod">
          <ac:chgData name="Yunzhou Yan" userId="a75ede68a6fa3f28" providerId="LiveId" clId="{DC6DCBAC-0D18-40B6-B768-5ECD353FB49A}" dt="2023-05-07T22:37:25.519" v="6879" actId="20577"/>
          <ac:spMkLst>
            <pc:docMk/>
            <pc:sldMk cId="125535641" sldId="264"/>
            <ac:spMk id="3" creationId="{930C519F-726B-2272-B5FA-A0017998A45D}"/>
          </ac:spMkLst>
        </pc:spChg>
      </pc:sldChg>
      <pc:sldChg chg="modSp new mod">
        <pc:chgData name="Yunzhou Yan" userId="a75ede68a6fa3f28" providerId="LiveId" clId="{DC6DCBAC-0D18-40B6-B768-5ECD353FB49A}" dt="2023-05-07T22:41:44.347" v="7091" actId="20577"/>
        <pc:sldMkLst>
          <pc:docMk/>
          <pc:sldMk cId="4198188065" sldId="265"/>
        </pc:sldMkLst>
        <pc:spChg chg="mod">
          <ac:chgData name="Yunzhou Yan" userId="a75ede68a6fa3f28" providerId="LiveId" clId="{DC6DCBAC-0D18-40B6-B768-5ECD353FB49A}" dt="2023-05-06T18:43:42.021" v="3295" actId="20577"/>
          <ac:spMkLst>
            <pc:docMk/>
            <pc:sldMk cId="4198188065" sldId="265"/>
            <ac:spMk id="2" creationId="{412D631B-EC6A-580D-CC48-D48CFCB1E564}"/>
          </ac:spMkLst>
        </pc:spChg>
        <pc:spChg chg="mod">
          <ac:chgData name="Yunzhou Yan" userId="a75ede68a6fa3f28" providerId="LiveId" clId="{DC6DCBAC-0D18-40B6-B768-5ECD353FB49A}" dt="2023-05-07T22:41:44.347" v="7091" actId="20577"/>
          <ac:spMkLst>
            <pc:docMk/>
            <pc:sldMk cId="4198188065" sldId="265"/>
            <ac:spMk id="3" creationId="{2F99D6BC-DE9E-B3FF-FCCE-4F5BCA1CF6CA}"/>
          </ac:spMkLst>
        </pc:spChg>
      </pc:sldChg>
      <pc:sldChg chg="modSp new mod">
        <pc:chgData name="Yunzhou Yan" userId="a75ede68a6fa3f28" providerId="LiveId" clId="{DC6DCBAC-0D18-40B6-B768-5ECD353FB49A}" dt="2023-05-06T18:42:54.788" v="3226" actId="21"/>
        <pc:sldMkLst>
          <pc:docMk/>
          <pc:sldMk cId="2483762079" sldId="266"/>
        </pc:sldMkLst>
        <pc:spChg chg="mod">
          <ac:chgData name="Yunzhou Yan" userId="a75ede68a6fa3f28" providerId="LiveId" clId="{DC6DCBAC-0D18-40B6-B768-5ECD353FB49A}" dt="2023-04-11T01:52:58.923" v="2457" actId="20577"/>
          <ac:spMkLst>
            <pc:docMk/>
            <pc:sldMk cId="2483762079" sldId="266"/>
            <ac:spMk id="2" creationId="{A9E259E6-AC7A-3755-B738-533978214239}"/>
          </ac:spMkLst>
        </pc:spChg>
        <pc:spChg chg="mod">
          <ac:chgData name="Yunzhou Yan" userId="a75ede68a6fa3f28" providerId="LiveId" clId="{DC6DCBAC-0D18-40B6-B768-5ECD353FB49A}" dt="2023-05-06T18:42:54.788" v="3226" actId="21"/>
          <ac:spMkLst>
            <pc:docMk/>
            <pc:sldMk cId="2483762079" sldId="266"/>
            <ac:spMk id="3" creationId="{52656109-7590-8889-8A74-8AD933FA150F}"/>
          </ac:spMkLst>
        </pc:spChg>
      </pc:sldChg>
      <pc:sldChg chg="modSp new mod">
        <pc:chgData name="Yunzhou Yan" userId="a75ede68a6fa3f28" providerId="LiveId" clId="{DC6DCBAC-0D18-40B6-B768-5ECD353FB49A}" dt="2023-05-07T22:47:43.330" v="7297" actId="20577"/>
        <pc:sldMkLst>
          <pc:docMk/>
          <pc:sldMk cId="3250023685" sldId="267"/>
        </pc:sldMkLst>
        <pc:spChg chg="mod">
          <ac:chgData name="Yunzhou Yan" userId="a75ede68a6fa3f28" providerId="LiveId" clId="{DC6DCBAC-0D18-40B6-B768-5ECD353FB49A}" dt="2023-05-06T18:43:17.171" v="3265" actId="20577"/>
          <ac:spMkLst>
            <pc:docMk/>
            <pc:sldMk cId="3250023685" sldId="267"/>
            <ac:spMk id="2" creationId="{A161402A-AA22-F6AF-9178-93E4704A3E27}"/>
          </ac:spMkLst>
        </pc:spChg>
        <pc:spChg chg="mod">
          <ac:chgData name="Yunzhou Yan" userId="a75ede68a6fa3f28" providerId="LiveId" clId="{DC6DCBAC-0D18-40B6-B768-5ECD353FB49A}" dt="2023-05-07T22:47:43.330" v="7297" actId="20577"/>
          <ac:spMkLst>
            <pc:docMk/>
            <pc:sldMk cId="3250023685" sldId="267"/>
            <ac:spMk id="3" creationId="{5949C89D-6DD0-08AF-7639-AC333CA60DA3}"/>
          </ac:spMkLst>
        </pc:spChg>
      </pc:sldChg>
      <pc:sldChg chg="modSp new mod">
        <pc:chgData name="Yunzhou Yan" userId="a75ede68a6fa3f28" providerId="LiveId" clId="{DC6DCBAC-0D18-40B6-B768-5ECD353FB49A}" dt="2023-05-07T18:56:19.713" v="5833" actId="20577"/>
        <pc:sldMkLst>
          <pc:docMk/>
          <pc:sldMk cId="1158492246" sldId="268"/>
        </pc:sldMkLst>
        <pc:spChg chg="mod">
          <ac:chgData name="Yunzhou Yan" userId="a75ede68a6fa3f28" providerId="LiveId" clId="{DC6DCBAC-0D18-40B6-B768-5ECD353FB49A}" dt="2023-05-07T18:56:19.713" v="5833" actId="20577"/>
          <ac:spMkLst>
            <pc:docMk/>
            <pc:sldMk cId="1158492246" sldId="268"/>
            <ac:spMk id="2" creationId="{42C5430A-A8AA-C51D-25EC-3BDBA64E7379}"/>
          </ac:spMkLst>
        </pc:spChg>
        <pc:spChg chg="mod">
          <ac:chgData name="Yunzhou Yan" userId="a75ede68a6fa3f28" providerId="LiveId" clId="{DC6DCBAC-0D18-40B6-B768-5ECD353FB49A}" dt="2023-05-06T21:53:08.404" v="5390" actId="20577"/>
          <ac:spMkLst>
            <pc:docMk/>
            <pc:sldMk cId="1158492246" sldId="268"/>
            <ac:spMk id="3" creationId="{0DC6E47C-1F68-6E8F-45F3-AD59F9E2272D}"/>
          </ac:spMkLst>
        </pc:spChg>
      </pc:sldChg>
      <pc:sldChg chg="modSp new mod">
        <pc:chgData name="Yunzhou Yan" userId="a75ede68a6fa3f28" providerId="LiveId" clId="{DC6DCBAC-0D18-40B6-B768-5ECD353FB49A}" dt="2023-05-07T18:56:28.287" v="5846" actId="20577"/>
        <pc:sldMkLst>
          <pc:docMk/>
          <pc:sldMk cId="3220547695" sldId="269"/>
        </pc:sldMkLst>
        <pc:spChg chg="mod">
          <ac:chgData name="Yunzhou Yan" userId="a75ede68a6fa3f28" providerId="LiveId" clId="{DC6DCBAC-0D18-40B6-B768-5ECD353FB49A}" dt="2023-05-07T18:56:28.287" v="5846" actId="20577"/>
          <ac:spMkLst>
            <pc:docMk/>
            <pc:sldMk cId="3220547695" sldId="269"/>
            <ac:spMk id="2" creationId="{99A07A45-68A8-6AC5-8B1B-55235567B84F}"/>
          </ac:spMkLst>
        </pc:spChg>
        <pc:spChg chg="mod">
          <ac:chgData name="Yunzhou Yan" userId="a75ede68a6fa3f28" providerId="LiveId" clId="{DC6DCBAC-0D18-40B6-B768-5ECD353FB49A}" dt="2023-05-06T21:49:40.416" v="5150" actId="20577"/>
          <ac:spMkLst>
            <pc:docMk/>
            <pc:sldMk cId="3220547695" sldId="269"/>
            <ac:spMk id="3" creationId="{95495831-58D4-F98E-8FDB-1B175E00AB5D}"/>
          </ac:spMkLst>
        </pc:spChg>
      </pc:sldChg>
      <pc:sldChg chg="modSp new mod">
        <pc:chgData name="Yunzhou Yan" userId="a75ede68a6fa3f28" providerId="LiveId" clId="{DC6DCBAC-0D18-40B6-B768-5ECD353FB49A}" dt="2023-05-07T19:15:31.958" v="6841" actId="20577"/>
        <pc:sldMkLst>
          <pc:docMk/>
          <pc:sldMk cId="3921845205" sldId="270"/>
        </pc:sldMkLst>
        <pc:spChg chg="mod">
          <ac:chgData name="Yunzhou Yan" userId="a75ede68a6fa3f28" providerId="LiveId" clId="{DC6DCBAC-0D18-40B6-B768-5ECD353FB49A}" dt="2023-05-06T21:49:48.187" v="5164" actId="20577"/>
          <ac:spMkLst>
            <pc:docMk/>
            <pc:sldMk cId="3921845205" sldId="270"/>
            <ac:spMk id="2" creationId="{0B1A87E0-0E13-8F3A-A8E2-C11FC077A017}"/>
          </ac:spMkLst>
        </pc:spChg>
        <pc:spChg chg="mod">
          <ac:chgData name="Yunzhou Yan" userId="a75ede68a6fa3f28" providerId="LiveId" clId="{DC6DCBAC-0D18-40B6-B768-5ECD353FB49A}" dt="2023-05-07T19:15:31.958" v="6841" actId="20577"/>
          <ac:spMkLst>
            <pc:docMk/>
            <pc:sldMk cId="3921845205" sldId="270"/>
            <ac:spMk id="3" creationId="{A7DED329-E666-1777-F500-425EC3DD5638}"/>
          </ac:spMkLst>
        </pc:spChg>
      </pc:sldChg>
      <pc:sldChg chg="modSp new mod">
        <pc:chgData name="Yunzhou Yan" userId="a75ede68a6fa3f28" providerId="LiveId" clId="{DC6DCBAC-0D18-40B6-B768-5ECD353FB49A}" dt="2023-05-07T19:15:26.420" v="6832" actId="20577"/>
        <pc:sldMkLst>
          <pc:docMk/>
          <pc:sldMk cId="1780073461" sldId="271"/>
        </pc:sldMkLst>
        <pc:spChg chg="mod">
          <ac:chgData name="Yunzhou Yan" userId="a75ede68a6fa3f28" providerId="LiveId" clId="{DC6DCBAC-0D18-40B6-B768-5ECD353FB49A}" dt="2023-05-07T19:14:25.444" v="6653" actId="20577"/>
          <ac:spMkLst>
            <pc:docMk/>
            <pc:sldMk cId="1780073461" sldId="271"/>
            <ac:spMk id="2" creationId="{06A1ABE9-B7C5-11BE-BF43-9E6F416A6946}"/>
          </ac:spMkLst>
        </pc:spChg>
        <pc:spChg chg="mod">
          <ac:chgData name="Yunzhou Yan" userId="a75ede68a6fa3f28" providerId="LiveId" clId="{DC6DCBAC-0D18-40B6-B768-5ECD353FB49A}" dt="2023-05-07T19:15:26.420" v="6832" actId="20577"/>
          <ac:spMkLst>
            <pc:docMk/>
            <pc:sldMk cId="1780073461" sldId="271"/>
            <ac:spMk id="3" creationId="{0701B355-CEC5-9549-4C4F-6E5EC27E4B5F}"/>
          </ac:spMkLst>
        </pc:spChg>
      </pc:sldChg>
      <pc:sldChg chg="modSp new del mod ord">
        <pc:chgData name="Yunzhou Yan" userId="a75ede68a6fa3f28" providerId="LiveId" clId="{DC6DCBAC-0D18-40B6-B768-5ECD353FB49A}" dt="2023-05-07T19:10:57.484" v="6419" actId="47"/>
        <pc:sldMkLst>
          <pc:docMk/>
          <pc:sldMk cId="4282825323" sldId="271"/>
        </pc:sldMkLst>
        <pc:spChg chg="mod">
          <ac:chgData name="Yunzhou Yan" userId="a75ede68a6fa3f28" providerId="LiveId" clId="{DC6DCBAC-0D18-40B6-B768-5ECD353FB49A}" dt="2023-05-07T19:04:23.163" v="6243" actId="20577"/>
          <ac:spMkLst>
            <pc:docMk/>
            <pc:sldMk cId="4282825323" sldId="271"/>
            <ac:spMk id="2" creationId="{26867BC7-1720-BF72-326D-444A95D55C5C}"/>
          </ac:spMkLst>
        </pc:spChg>
        <pc:spChg chg="mod">
          <ac:chgData name="Yunzhou Yan" userId="a75ede68a6fa3f28" providerId="LiveId" clId="{DC6DCBAC-0D18-40B6-B768-5ECD353FB49A}" dt="2023-05-07T19:08:17.332" v="6317" actId="20577"/>
          <ac:spMkLst>
            <pc:docMk/>
            <pc:sldMk cId="4282825323" sldId="271"/>
            <ac:spMk id="3" creationId="{109A6182-C043-D7F8-EED2-9165C1380151}"/>
          </ac:spMkLst>
        </pc:spChg>
      </pc:sldChg>
      <pc:sldChg chg="modSp new mod">
        <pc:chgData name="Yunzhou Yan" userId="a75ede68a6fa3f28" providerId="LiveId" clId="{DC6DCBAC-0D18-40B6-B768-5ECD353FB49A}" dt="2023-05-08T03:12:38.455" v="7765" actId="20577"/>
        <pc:sldMkLst>
          <pc:docMk/>
          <pc:sldMk cId="2332157516" sldId="272"/>
        </pc:sldMkLst>
        <pc:spChg chg="mod">
          <ac:chgData name="Yunzhou Yan" userId="a75ede68a6fa3f28" providerId="LiveId" clId="{DC6DCBAC-0D18-40B6-B768-5ECD353FB49A}" dt="2023-05-08T03:09:47.001" v="7313" actId="20577"/>
          <ac:spMkLst>
            <pc:docMk/>
            <pc:sldMk cId="2332157516" sldId="272"/>
            <ac:spMk id="2" creationId="{FFE094A8-09FC-163C-8151-66F4AE71FE5A}"/>
          </ac:spMkLst>
        </pc:spChg>
        <pc:spChg chg="mod">
          <ac:chgData name="Yunzhou Yan" userId="a75ede68a6fa3f28" providerId="LiveId" clId="{DC6DCBAC-0D18-40B6-B768-5ECD353FB49A}" dt="2023-05-08T03:12:38.455" v="7765" actId="20577"/>
          <ac:spMkLst>
            <pc:docMk/>
            <pc:sldMk cId="2332157516" sldId="272"/>
            <ac:spMk id="3" creationId="{1F484019-CB4E-D43B-BF87-7D110556C473}"/>
          </ac:spMkLst>
        </pc:spChg>
      </pc:sldChg>
      <pc:sldChg chg="modSp new mod">
        <pc:chgData name="Yunzhou Yan" userId="a75ede68a6fa3f28" providerId="LiveId" clId="{DC6DCBAC-0D18-40B6-B768-5ECD353FB49A}" dt="2023-05-08T03:19:00.773" v="8426" actId="20577"/>
        <pc:sldMkLst>
          <pc:docMk/>
          <pc:sldMk cId="2409225015" sldId="273"/>
        </pc:sldMkLst>
        <pc:spChg chg="mod">
          <ac:chgData name="Yunzhou Yan" userId="a75ede68a6fa3f28" providerId="LiveId" clId="{DC6DCBAC-0D18-40B6-B768-5ECD353FB49A}" dt="2023-05-08T03:12:45.231" v="7779" actId="5793"/>
          <ac:spMkLst>
            <pc:docMk/>
            <pc:sldMk cId="2409225015" sldId="273"/>
            <ac:spMk id="2" creationId="{19D9292C-216F-B8A3-B5E1-A812CB9FAD71}"/>
          </ac:spMkLst>
        </pc:spChg>
        <pc:spChg chg="mod">
          <ac:chgData name="Yunzhou Yan" userId="a75ede68a6fa3f28" providerId="LiveId" clId="{DC6DCBAC-0D18-40B6-B768-5ECD353FB49A}" dt="2023-05-08T03:19:00.773" v="8426" actId="20577"/>
          <ac:spMkLst>
            <pc:docMk/>
            <pc:sldMk cId="2409225015" sldId="273"/>
            <ac:spMk id="3" creationId="{97B06255-31F8-F463-9CDD-30D03D3D8C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6419-7DA5-9747-5868-B616F56CB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altLang="zh-CN" dirty="0" err="1"/>
              <a:t>afeSign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4771-1468-38D2-6871-0DBAEB45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Secure Digital Signature Scheme on Hardware Token Cluster</a:t>
            </a:r>
          </a:p>
          <a:p>
            <a:r>
              <a:rPr lang="en-US" dirty="0"/>
              <a:t>Yunzhou Yan, Riad </a:t>
            </a:r>
            <a:r>
              <a:rPr lang="en-US" dirty="0" err="1"/>
              <a:t>Wahby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8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8939-4F3E-C3D2-D231-48FB5557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FB4CF-142B-1501-0E55-7DB643165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63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2.2 U</a:t>
                </a:r>
                <a:r>
                  <a:rPr lang="en-US" altLang="zh-CN" dirty="0"/>
                  <a:t>nder normal mode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w.h.p</a:t>
                </a:r>
                <a:r>
                  <a:rPr lang="en-US" dirty="0"/>
                  <a:t> max load on a single token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simultaneous signing request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lnln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relatively large.</a:t>
                </a:r>
              </a:p>
              <a:p>
                <a:r>
                  <a:rPr lang="en-US" dirty="0"/>
                  <a:t>Proof: This is strictly weaker than the power of two choices model. Refer to original paper &amp; 15850 course material.</a:t>
                </a:r>
              </a:p>
              <a:p>
                <a:endParaRPr lang="en-US" dirty="0"/>
              </a:p>
              <a:p>
                <a:r>
                  <a:rPr lang="en-US" dirty="0"/>
                  <a:t>2.3 The size of the signature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FB4CF-142B-1501-0E55-7DB643165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630" y="1825625"/>
                <a:ext cx="10515600" cy="4351338"/>
              </a:xfrm>
              <a:blipFill>
                <a:blip r:embed="rId2"/>
                <a:stretch>
                  <a:fillRect l="-1391" t="-3782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4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59E6-AC7A-3755-B738-53397821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Refreshing tokens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56109-7590-8889-8A74-8AD933FA1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𝑆𝑆𝑟𝑒𝑓𝑟𝑒𝑠h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𝑏𝑜𝑜𝑙</m:t>
                    </m:r>
                  </m:oMath>
                </a14:m>
                <a:r>
                  <a:rPr lang="en-US" dirty="0"/>
                  <a:t>: (Refresh a token cluster)</a:t>
                </a:r>
              </a:p>
              <a:p>
                <a:r>
                  <a:rPr lang="en-US" dirty="0"/>
                  <a:t>1)T</a:t>
                </a:r>
                <a:r>
                  <a:rPr lang="en-US" altLang="zh-CN" dirty="0"/>
                  <a:t>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generates new key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altLang="zh-CN" b="0" dirty="0"/>
                  <a:t>with attestation</a:t>
                </a:r>
                <a:endParaRPr lang="en-US" b="0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Mgr</a:t>
                </a:r>
                <a:endParaRPr lang="en-US" dirty="0"/>
              </a:p>
              <a:p>
                <a:r>
                  <a:rPr lang="en-US" dirty="0"/>
                  <a:t>4) </a:t>
                </a:r>
                <a:r>
                  <a:rPr lang="en-US" dirty="0" err="1"/>
                  <a:t>Mgr</a:t>
                </a:r>
                <a:r>
                  <a:rPr lang="en-US" dirty="0"/>
                  <a:t> computes root of </a:t>
                </a:r>
                <a:r>
                  <a:rPr lang="en-US" dirty="0" err="1"/>
                  <a:t>merkle</a:t>
                </a:r>
                <a:r>
                  <a:rPr lang="en-US" dirty="0"/>
                  <a:t>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56109-7590-8889-8A74-8AD933FA1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7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402A-AA22-F6AF-9178-93E4704A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tokens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9C89D-6DD0-08AF-7639-AC333CA60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Mgr</a:t>
                </a:r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𝑝𝑎𝑐𝑘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6) </a:t>
                </a:r>
                <a:r>
                  <a:rPr lang="en-US" dirty="0" err="1"/>
                  <a:t>Mgr</a:t>
                </a:r>
                <a:r>
                  <a:rPr lang="en-US" dirty="0"/>
                  <a:t> send to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respective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proof package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checks Merkle path validity and signature. If pass,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𝐶𝑒𝑟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𝑝𝑎𝑐𝑘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Mgr</a:t>
                </a:r>
                <a:endParaRPr lang="en-US" dirty="0"/>
              </a:p>
              <a:p>
                <a:r>
                  <a:rPr lang="en-US" dirty="0"/>
                  <a:t>8)</a:t>
                </a:r>
                <a:r>
                  <a:rPr lang="en-US" dirty="0" err="1"/>
                  <a:t>Mgr</a:t>
                </a:r>
                <a:r>
                  <a:rPr lang="en-US" dirty="0"/>
                  <a:t> collects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𝐶𝑒𝑟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generates compact certificate.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9C89D-6DD0-08AF-7639-AC333CA60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08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02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430A-A8AA-C51D-25EC-3BDBA64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6E47C-1F68-6E8F-45F3-AD59F9E22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3.1T</a:t>
                </a:r>
                <a:r>
                  <a:rPr lang="en-US" altLang="zh-CN" dirty="0"/>
                  <a:t>he expected number of tokens whose proof is never included (OOB tokens)</a:t>
                </a:r>
                <a:r>
                  <a:rPr 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𝑜𝑜𝑏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(Binomial)</a:t>
                </a:r>
              </a:p>
              <a:p>
                <a:r>
                  <a:rPr lang="en-US" dirty="0"/>
                  <a:t>3.2 Probability of a subpar refresh, i.e. OOB tokens exceeding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𝑜𝑜𝑏</m:t>
                        </m:r>
                      </m:sub>
                    </m:sSub>
                  </m:oMath>
                </a14:m>
                <a:r>
                  <a:rPr lang="en-US" dirty="0"/>
                  <a:t> is upper bounded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. (Chernoff)</a:t>
                </a:r>
              </a:p>
              <a:p>
                <a:r>
                  <a:rPr lang="en-US" dirty="0"/>
                  <a:t>Also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fixed to satisfy a bound,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dirty="0"/>
                  <a:t> is also fixed.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6E47C-1F68-6E8F-45F3-AD59F9E22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49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7A45-68A8-6AC5-8B1B-55235567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95831-58D4-F98E-8FDB-1B175E00A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b="0" dirty="0"/>
                  <a:t>, 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b="0" dirty="0"/>
                  <a:t>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b="0" dirty="0"/>
                  <a:t>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b="0" dirty="0"/>
                  <a:t>, 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=313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b="0" dirty="0"/>
                  <a:t>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gets larger, approx.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95831-58D4-F98E-8FDB-1B175E00A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4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87E0-0E13-8F3A-A8E2-C11FC077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ED329-E666-1777-F500-425EC3DD5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4.1 The size of each proof package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the total size of all proof packages sent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Note: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. But B cannot exceed N. If aiming at optimizing message size</a:t>
                </a:r>
                <a:r>
                  <a:rPr lang="en-US"/>
                  <a:t>, decrease </a:t>
                </a:r>
                <a:r>
                  <a:rPr lang="en-US" dirty="0"/>
                  <a:t>single package size.</a:t>
                </a:r>
              </a:p>
              <a:p>
                <a:r>
                  <a:rPr lang="en-US" b="0" dirty="0"/>
                  <a:t>n=10,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0.5,53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0.0352,1024</m:t>
                        </m:r>
                      </m:e>
                    </m:d>
                  </m:oMath>
                </a14:m>
                <a:r>
                  <a:rPr lang="en-US" dirty="0"/>
                  <a:t> (36 per package)</a:t>
                </a:r>
              </a:p>
              <a:p>
                <a:r>
                  <a:rPr lang="en-US" dirty="0"/>
                  <a:t>n=20,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0.5,14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9.25⋅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,4096</m:t>
                        </m:r>
                      </m:e>
                    </m:d>
                  </m:oMath>
                </a14:m>
                <a:r>
                  <a:rPr lang="en-US" b="0" dirty="0"/>
                  <a:t> (9 per package)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ED329-E666-1777-F500-425EC3DD5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8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ABE9-B7C5-11BE-BF43-9E6F416A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1B355-CEC5-9549-4C4F-6E5EC27E4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4.2 The size of the compact certificate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Note: If aiming at optimizing certificate size, increase single package size to reduce # of tokens returning signature.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1B355-CEC5-9549-4C4F-6E5EC27E4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07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94A8-09FC-163C-8151-66F4AE71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4019-CB4E-D43B-BF87-7D110556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implementation of the cluster (</a:t>
            </a:r>
            <a:r>
              <a:rPr lang="en-US" dirty="0" err="1"/>
              <a:t>sign+verify</a:t>
            </a:r>
            <a:r>
              <a:rPr lang="en-US" dirty="0"/>
              <a:t>)</a:t>
            </a:r>
          </a:p>
          <a:p>
            <a:r>
              <a:rPr lang="en-US" dirty="0"/>
              <a:t>Alternate signature output for verifying on Ethereum</a:t>
            </a:r>
          </a:p>
          <a:p>
            <a:r>
              <a:rPr lang="en-US" dirty="0"/>
              <a:t>Solidity implementation of verification</a:t>
            </a:r>
          </a:p>
        </p:txBody>
      </p:sp>
    </p:spTree>
    <p:extLst>
      <p:ext uri="{BB962C8B-B14F-4D97-AF65-F5344CB8AC3E}">
        <p14:creationId xmlns:p14="http://schemas.microsoft.com/office/powerpoint/2010/main" val="233215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292C-216F-B8A3-B5E1-A812CB9F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6255-31F8-F463-9CDD-30D03D3D8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inspection on the refresh part</a:t>
            </a:r>
          </a:p>
          <a:p>
            <a:pPr lvl="1"/>
            <a:r>
              <a:rPr lang="en-US" dirty="0"/>
              <a:t>Is there any way to detour the attestation?</a:t>
            </a:r>
          </a:p>
          <a:p>
            <a:pPr lvl="1"/>
            <a:r>
              <a:rPr lang="en-US" dirty="0"/>
              <a:t>Formal proof of the integrity of the refresh procedure?</a:t>
            </a:r>
          </a:p>
          <a:p>
            <a:r>
              <a:rPr lang="en-US" dirty="0"/>
              <a:t>Make sure the solidity contract is indeed correct</a:t>
            </a:r>
          </a:p>
          <a:p>
            <a:pPr lvl="1"/>
            <a:r>
              <a:rPr lang="en-US" dirty="0"/>
              <a:t>Especially ECDSA part, </a:t>
            </a:r>
            <a:r>
              <a:rPr lang="en-US" dirty="0" err="1"/>
              <a:t>r+vs</a:t>
            </a:r>
            <a:r>
              <a:rPr lang="en-US" dirty="0"/>
              <a:t> type of signature on python vs solidity</a:t>
            </a:r>
          </a:p>
          <a:p>
            <a:pPr lvl="1"/>
            <a:r>
              <a:rPr lang="en-US" dirty="0"/>
              <a:t>Maybe just find another python library for ECDSA</a:t>
            </a:r>
          </a:p>
          <a:p>
            <a:r>
              <a:rPr lang="en-US" dirty="0"/>
              <a:t>Run the whole thing</a:t>
            </a:r>
          </a:p>
          <a:p>
            <a:pPr lvl="1"/>
            <a:r>
              <a:rPr lang="en-US" dirty="0"/>
              <a:t>See how much it cost &amp; </a:t>
            </a:r>
            <a:r>
              <a:rPr lang="en-US"/>
              <a:t>how efficient it is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7B33-5C2A-FF42-D0C4-58EA5655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B3A81D4-4C35-5B5B-0C7E-6484175FE31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85332396"/>
                  </p:ext>
                </p:extLst>
              </p:nvPr>
            </p:nvGraphicFramePr>
            <p:xfrm>
              <a:off x="838200" y="1825625"/>
              <a:ext cx="5212175" cy="4467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405">
                      <a:extLst>
                        <a:ext uri="{9D8B030D-6E8A-4147-A177-3AD203B41FA5}">
                          <a16:colId xmlns:a16="http://schemas.microsoft.com/office/drawing/2014/main" val="2835200064"/>
                        </a:ext>
                      </a:extLst>
                    </a:gridCol>
                    <a:gridCol w="4130770">
                      <a:extLst>
                        <a:ext uri="{9D8B030D-6E8A-4147-A177-3AD203B41FA5}">
                          <a16:colId xmlns:a16="http://schemas.microsoft.com/office/drawing/2014/main" val="3240107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212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total DS 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candidate tokens for a 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666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signing tokens for a 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16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Security parameter: forgery attack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7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# of leaked 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0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Leaves of Merkle tree (cluster </a:t>
                          </a:r>
                          <a:r>
                            <a:rPr lang="en-US" dirty="0" err="1"/>
                            <a:t>sk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830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of Merkle tree (cluster pk)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92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Public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15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Timestamp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748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74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655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B3A81D4-4C35-5B5B-0C7E-6484175FE31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785332396"/>
                  </p:ext>
                </p:extLst>
              </p:nvPr>
            </p:nvGraphicFramePr>
            <p:xfrm>
              <a:off x="838200" y="1825625"/>
              <a:ext cx="5212175" cy="4467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1405">
                      <a:extLst>
                        <a:ext uri="{9D8B030D-6E8A-4147-A177-3AD203B41FA5}">
                          <a16:colId xmlns:a16="http://schemas.microsoft.com/office/drawing/2014/main" val="2835200064"/>
                        </a:ext>
                      </a:extLst>
                    </a:gridCol>
                    <a:gridCol w="4130770">
                      <a:extLst>
                        <a:ext uri="{9D8B030D-6E8A-4147-A177-3AD203B41FA5}">
                          <a16:colId xmlns:a16="http://schemas.microsoft.com/office/drawing/2014/main" val="32401071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2125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108197" r="-383146" b="-10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total DS 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208197" r="-383146" b="-9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candidate tokens for a 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666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308197" r="-383146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signing tokens for a 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167024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395238" r="-383146" b="-6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Security parameter: forgery attack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73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511475" r="-383146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 # of leaked 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406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611475" r="-38314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Leaves of Merkle tree (cluster </a:t>
                          </a:r>
                          <a:r>
                            <a:rPr lang="en-US" dirty="0" err="1"/>
                            <a:t>sk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5830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711475" r="-38314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of Merkle tree (cluster pk)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925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811475" r="-38314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Public 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15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911475" r="-3831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Timestamp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748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74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96554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A629384-381E-66B1-7569-142F26FFF2F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40696603"/>
                  </p:ext>
                </p:extLst>
              </p:nvPr>
            </p:nvGraphicFramePr>
            <p:xfrm>
              <a:off x="6172200" y="1825625"/>
              <a:ext cx="5209200" cy="4295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74087773"/>
                        </a:ext>
                      </a:extLst>
                    </a:gridCol>
                    <a:gridCol w="4129200">
                      <a:extLst>
                        <a:ext uri="{9D8B030D-6E8A-4147-A177-3AD203B41FA5}">
                          <a16:colId xmlns:a16="http://schemas.microsoft.com/office/drawing/2014/main" val="4481928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99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 of proof package during refresh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98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tokens receiving proof package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080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Security parameter: subpar refresh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240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Old key pair of token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097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  <a:r>
                            <a:rPr lang="en-US" altLang="zh-CN" dirty="0"/>
                            <a:t>ew key pair of token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6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33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0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67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736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4A629384-381E-66B1-7569-142F26FFF2F9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40696603"/>
                  </p:ext>
                </p:extLst>
              </p:nvPr>
            </p:nvGraphicFramePr>
            <p:xfrm>
              <a:off x="6172200" y="1825625"/>
              <a:ext cx="5209200" cy="4295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000">
                      <a:extLst>
                        <a:ext uri="{9D8B030D-6E8A-4147-A177-3AD203B41FA5}">
                          <a16:colId xmlns:a16="http://schemas.microsoft.com/office/drawing/2014/main" val="174087773"/>
                        </a:ext>
                      </a:extLst>
                    </a:gridCol>
                    <a:gridCol w="4129200">
                      <a:extLst>
                        <a:ext uri="{9D8B030D-6E8A-4147-A177-3AD203B41FA5}">
                          <a16:colId xmlns:a16="http://schemas.microsoft.com/office/drawing/2014/main" val="4481928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4999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108197" r="-385876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 of proof package during refresh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983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208197" r="-385876" b="-8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of tokens receiving proof package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080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308197" r="-385876" b="-7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Security parameter: subpar refresh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240661"/>
                      </a:ext>
                    </a:extLst>
                  </a:tr>
                  <a:tr h="6642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228440" r="-385876" b="-325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15" t="-228440" r="-589" b="-325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3097737"/>
                      </a:ext>
                    </a:extLst>
                  </a:tr>
                  <a:tr h="6642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65" t="-328440" r="-385876" b="-225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215" t="-328440" r="-589" b="-225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361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633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071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76726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736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8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1168-1BD9-DECD-41A4-AAA97D12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2618E-1EAE-7C00-0CFB-F8C81A943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Hardware token DS scheme: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𝑆𝑆𝑆𝑒𝑡𝑢𝑝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n-US" b="0" i="0" dirty="0">
                    <a:latin typeface="+mj-lt"/>
                  </a:rPr>
                  <a:t> (Setup parameters)</a:t>
                </a:r>
              </a:p>
              <a:p>
                <a:endParaRPr lang="en-US" b="0" i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𝑆𝑆𝑘𝑒𝑦𝑔𝑒𝑛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(Setup </a:t>
                </a:r>
                <a:r>
                  <a:rPr lang="en-US" dirty="0"/>
                  <a:t>t</a:t>
                </a:r>
                <a:r>
                  <a:rPr lang="en-US" b="0" dirty="0"/>
                  <a:t>oken cluster)</a:t>
                </a:r>
              </a:p>
              <a:p>
                <a:r>
                  <a:rPr lang="en-US" dirty="0"/>
                  <a:t>1)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key pairs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𝑘𝑒𝑦𝑔𝑒𝑛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2) compute root of </a:t>
                </a:r>
                <a:r>
                  <a:rPr lang="en-US" dirty="0" err="1"/>
                  <a:t>merkle</a:t>
                </a:r>
                <a:r>
                  <a:rPr lang="en-US" dirty="0"/>
                  <a:t>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with pks from 1) as leaves</a:t>
                </a:r>
              </a:p>
              <a:p>
                <a:r>
                  <a:rPr lang="en-US" dirty="0"/>
                  <a:t>3)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2618E-1EAE-7C00-0CFB-F8C81A943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E18D-9303-DDA6-7535-75BF4CDD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outline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519F-726B-2272-B5FA-A0017998A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 (Sign a message)</a:t>
                </a:r>
              </a:p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from a randomness beacon</a:t>
                </a:r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for hash function, SHA-3-256)</a:t>
                </a:r>
              </a:p>
              <a:p>
                <a:r>
                  <a:rPr lang="en-US" dirty="0"/>
                  <a:t>3) Choose a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choose signing token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</m:sSub>
                  </m:oMath>
                </a14:m>
                <a:r>
                  <a:rPr lang="en-US" b="0" dirty="0"/>
                  <a:t> based on workload</a:t>
                </a:r>
              </a:p>
              <a:p>
                <a:r>
                  <a:rPr lang="en-US" dirty="0"/>
                  <a:t>5)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Merkle path to the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519F-726B-2272-B5FA-A0017998A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631B-EC6A-580D-CC48-D48CFCB1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outline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9D6BC-DE9E-B3FF-FCCE-4F5BCA1CF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𝑆𝑆𝑣𝑒𝑟𝑖𝑓𝑦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𝑏𝑜𝑜𝑙</m:t>
                    </m:r>
                  </m:oMath>
                </a14:m>
                <a:r>
                  <a:rPr lang="en-US" dirty="0"/>
                  <a:t>: (Verify a signature)</a:t>
                </a:r>
              </a:p>
              <a:p>
                <a:r>
                  <a:rPr lang="en-US" dirty="0"/>
                  <a:t>1)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within time limit</a:t>
                </a:r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for hash function, SHA-3-256)</a:t>
                </a:r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Foreach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𝑐𝑎𝑛𝑑𝑖𝑑𝑎𝑡𝑒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valid</a:t>
                </a:r>
              </a:p>
              <a:p>
                <a:pPr lvl="1"/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𝑣𝑒𝑟𝑖𝑓𝑦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9D6BC-DE9E-B3FF-FCCE-4F5BCA1CF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6FEF-760F-66A7-2B3E-2A8EC90A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5DA5E-7F1F-8E6D-0E4B-7B33CF4D8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1.1 Under basic mode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probability of a forgery attack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A signature is forgeable iff. all m tokens used to sign it are leaked.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5DA5E-7F1F-8E6D-0E4B-7B33CF4D8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2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9E1E-A96B-CC85-2811-E85B452F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3856C-4C2C-B671-55C9-F340400AF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1.2 Under Normal mode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probability of a forgery attack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A signature is forgeable </a:t>
                </a:r>
                <a:r>
                  <a:rPr lang="en-US" dirty="0" err="1"/>
                  <a:t>iff</a:t>
                </a:r>
                <a:r>
                  <a:rPr lang="en-US" dirty="0"/>
                  <a:t>. at least m tokens among the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are leaked.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(Union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3856C-4C2C-B671-55C9-F340400AF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4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807-6777-F21B-47B2-5AB8EC7C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5F5B7-AFD1-6D3E-1002-271EFEAD7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parameters (basic):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tolerate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, tolerate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−80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, tolerate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parameters (normal):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−66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, tolerate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−80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, tolerate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313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5F5B7-AFD1-6D3E-1002-271EFEAD7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34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AAEA-8660-CDA5-6A32-BADFD847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25FE-C5A9-FD0A-3D07-F3FD6FEFC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2.1 Under basic mode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</a:t>
                </a:r>
                <a:r>
                  <a:rPr lang="en-US" dirty="0" err="1"/>
                  <a:t>w.h.p</a:t>
                </a:r>
                <a:r>
                  <a:rPr lang="en-US" dirty="0"/>
                  <a:t>. </a:t>
                </a:r>
                <a:r>
                  <a:rPr lang="en-US" altLang="zh-CN" dirty="0"/>
                  <a:t>max load on a single token under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simultaneous signing request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relatively large.</a:t>
                </a:r>
              </a:p>
              <a:p>
                <a:r>
                  <a:rPr lang="en-US" dirty="0"/>
                  <a:t>Proof: ball and bins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C25FE-C5A9-FD0A-3D07-F3FD6FEFC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782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48841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688</TotalTime>
  <Words>1295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Open sans</vt:lpstr>
      <vt:lpstr>Segoe UI</vt:lpstr>
      <vt:lpstr>MinimalXOVTI</vt:lpstr>
      <vt:lpstr>SafeSign</vt:lpstr>
      <vt:lpstr>List of symbols</vt:lpstr>
      <vt:lpstr>Protocol outline</vt:lpstr>
      <vt:lpstr>Protocol outline (cont.)</vt:lpstr>
      <vt:lpstr>Protocol outline (cont.)</vt:lpstr>
      <vt:lpstr>Security</vt:lpstr>
      <vt:lpstr>Security</vt:lpstr>
      <vt:lpstr>Parameters</vt:lpstr>
      <vt:lpstr>Performance</vt:lpstr>
      <vt:lpstr>Performance</vt:lpstr>
      <vt:lpstr>Refreshing tokens</vt:lpstr>
      <vt:lpstr>Refreshing tokens (cont.)</vt:lpstr>
      <vt:lpstr>Security</vt:lpstr>
      <vt:lpstr>Parameter</vt:lpstr>
      <vt:lpstr>Performance</vt:lpstr>
      <vt:lpstr>Performance</vt:lpstr>
      <vt:lpstr>Implementation</vt:lpstr>
      <vt:lpstr>To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SafeSign</dc:title>
  <dc:creator>Yunzhou Yan</dc:creator>
  <cp:lastModifiedBy>Yunzhou Yan</cp:lastModifiedBy>
  <cp:revision>1</cp:revision>
  <dcterms:created xsi:type="dcterms:W3CDTF">2023-03-30T01:05:31Z</dcterms:created>
  <dcterms:modified xsi:type="dcterms:W3CDTF">2023-05-08T03:19:12Z</dcterms:modified>
</cp:coreProperties>
</file>