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59" r:id="rId8"/>
    <p:sldId id="262" r:id="rId9"/>
    <p:sldId id="261" r:id="rId10"/>
    <p:sldId id="263" r:id="rId11"/>
    <p:sldId id="268" r:id="rId12"/>
    <p:sldId id="264" r:id="rId13"/>
    <p:sldId id="265" r:id="rId14"/>
    <p:sldId id="26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C2115-E3D7-4592-911C-44E161DA49FC}" v="10" dt="2021-04-22T15:02:10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osking" userId="8e7574c7db43c0c1" providerId="LiveId" clId="{673C2115-E3D7-4592-911C-44E161DA49FC}"/>
    <pc:docChg chg="undo custSel addSld modSld sldOrd">
      <pc:chgData name="Matthew Hosking" userId="8e7574c7db43c0c1" providerId="LiveId" clId="{673C2115-E3D7-4592-911C-44E161DA49FC}" dt="2021-04-22T15:34:05.730" v="508" actId="1076"/>
      <pc:docMkLst>
        <pc:docMk/>
      </pc:docMkLst>
      <pc:sldChg chg="modSp mod">
        <pc:chgData name="Matthew Hosking" userId="8e7574c7db43c0c1" providerId="LiveId" clId="{673C2115-E3D7-4592-911C-44E161DA49FC}" dt="2021-04-22T14:46:03.813" v="362" actId="20577"/>
        <pc:sldMkLst>
          <pc:docMk/>
          <pc:sldMk cId="121601030" sldId="258"/>
        </pc:sldMkLst>
        <pc:spChg chg="mod">
          <ac:chgData name="Matthew Hosking" userId="8e7574c7db43c0c1" providerId="LiveId" clId="{673C2115-E3D7-4592-911C-44E161DA49FC}" dt="2021-04-22T14:46:03.813" v="362" actId="20577"/>
          <ac:spMkLst>
            <pc:docMk/>
            <pc:sldMk cId="121601030" sldId="258"/>
            <ac:spMk id="3" creationId="{E46433AE-B88A-421D-BE5A-B9E787E47792}"/>
          </ac:spMkLst>
        </pc:spChg>
      </pc:sldChg>
      <pc:sldChg chg="addSp modSp mod">
        <pc:chgData name="Matthew Hosking" userId="8e7574c7db43c0c1" providerId="LiveId" clId="{673C2115-E3D7-4592-911C-44E161DA49FC}" dt="2021-04-22T14:07:54.397" v="344" actId="1076"/>
        <pc:sldMkLst>
          <pc:docMk/>
          <pc:sldMk cId="3219443963" sldId="260"/>
        </pc:sldMkLst>
        <pc:spChg chg="add mod">
          <ac:chgData name="Matthew Hosking" userId="8e7574c7db43c0c1" providerId="LiveId" clId="{673C2115-E3D7-4592-911C-44E161DA49FC}" dt="2021-04-22T14:07:54.397" v="344" actId="1076"/>
          <ac:spMkLst>
            <pc:docMk/>
            <pc:sldMk cId="3219443963" sldId="260"/>
            <ac:spMk id="9" creationId="{225D25B8-C45A-4092-95A4-B3FE24A264B8}"/>
          </ac:spMkLst>
        </pc:spChg>
        <pc:spChg chg="add mod">
          <ac:chgData name="Matthew Hosking" userId="8e7574c7db43c0c1" providerId="LiveId" clId="{673C2115-E3D7-4592-911C-44E161DA49FC}" dt="2021-04-22T14:07:40.918" v="343" actId="1076"/>
          <ac:spMkLst>
            <pc:docMk/>
            <pc:sldMk cId="3219443963" sldId="260"/>
            <ac:spMk id="10" creationId="{CF3C1BC5-3D06-40AC-B05F-04F6ADBC01D5}"/>
          </ac:spMkLst>
        </pc:spChg>
        <pc:spChg chg="add mod">
          <ac:chgData name="Matthew Hosking" userId="8e7574c7db43c0c1" providerId="LiveId" clId="{673C2115-E3D7-4592-911C-44E161DA49FC}" dt="2021-04-22T14:07:40.918" v="343" actId="1076"/>
          <ac:spMkLst>
            <pc:docMk/>
            <pc:sldMk cId="3219443963" sldId="260"/>
            <ac:spMk id="11" creationId="{1849F5B6-1D3C-4CF7-BDCF-C10075FC9415}"/>
          </ac:spMkLst>
        </pc:spChg>
        <pc:spChg chg="add mod">
          <ac:chgData name="Matthew Hosking" userId="8e7574c7db43c0c1" providerId="LiveId" clId="{673C2115-E3D7-4592-911C-44E161DA49FC}" dt="2021-04-22T14:07:54.397" v="344" actId="1076"/>
          <ac:spMkLst>
            <pc:docMk/>
            <pc:sldMk cId="3219443963" sldId="260"/>
            <ac:spMk id="12" creationId="{B951C3A3-5D46-4663-B298-54CB47F84F2C}"/>
          </ac:spMkLst>
        </pc:spChg>
        <pc:picChg chg="mod">
          <ac:chgData name="Matthew Hosking" userId="8e7574c7db43c0c1" providerId="LiveId" clId="{673C2115-E3D7-4592-911C-44E161DA49FC}" dt="2021-04-22T14:07:32.085" v="342" actId="1076"/>
          <ac:picMkLst>
            <pc:docMk/>
            <pc:sldMk cId="3219443963" sldId="260"/>
            <ac:picMk id="6" creationId="{DE5F4E5C-2293-4CB9-A930-01A1546EE8B1}"/>
          </ac:picMkLst>
        </pc:picChg>
        <pc:picChg chg="add mod">
          <ac:chgData name="Matthew Hosking" userId="8e7574c7db43c0c1" providerId="LiveId" clId="{673C2115-E3D7-4592-911C-44E161DA49FC}" dt="2021-04-22T14:04:46.590" v="274" actId="1076"/>
          <ac:picMkLst>
            <pc:docMk/>
            <pc:sldMk cId="3219443963" sldId="260"/>
            <ac:picMk id="8" creationId="{7D86B831-058A-4E08-BE2C-1986DBA458DD}"/>
          </ac:picMkLst>
        </pc:picChg>
      </pc:sldChg>
      <pc:sldChg chg="modSp mod">
        <pc:chgData name="Matthew Hosking" userId="8e7574c7db43c0c1" providerId="LiveId" clId="{673C2115-E3D7-4592-911C-44E161DA49FC}" dt="2021-04-22T14:38:35.650" v="352" actId="20577"/>
        <pc:sldMkLst>
          <pc:docMk/>
          <pc:sldMk cId="3516638085" sldId="261"/>
        </pc:sldMkLst>
        <pc:spChg chg="mod">
          <ac:chgData name="Matthew Hosking" userId="8e7574c7db43c0c1" providerId="LiveId" clId="{673C2115-E3D7-4592-911C-44E161DA49FC}" dt="2021-04-22T14:38:35.650" v="352" actId="20577"/>
          <ac:spMkLst>
            <pc:docMk/>
            <pc:sldMk cId="3516638085" sldId="261"/>
            <ac:spMk id="3" creationId="{450491DB-2E98-408E-9B09-E0921DCDA7FE}"/>
          </ac:spMkLst>
        </pc:spChg>
      </pc:sldChg>
      <pc:sldChg chg="ord">
        <pc:chgData name="Matthew Hosking" userId="8e7574c7db43c0c1" providerId="LiveId" clId="{673C2115-E3D7-4592-911C-44E161DA49FC}" dt="2021-04-22T14:57:17.245" v="429"/>
        <pc:sldMkLst>
          <pc:docMk/>
          <pc:sldMk cId="3797388877" sldId="263"/>
        </pc:sldMkLst>
      </pc:sldChg>
      <pc:sldChg chg="modSp mod">
        <pc:chgData name="Matthew Hosking" userId="8e7574c7db43c0c1" providerId="LiveId" clId="{673C2115-E3D7-4592-911C-44E161DA49FC}" dt="2021-04-22T15:19:55.330" v="496" actId="1076"/>
        <pc:sldMkLst>
          <pc:docMk/>
          <pc:sldMk cId="271989853" sldId="265"/>
        </pc:sldMkLst>
        <pc:spChg chg="mod">
          <ac:chgData name="Matthew Hosking" userId="8e7574c7db43c0c1" providerId="LiveId" clId="{673C2115-E3D7-4592-911C-44E161DA49FC}" dt="2021-04-22T15:02:05.356" v="464" actId="14100"/>
          <ac:spMkLst>
            <pc:docMk/>
            <pc:sldMk cId="271989853" sldId="265"/>
            <ac:spMk id="2" creationId="{ED16FC4E-4096-4C55-B70C-A815B2B378C4}"/>
          </ac:spMkLst>
        </pc:spChg>
        <pc:spChg chg="mod">
          <ac:chgData name="Matthew Hosking" userId="8e7574c7db43c0c1" providerId="LiveId" clId="{673C2115-E3D7-4592-911C-44E161DA49FC}" dt="2021-04-22T15:19:43.402" v="494" actId="14100"/>
          <ac:spMkLst>
            <pc:docMk/>
            <pc:sldMk cId="271989853" sldId="265"/>
            <ac:spMk id="4" creationId="{EE8794C0-D872-496F-AC40-47B9EAEDD80E}"/>
          </ac:spMkLst>
        </pc:spChg>
        <pc:picChg chg="mod">
          <ac:chgData name="Matthew Hosking" userId="8e7574c7db43c0c1" providerId="LiveId" clId="{673C2115-E3D7-4592-911C-44E161DA49FC}" dt="2021-04-22T15:19:55.330" v="496" actId="1076"/>
          <ac:picMkLst>
            <pc:docMk/>
            <pc:sldMk cId="271989853" sldId="265"/>
            <ac:picMk id="12" creationId="{4215EBA2-8BA3-4D5F-A98E-00D3A1F4E646}"/>
          </ac:picMkLst>
        </pc:picChg>
      </pc:sldChg>
      <pc:sldChg chg="addSp delSp modSp mod">
        <pc:chgData name="Matthew Hosking" userId="8e7574c7db43c0c1" providerId="LiveId" clId="{673C2115-E3D7-4592-911C-44E161DA49FC}" dt="2021-04-22T15:34:05.730" v="508" actId="1076"/>
        <pc:sldMkLst>
          <pc:docMk/>
          <pc:sldMk cId="2536184199" sldId="266"/>
        </pc:sldMkLst>
        <pc:spChg chg="mod">
          <ac:chgData name="Matthew Hosking" userId="8e7574c7db43c0c1" providerId="LiveId" clId="{673C2115-E3D7-4592-911C-44E161DA49FC}" dt="2021-04-22T15:33:58.621" v="507" actId="20577"/>
          <ac:spMkLst>
            <pc:docMk/>
            <pc:sldMk cId="2536184199" sldId="266"/>
            <ac:spMk id="3" creationId="{E46433AE-B88A-421D-BE5A-B9E787E47792}"/>
          </ac:spMkLst>
        </pc:spChg>
        <pc:spChg chg="add mod">
          <ac:chgData name="Matthew Hosking" userId="8e7574c7db43c0c1" providerId="LiveId" clId="{673C2115-E3D7-4592-911C-44E161DA49FC}" dt="2021-04-22T15:34:05.730" v="508" actId="1076"/>
          <ac:spMkLst>
            <pc:docMk/>
            <pc:sldMk cId="2536184199" sldId="266"/>
            <ac:spMk id="5" creationId="{6BEBEFE3-76ED-4C4C-9FB6-7FA0D15DB923}"/>
          </ac:spMkLst>
        </pc:spChg>
        <pc:spChg chg="add mod">
          <ac:chgData name="Matthew Hosking" userId="8e7574c7db43c0c1" providerId="LiveId" clId="{673C2115-E3D7-4592-911C-44E161DA49FC}" dt="2021-04-22T14:17:28.791" v="351" actId="20577"/>
          <ac:spMkLst>
            <pc:docMk/>
            <pc:sldMk cId="2536184199" sldId="266"/>
            <ac:spMk id="6" creationId="{12D47B8B-3B4B-49F9-9DBF-4257BB2D2A2E}"/>
          </ac:spMkLst>
        </pc:spChg>
        <pc:spChg chg="add del mod">
          <ac:chgData name="Matthew Hosking" userId="8e7574c7db43c0c1" providerId="LiveId" clId="{673C2115-E3D7-4592-911C-44E161DA49FC}" dt="2021-04-22T13:44:16.465" v="2"/>
          <ac:spMkLst>
            <pc:docMk/>
            <pc:sldMk cId="2536184199" sldId="266"/>
            <ac:spMk id="8" creationId="{F202D19B-24B1-446C-B15D-28F57597DDFD}"/>
          </ac:spMkLst>
        </pc:spChg>
      </pc:sldChg>
      <pc:sldChg chg="addSp delSp modSp add mod ord">
        <pc:chgData name="Matthew Hosking" userId="8e7574c7db43c0c1" providerId="LiveId" clId="{673C2115-E3D7-4592-911C-44E161DA49FC}" dt="2021-04-22T14:59:10.675" v="442" actId="1076"/>
        <pc:sldMkLst>
          <pc:docMk/>
          <pc:sldMk cId="3808847998" sldId="268"/>
        </pc:sldMkLst>
        <pc:spChg chg="mod">
          <ac:chgData name="Matthew Hosking" userId="8e7574c7db43c0c1" providerId="LiveId" clId="{673C2115-E3D7-4592-911C-44E161DA49FC}" dt="2021-04-22T14:53:56.637" v="407" actId="20577"/>
          <ac:spMkLst>
            <pc:docMk/>
            <pc:sldMk cId="3808847998" sldId="268"/>
            <ac:spMk id="2" creationId="{ED16FC4E-4096-4C55-B70C-A815B2B378C4}"/>
          </ac:spMkLst>
        </pc:spChg>
        <pc:picChg chg="add mod">
          <ac:chgData name="Matthew Hosking" userId="8e7574c7db43c0c1" providerId="LiveId" clId="{673C2115-E3D7-4592-911C-44E161DA49FC}" dt="2021-04-22T14:54:37.180" v="412" actId="14100"/>
          <ac:picMkLst>
            <pc:docMk/>
            <pc:sldMk cId="3808847998" sldId="268"/>
            <ac:picMk id="8" creationId="{1AD38F5A-29F4-4D0D-A8AB-837AFECEA391}"/>
          </ac:picMkLst>
        </pc:picChg>
        <pc:picChg chg="del">
          <ac:chgData name="Matthew Hosking" userId="8e7574c7db43c0c1" providerId="LiveId" clId="{673C2115-E3D7-4592-911C-44E161DA49FC}" dt="2021-04-22T14:54:02.197" v="408" actId="478"/>
          <ac:picMkLst>
            <pc:docMk/>
            <pc:sldMk cId="3808847998" sldId="268"/>
            <ac:picMk id="10" creationId="{4B7C2EA9-B53A-4474-83F5-6C80B932E61B}"/>
          </ac:picMkLst>
        </pc:picChg>
        <pc:picChg chg="add mod">
          <ac:chgData name="Matthew Hosking" userId="8e7574c7db43c0c1" providerId="LiveId" clId="{673C2115-E3D7-4592-911C-44E161DA49FC}" dt="2021-04-22T14:55:10.123" v="418" actId="1076"/>
          <ac:picMkLst>
            <pc:docMk/>
            <pc:sldMk cId="3808847998" sldId="268"/>
            <ac:picMk id="11" creationId="{13BBCDEC-53D4-4046-A105-F2A7B89424CA}"/>
          </ac:picMkLst>
        </pc:picChg>
        <pc:picChg chg="add mod">
          <ac:chgData name="Matthew Hosking" userId="8e7574c7db43c0c1" providerId="LiveId" clId="{673C2115-E3D7-4592-911C-44E161DA49FC}" dt="2021-04-22T14:56:21.547" v="422" actId="1076"/>
          <ac:picMkLst>
            <pc:docMk/>
            <pc:sldMk cId="3808847998" sldId="268"/>
            <ac:picMk id="13" creationId="{29677C48-A6EA-47EB-8AF3-72F52DF48142}"/>
          </ac:picMkLst>
        </pc:picChg>
        <pc:picChg chg="add mod">
          <ac:chgData name="Matthew Hosking" userId="8e7574c7db43c0c1" providerId="LiveId" clId="{673C2115-E3D7-4592-911C-44E161DA49FC}" dt="2021-04-22T14:56:57.092" v="427" actId="1076"/>
          <ac:picMkLst>
            <pc:docMk/>
            <pc:sldMk cId="3808847998" sldId="268"/>
            <ac:picMk id="15" creationId="{43EEA538-077B-4BF6-967C-1E01FA4D569A}"/>
          </ac:picMkLst>
        </pc:picChg>
        <pc:picChg chg="add mod">
          <ac:chgData name="Matthew Hosking" userId="8e7574c7db43c0c1" providerId="LiveId" clId="{673C2115-E3D7-4592-911C-44E161DA49FC}" dt="2021-04-22T14:59:04.787" v="441" actId="1076"/>
          <ac:picMkLst>
            <pc:docMk/>
            <pc:sldMk cId="3808847998" sldId="268"/>
            <ac:picMk id="17" creationId="{C2E6918A-D1C3-4E3B-AE9B-1E9D450AD481}"/>
          </ac:picMkLst>
        </pc:picChg>
        <pc:picChg chg="add mod">
          <ac:chgData name="Matthew Hosking" userId="8e7574c7db43c0c1" providerId="LiveId" clId="{673C2115-E3D7-4592-911C-44E161DA49FC}" dt="2021-04-22T14:59:10.675" v="442" actId="1076"/>
          <ac:picMkLst>
            <pc:docMk/>
            <pc:sldMk cId="3808847998" sldId="268"/>
            <ac:picMk id="19" creationId="{C656ECA7-3B14-4B92-AD8A-084DAC6CA570}"/>
          </ac:picMkLst>
        </pc:picChg>
      </pc:sldChg>
      <pc:sldChg chg="addSp delSp modSp add mod">
        <pc:chgData name="Matthew Hosking" userId="8e7574c7db43c0c1" providerId="LiveId" clId="{673C2115-E3D7-4592-911C-44E161DA49FC}" dt="2021-04-22T15:20:20.259" v="501" actId="1076"/>
        <pc:sldMkLst>
          <pc:docMk/>
          <pc:sldMk cId="270389697" sldId="269"/>
        </pc:sldMkLst>
        <pc:spChg chg="mod">
          <ac:chgData name="Matthew Hosking" userId="8e7574c7db43c0c1" providerId="LiveId" clId="{673C2115-E3D7-4592-911C-44E161DA49FC}" dt="2021-04-22T15:03:18.445" v="477" actId="20577"/>
          <ac:spMkLst>
            <pc:docMk/>
            <pc:sldMk cId="270389697" sldId="269"/>
            <ac:spMk id="2" creationId="{ED16FC4E-4096-4C55-B70C-A815B2B378C4}"/>
          </ac:spMkLst>
        </pc:spChg>
        <pc:spChg chg="mod">
          <ac:chgData name="Matthew Hosking" userId="8e7574c7db43c0c1" providerId="LiveId" clId="{673C2115-E3D7-4592-911C-44E161DA49FC}" dt="2021-04-22T15:20:03.986" v="498" actId="1076"/>
          <ac:spMkLst>
            <pc:docMk/>
            <pc:sldMk cId="270389697" sldId="269"/>
            <ac:spMk id="4" creationId="{EE8794C0-D872-496F-AC40-47B9EAEDD80E}"/>
          </ac:spMkLst>
        </pc:spChg>
        <pc:spChg chg="mod">
          <ac:chgData name="Matthew Hosking" userId="8e7574c7db43c0c1" providerId="LiveId" clId="{673C2115-E3D7-4592-911C-44E161DA49FC}" dt="2021-04-22T15:03:22.758" v="479" actId="1076"/>
          <ac:spMkLst>
            <pc:docMk/>
            <pc:sldMk cId="270389697" sldId="269"/>
            <ac:spMk id="6" creationId="{2621BFD5-77FA-4381-9F59-7C7961422486}"/>
          </ac:spMkLst>
        </pc:spChg>
        <pc:spChg chg="add del mod">
          <ac:chgData name="Matthew Hosking" userId="8e7574c7db43c0c1" providerId="LiveId" clId="{673C2115-E3D7-4592-911C-44E161DA49FC}" dt="2021-04-22T15:03:00.260" v="469" actId="22"/>
          <ac:spMkLst>
            <pc:docMk/>
            <pc:sldMk cId="270389697" sldId="269"/>
            <ac:spMk id="9" creationId="{892142AD-C259-450E-A7E8-AD594F8F3D64}"/>
          </ac:spMkLst>
        </pc:spChg>
        <pc:picChg chg="add del">
          <ac:chgData name="Matthew Hosking" userId="8e7574c7db43c0c1" providerId="LiveId" clId="{673C2115-E3D7-4592-911C-44E161DA49FC}" dt="2021-04-22T15:02:58.605" v="468" actId="478"/>
          <ac:picMkLst>
            <pc:docMk/>
            <pc:sldMk cId="270389697" sldId="269"/>
            <ac:picMk id="7" creationId="{DEA4F8EE-E656-454E-977A-0F4AEDD42797}"/>
          </ac:picMkLst>
        </pc:picChg>
        <pc:picChg chg="add mod ord">
          <ac:chgData name="Matthew Hosking" userId="8e7574c7db43c0c1" providerId="LiveId" clId="{673C2115-E3D7-4592-911C-44E161DA49FC}" dt="2021-04-22T15:20:20.259" v="501" actId="1076"/>
          <ac:picMkLst>
            <pc:docMk/>
            <pc:sldMk cId="270389697" sldId="269"/>
            <ac:picMk id="11" creationId="{BE46C6B7-3984-4328-BEF2-9C490F5C4035}"/>
          </ac:picMkLst>
        </pc:picChg>
        <pc:picChg chg="del">
          <ac:chgData name="Matthew Hosking" userId="8e7574c7db43c0c1" providerId="LiveId" clId="{673C2115-E3D7-4592-911C-44E161DA49FC}" dt="2021-04-22T15:02:56.326" v="467" actId="478"/>
          <ac:picMkLst>
            <pc:docMk/>
            <pc:sldMk cId="270389697" sldId="269"/>
            <ac:picMk id="12" creationId="{4215EBA2-8BA3-4D5F-A98E-00D3A1F4E6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Categorizing Unscripted 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Matthew Hosking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434788" y="438710"/>
            <a:ext cx="7283824" cy="598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62761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Most Important Features for Conversations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94C0-D872-496F-AC40-47B9EAED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9965" y="6623174"/>
            <a:ext cx="4663440" cy="1955800"/>
          </a:xfrm>
        </p:spPr>
        <p:txBody>
          <a:bodyPr/>
          <a:lstStyle/>
          <a:p>
            <a:pPr lvl="1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15EBA2-8BA3-4D5F-A98E-00D3A1F4E6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014194"/>
            <a:ext cx="6220442" cy="3697055"/>
          </a:xfrm>
        </p:spPr>
      </p:pic>
    </p:spTree>
    <p:extLst>
      <p:ext uri="{BB962C8B-B14F-4D97-AF65-F5344CB8AC3E}">
        <p14:creationId xmlns:p14="http://schemas.microsoft.com/office/powerpoint/2010/main" val="27198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434788" y="438710"/>
            <a:ext cx="7283824" cy="598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62761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Most Important Features for Panels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94C0-D872-496F-AC40-47B9EAED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4980" y="6618144"/>
            <a:ext cx="4663440" cy="3749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46C6B7-3984-4328-BEF2-9C490F5C40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014194"/>
            <a:ext cx="6063843" cy="3549216"/>
          </a:xfrm>
        </p:spPr>
      </p:pic>
    </p:spTree>
    <p:extLst>
      <p:ext uri="{BB962C8B-B14F-4D97-AF65-F5344CB8AC3E}">
        <p14:creationId xmlns:p14="http://schemas.microsoft.com/office/powerpoint/2010/main" val="27038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C1A754-C5C1-4313-AD7D-AC444D24EB36}"/>
              </a:ext>
            </a:extLst>
          </p:cNvPr>
          <p:cNvSpPr/>
          <p:nvPr/>
        </p:nvSpPr>
        <p:spPr>
          <a:xfrm>
            <a:off x="4175360" y="438710"/>
            <a:ext cx="7283824" cy="598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098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33AE-B88A-421D-BE5A-B9E787E47792}"/>
              </a:ext>
            </a:extLst>
          </p:cNvPr>
          <p:cNvSpPr txBox="1"/>
          <p:nvPr/>
        </p:nvSpPr>
        <p:spPr>
          <a:xfrm>
            <a:off x="4994569" y="1409945"/>
            <a:ext cx="62107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Target Variable Imbalance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Compare ROC Curves for each class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Experiment with different sizes of conversation snippets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N-grams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Experiment with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BEFE3-76ED-4C4C-9FB6-7FA0D15DB923}"/>
              </a:ext>
            </a:extLst>
          </p:cNvPr>
          <p:cNvSpPr txBox="1"/>
          <p:nvPr/>
        </p:nvSpPr>
        <p:spPr>
          <a:xfrm>
            <a:off x="4740751" y="4303045"/>
            <a:ext cx="3304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47B8B-3B4B-49F9-9DBF-4257BB2D2A2E}"/>
              </a:ext>
            </a:extLst>
          </p:cNvPr>
          <p:cNvSpPr txBox="1"/>
          <p:nvPr/>
        </p:nvSpPr>
        <p:spPr>
          <a:xfrm>
            <a:off x="4994569" y="4741755"/>
            <a:ext cx="5634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XML tagged version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Dissect individual lines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Explore generative text model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5E78B-E949-4124-9410-399681B84377}"/>
              </a:ext>
            </a:extLst>
          </p:cNvPr>
          <p:cNvSpPr/>
          <p:nvPr/>
        </p:nvSpPr>
        <p:spPr>
          <a:xfrm>
            <a:off x="4209802" y="2867454"/>
            <a:ext cx="3509160" cy="85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1896" y="2512170"/>
            <a:ext cx="4775075" cy="1630906"/>
          </a:xfrm>
        </p:spPr>
        <p:txBody>
          <a:bodyPr>
            <a:normAutofit/>
          </a:bodyPr>
          <a:lstStyle/>
          <a:p>
            <a:r>
              <a:rPr lang="en-US" sz="4000" b="1" cap="none" spc="3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VOICE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Vienna Oxford International Corpus of English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33AE-B88A-421D-BE5A-B9E787E47792}"/>
              </a:ext>
            </a:extLst>
          </p:cNvPr>
          <p:cNvSpPr txBox="1"/>
          <p:nvPr/>
        </p:nvSpPr>
        <p:spPr>
          <a:xfrm>
            <a:off x="4934198" y="2389098"/>
            <a:ext cx="62107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151 Recorded and Transcribed Unscripted Conversations</a:t>
            </a:r>
          </a:p>
          <a:p>
            <a:endParaRPr lang="en-US" sz="1600" dirty="0"/>
          </a:p>
          <a:p>
            <a:r>
              <a:rPr lang="en-US" sz="1600" dirty="0"/>
              <a:t>Grouped into 10 different Speech Event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Press conference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encounter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Seminar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Working group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Workshop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Question answer session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63" y="2034365"/>
            <a:ext cx="6718433" cy="174650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F4E5C-2293-4CB9-A930-01A1546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6" y="1116465"/>
            <a:ext cx="5746376" cy="4605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6B831-058A-4E08-BE2C-1986DBA4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970" y="2907617"/>
            <a:ext cx="6093641" cy="38039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9F5B6-1D3C-4CF7-BDCF-C10075FC9415}"/>
              </a:ext>
            </a:extLst>
          </p:cNvPr>
          <p:cNvSpPr/>
          <p:nvPr/>
        </p:nvSpPr>
        <p:spPr>
          <a:xfrm>
            <a:off x="1138132" y="163717"/>
            <a:ext cx="3680524" cy="789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1C3A3-5D46-4663-B298-54CB47F84F2C}"/>
              </a:ext>
            </a:extLst>
          </p:cNvPr>
          <p:cNvSpPr/>
          <p:nvPr/>
        </p:nvSpPr>
        <p:spPr>
          <a:xfrm>
            <a:off x="7610883" y="2086216"/>
            <a:ext cx="3095207" cy="675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D25B8-C45A-4092-95A4-B3FE24A264B8}"/>
              </a:ext>
            </a:extLst>
          </p:cNvPr>
          <p:cNvSpPr txBox="1"/>
          <p:nvPr/>
        </p:nvSpPr>
        <p:spPr>
          <a:xfrm>
            <a:off x="8281795" y="2239651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Txt File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C1BC5-3D06-40AC-B05F-04F6ADBC01D5}"/>
              </a:ext>
            </a:extLst>
          </p:cNvPr>
          <p:cNvSpPr txBox="1"/>
          <p:nvPr/>
        </p:nvSpPr>
        <p:spPr>
          <a:xfrm>
            <a:off x="1848373" y="373572"/>
            <a:ext cx="22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Tagged File Format</a:t>
            </a:r>
          </a:p>
        </p:txBody>
      </p:sp>
    </p:spTree>
    <p:extLst>
      <p:ext uri="{BB962C8B-B14F-4D97-AF65-F5344CB8AC3E}">
        <p14:creationId xmlns:p14="http://schemas.microsoft.com/office/powerpoint/2010/main" val="321944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690282" y="467285"/>
            <a:ext cx="10811435" cy="592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91DB-2E98-408E-9B09-E0921DCD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Peculiarities of the Data</a:t>
            </a:r>
          </a:p>
          <a:p>
            <a:r>
              <a:rPr lang="en-US" dirty="0"/>
              <a:t>Presence of non-English Words</a:t>
            </a:r>
          </a:p>
          <a:p>
            <a:r>
              <a:rPr lang="en-US" dirty="0"/>
              <a:t>Prevalence of vocal artifacts such as “er,” “</a:t>
            </a:r>
            <a:r>
              <a:rPr lang="en-US" dirty="0" err="1"/>
              <a:t>mhm</a:t>
            </a:r>
            <a:r>
              <a:rPr lang="en-US" dirty="0"/>
              <a:t>,” or “um”</a:t>
            </a:r>
          </a:p>
          <a:p>
            <a:r>
              <a:rPr lang="en-US" dirty="0"/>
              <a:t>To Lemmatize or not to Lemmatize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94C0-D872-496F-AC40-47B9EAED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502" y="1328394"/>
            <a:ext cx="4663440" cy="3749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r>
              <a:rPr lang="en-US" dirty="0"/>
              <a:t>Deconstruct conversations into sections</a:t>
            </a:r>
          </a:p>
          <a:p>
            <a:r>
              <a:rPr lang="en-US" dirty="0"/>
              <a:t>Tokenize</a:t>
            </a:r>
          </a:p>
          <a:p>
            <a:r>
              <a:rPr lang="en-US" dirty="0"/>
              <a:t>Remove names and unintelligible words</a:t>
            </a:r>
          </a:p>
          <a:p>
            <a:r>
              <a:rPr lang="en-US" dirty="0"/>
              <a:t>Convert incomplete words to a common token</a:t>
            </a:r>
          </a:p>
          <a:p>
            <a:r>
              <a:rPr lang="en-US" dirty="0"/>
              <a:t>Remove stop words</a:t>
            </a:r>
          </a:p>
          <a:p>
            <a:r>
              <a:rPr lang="en-US" dirty="0"/>
              <a:t>Compile word counts for each token</a:t>
            </a:r>
          </a:p>
          <a:p>
            <a:r>
              <a:rPr lang="en-US" dirty="0"/>
              <a:t>Bag of Words</a:t>
            </a:r>
          </a:p>
          <a:p>
            <a:r>
              <a:rPr lang="en-US" dirty="0"/>
              <a:t>TF-IDF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3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434788" y="438710"/>
            <a:ext cx="7283824" cy="598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Breakdown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E8C5-CABF-4A38-AF74-EC85A940A5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1731805"/>
            <a:ext cx="5704320" cy="28296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94C0-D872-496F-AC40-47B9EAED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9965" y="4829934"/>
            <a:ext cx="4663440" cy="3749040"/>
          </a:xfrm>
        </p:spPr>
        <p:txBody>
          <a:bodyPr/>
          <a:lstStyle/>
          <a:p>
            <a:r>
              <a:rPr lang="en-US" dirty="0"/>
              <a:t>Clear imbalance in category distribution</a:t>
            </a:r>
          </a:p>
          <a:p>
            <a:pPr lvl="1"/>
            <a:r>
              <a:rPr lang="en-US" dirty="0"/>
              <a:t>Lots of conversations</a:t>
            </a:r>
          </a:p>
          <a:p>
            <a:pPr lvl="1"/>
            <a:r>
              <a:rPr lang="en-US" dirty="0"/>
              <a:t>Not many press conferences and question-answer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690282" y="467285"/>
            <a:ext cx="10811435" cy="592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91DB-2E98-408E-9B09-E0921DCD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Multinomial Naïve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Linear SVM</a:t>
            </a:r>
          </a:p>
          <a:p>
            <a:r>
              <a:rPr lang="en-US" dirty="0"/>
              <a:t>Sigmoid SVM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AdaBoost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C40A01-ECA7-401A-917B-4D0ED322C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24922" y="1269314"/>
            <a:ext cx="6358560" cy="4319371"/>
          </a:xfrm>
        </p:spPr>
      </p:pic>
    </p:spTree>
    <p:extLst>
      <p:ext uri="{BB962C8B-B14F-4D97-AF65-F5344CB8AC3E}">
        <p14:creationId xmlns:p14="http://schemas.microsoft.com/office/powerpoint/2010/main" val="351663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91DB-2E98-408E-9B09-E0921DCD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690282" y="467285"/>
            <a:ext cx="10811435" cy="592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– Confusion Matrices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9BA65D-A154-4515-9D9A-A9831B429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C2EA9-B53A-4474-83F5-6C80B932E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6" y="1781821"/>
            <a:ext cx="859274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91DB-2E98-408E-9B09-E0921DCD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690282" y="467285"/>
            <a:ext cx="10811435" cy="592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Confusion Matrices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9BA65D-A154-4515-9D9A-A9831B429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38F5A-29F4-4D0D-A8AB-837AFECE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5486"/>
            <a:ext cx="3857742" cy="1942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BCDEC-53D4-4046-A105-F2A7B8942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54" y="3754229"/>
            <a:ext cx="3847288" cy="200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677C48-A6EA-47EB-8AF3-72F52DF48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103" y="1715486"/>
            <a:ext cx="3754377" cy="1944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EA538-077B-4BF6-967C-1E01FA4D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103" y="3782395"/>
            <a:ext cx="3788877" cy="1944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E6918A-D1C3-4E3B-AE9B-1E9D450AD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041" y="1715486"/>
            <a:ext cx="1883152" cy="19402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56ECA7-3B14-4B92-AD8A-084DAC6CA5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8041" y="3756364"/>
            <a:ext cx="1883152" cy="1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91DB-2E98-408E-9B09-E0921DCD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F215E7-4E85-4F8F-8941-973459C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21BFD5-77FA-4381-9F59-7C7961422486}"/>
              </a:ext>
            </a:extLst>
          </p:cNvPr>
          <p:cNvSpPr/>
          <p:nvPr/>
        </p:nvSpPr>
        <p:spPr>
          <a:xfrm>
            <a:off x="690282" y="467285"/>
            <a:ext cx="10811435" cy="592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FC4E-4096-4C55-B70C-A815B2B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– Statistics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66DA9F-BA63-4C08-861E-DF3EB5184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50359" y="2815668"/>
            <a:ext cx="4096322" cy="27245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9C1667-DADC-4AFC-9EAE-4DBBF3F44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896" y="2815668"/>
            <a:ext cx="4220164" cy="2715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61B4FF-131E-4398-8B85-4CA617620BF2}"/>
              </a:ext>
            </a:extLst>
          </p:cNvPr>
          <p:cNvSpPr txBox="1"/>
          <p:nvPr/>
        </p:nvSpPr>
        <p:spPr>
          <a:xfrm>
            <a:off x="1822075" y="2248662"/>
            <a:ext cx="37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328C2-5A5E-4415-A5EF-D191B22FD8D2}"/>
              </a:ext>
            </a:extLst>
          </p:cNvPr>
          <p:cNvSpPr txBox="1"/>
          <p:nvPr/>
        </p:nvSpPr>
        <p:spPr>
          <a:xfrm>
            <a:off x="7039535" y="2248662"/>
            <a:ext cx="272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404859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{F44AD289-9460-4F84-97E5-B9A5DE67FB18}tf56410444_win32</Template>
  <TotalTime>170</TotalTime>
  <Words>210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Garamond</vt:lpstr>
      <vt:lpstr>SavonVTI</vt:lpstr>
      <vt:lpstr>Categorizing Unscripted conversations</vt:lpstr>
      <vt:lpstr>VOICE Vienna Oxford International Corpus of English</vt:lpstr>
      <vt:lpstr>PowerPoint Presentation</vt:lpstr>
      <vt:lpstr>Preprocessing</vt:lpstr>
      <vt:lpstr>Category Breakdown</vt:lpstr>
      <vt:lpstr>Algorithms</vt:lpstr>
      <vt:lpstr>Linear SVM – Confusion Matrices</vt:lpstr>
      <vt:lpstr>Other Confusion Matrices</vt:lpstr>
      <vt:lpstr>Linear SVM – Statistics</vt:lpstr>
      <vt:lpstr>Most Important Features for Conversations</vt:lpstr>
      <vt:lpstr>Most Important Features for Panels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Unscripted conversations</dc:title>
  <dc:creator>Matthew Hosking</dc:creator>
  <cp:lastModifiedBy>Matthew Hosking</cp:lastModifiedBy>
  <cp:revision>7</cp:revision>
  <dcterms:created xsi:type="dcterms:W3CDTF">2021-04-22T12:43:55Z</dcterms:created>
  <dcterms:modified xsi:type="dcterms:W3CDTF">2021-04-22T15:34:24Z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