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68617-05B7-42F0-B1D1-7FCAA7446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A20E0E-8B0D-4F34-B3BF-3732A3B3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A338C-E72E-43F1-B133-ECAC6931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87F62-B28E-497E-9BD1-2C89466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E56CAA-19EC-4D68-8B5D-A91465CA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8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A3200-0A03-4AC8-AA8F-3336DD0D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ED381D-9156-476A-B6C8-0C3F9D021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6455B-A220-469B-BF3F-0C9F2FFE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26FE4-462C-4934-A199-82228525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8849B-179B-4AF9-BA58-CDB8B44F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C37C25-20D6-44CF-9868-3F304AD49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F2F872-5FA2-4273-8195-C9DD5F730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0F57A-2B29-47D1-A72D-1175A24F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DD386-E4E1-4C87-8A30-7830A75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8F26E-30E5-4467-97ED-C250925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AAE90-ADDE-4A5C-BD48-EEC7B76B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8503E-90D5-460B-A8E7-A7227BB7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30DB1-290A-4BC5-A5E2-06372DF8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80CBA-72AA-4E7C-A67C-CB90D398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45015-AFFC-4A67-9261-66CFA4BD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71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1C3EB-63BD-4F56-AAB0-EB554742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A7C13-9AD0-4D45-876D-895A552D9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03DC1-52F7-4C8E-AEE4-A440B5A3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A3C43-D3B0-45C7-B274-1201D0E0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3BB82-0D3D-42EE-B543-4CFFB3C0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2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6A1ED-4E75-425E-BD86-0C52962F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3EBC-60A0-4A8C-801E-B1B4B044A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63C9E9-5212-4D5C-98CB-B987F2D5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BE6BF5-448D-4C8B-BEB9-BC9ECFB6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5E3FCF-2317-49A2-95F7-D62F1B2C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22F3B-C534-4759-91D6-5D3A206C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8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AD409-1EE4-4777-82AD-96ECC614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E9BA3-65B1-4BE4-A8D3-8AD11974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758999-5A37-4EC6-8034-A9E3FDEE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0AEB-89F4-4B51-A402-14843E96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5D60FC-04B3-42FF-B6B0-7BD53A3B9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B1E662-430D-4ABE-BFB5-A884A932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EE5E1A-FE31-45D2-A6B6-0CD92107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E4140B-E8CD-4D89-82EA-B84138B2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F5586-F363-4533-9F78-BE2FAD8B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A4CEA8-E776-41C2-B91A-ABCBB497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758020-9B67-46AF-80CE-3BB2312E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CE624D-7871-4984-A7E0-A8DD25BA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FAFD20-0421-47F3-AB68-6A65BAB2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608686-3DFD-49E3-8158-443DBE2A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10E09-AA02-42CA-B764-55400F53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7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E5699-A3D0-42B8-A567-8F8BB636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C63C0-2A36-48CC-ABD1-4281093D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9A3732-D55E-4FC1-B9C9-7C141F58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07192-69B7-43D1-8046-A310D74A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54D748-D5F6-4278-BE8B-6D37B785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A7FE9-529B-4491-8AC6-E626009E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B9AC6-389A-4E77-8BF6-BDAAA63D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5D8D52-7856-4913-B3AF-081F7C55A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668EE2-C783-4D66-A2E4-50023127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7FD60D-B250-49CA-9763-945B2A8A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805FFE-C5D3-42C3-9DE2-3A10F523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883A70-161A-49EF-BCC3-4C74D8B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7D2C3-381C-4255-9147-CCA542F2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1C844-A732-473D-8CF2-15546A93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87EF26-80C7-4B00-A286-0010C651E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47E1-5F03-4E3A-BB6A-08DC0931B64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00AF4-D81D-4391-8315-B84687271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E9615-1C3D-43CF-9B9E-9F24636E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589F-2F0E-4CA5-A08B-ABD28A2C8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13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audio" Target="../media/audio2.wav"/><Relationship Id="rId7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.wav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.wav"/><Relationship Id="rId2" Type="http://schemas.openxmlformats.org/officeDocument/2006/relationships/audio" Target="../media/audio1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5.wav"/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9DB53-D1DA-45DC-BE4A-1137CB17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3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Dasturlash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AB6B5A-AAEA-4F05-8129-DBFB71D96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A9FB6-0347-4572-9FFF-ED98E855F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5" y="198371"/>
            <a:ext cx="2982391" cy="1988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450BD4-B59E-477C-BA9E-20B9843E0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234" y="128038"/>
            <a:ext cx="2982390" cy="19886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818D6D-2E3A-4830-A1D0-5874AE7ABC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64" y="2563131"/>
            <a:ext cx="4753472" cy="31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3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0">
        <p15:prstTrans prst="fracture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6A8AF-7773-4256-8DB8-AD1D19E2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Noutbuk</a:t>
            </a:r>
            <a:r>
              <a:rPr lang="en-US" dirty="0"/>
              <a:t> </a:t>
            </a:r>
            <a:r>
              <a:rPr lang="en-US" dirty="0" err="1"/>
              <a:t>Dasturlash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EC999F-8EFD-45CA-8577-DC06E39D8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32" y="1825625"/>
            <a:ext cx="5960736" cy="4351338"/>
          </a:xfrm>
        </p:spPr>
      </p:pic>
    </p:spTree>
    <p:extLst>
      <p:ext uri="{BB962C8B-B14F-4D97-AF65-F5344CB8AC3E}">
        <p14:creationId xmlns:p14="http://schemas.microsoft.com/office/powerpoint/2010/main" val="120522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10FBC-008F-4180-97A5-FB105E86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Dsturlash</a:t>
            </a:r>
            <a:r>
              <a:rPr lang="en-US" dirty="0"/>
              <a:t> Web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6772B3-57DA-4C58-82DD-BA889EC71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386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ripple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E1F73-091F-46FC-B2AD-C546F565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pPr algn="ctr"/>
            <a:r>
              <a:rPr lang="en-US" dirty="0"/>
              <a:t>Microsoft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5C67ED-A17D-4E54-8449-3B69E280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7" y="2800381"/>
            <a:ext cx="6546573" cy="3684785"/>
          </a:xfr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Ссылка на слайд 6">
                <a:extLst>
                  <a:ext uri="{FF2B5EF4-FFF2-40B4-BE49-F238E27FC236}">
                    <a16:creationId xmlns:a16="http://schemas.microsoft.com/office/drawing/2014/main" id="{85F778A7-BE98-47D1-BC7F-5FBE930B15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891759"/>
                  </p:ext>
                </p:extLst>
              </p:nvPr>
            </p:nvGraphicFramePr>
            <p:xfrm>
              <a:off x="-2398643" y="4014843"/>
              <a:ext cx="3048000" cy="1714500"/>
            </p:xfrm>
            <a:graphic>
              <a:graphicData uri="http://schemas.microsoft.com/office/powerpoint/2016/slidezoom">
                <pslz:sldZm>
                  <pslz:sldZmObj sldId="260" cId="4149291350">
                    <pslz:zmPr id="{BD894A2C-11F8-4DA7-AD04-8AD53B3D60FC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Ссылка на слайд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5F778A7-BE98-47D1-BC7F-5FBE930B15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398643" y="401484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06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comb/>
      </p:transition>
    </mc:Choice>
    <mc:Fallback>
      <p:transition spd="slow" advTm="200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C052A-2048-4D6B-BBA5-D46BC001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 FI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859FA3-338F-4E07-AC1D-E5A708D0E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4929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shred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320AF-1EC5-4C76-AEFC-32D5A880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0188A4-A93E-4AA8-A6B1-73B83670F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2440718"/>
            <a:ext cx="5264262" cy="3509508"/>
          </a:xfrm>
        </p:spPr>
      </p:pic>
    </p:spTree>
    <p:extLst>
      <p:ext uri="{BB962C8B-B14F-4D97-AF65-F5344CB8AC3E}">
        <p14:creationId xmlns:p14="http://schemas.microsoft.com/office/powerpoint/2010/main" val="3135519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wind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6437E-E590-45D2-A7D2-F5EB0043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Google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1A33FB-8884-45AE-9021-702219C66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50" y="1905138"/>
            <a:ext cx="6521526" cy="4351338"/>
          </a:xfrm>
        </p:spPr>
      </p:pic>
    </p:spTree>
    <p:extLst>
      <p:ext uri="{BB962C8B-B14F-4D97-AF65-F5344CB8AC3E}">
        <p14:creationId xmlns:p14="http://schemas.microsoft.com/office/powerpoint/2010/main" val="1751868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curtains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DF201-1778-4C35-881B-8BE5B543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Telegram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2E508E-9E1C-4B6F-A774-07CD1B61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79112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airplan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7C53D-379E-4C98-A00C-70E94AD9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94C54-5E0F-40FE-9DEC-20AC1FD4AB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97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0">
        <p15:prstTrans prst="origami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Dasturlash</vt:lpstr>
      <vt:lpstr>Noutbuk Dasturlash</vt:lpstr>
      <vt:lpstr>Dsturlash Web</vt:lpstr>
      <vt:lpstr>Microsoft</vt:lpstr>
      <vt:lpstr>WI FI</vt:lpstr>
      <vt:lpstr>Internet</vt:lpstr>
      <vt:lpstr>Google</vt:lpstr>
      <vt:lpstr>Telegram</vt:lpstr>
      <vt:lpstr>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Dasturlash</dc:title>
  <dc:creator>User</dc:creator>
  <cp:lastModifiedBy>User</cp:lastModifiedBy>
  <cp:revision>1</cp:revision>
  <dcterms:created xsi:type="dcterms:W3CDTF">2022-11-12T13:10:46Z</dcterms:created>
  <dcterms:modified xsi:type="dcterms:W3CDTF">2022-11-12T13:58:49Z</dcterms:modified>
</cp:coreProperties>
</file>