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B321035-5B8D-4FF3-A8B5-2B39CC37A91F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A3450D2-D417-47EF-90A6-9D0E1AC8D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68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1035-5B8D-4FF3-A8B5-2B39CC37A91F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50D2-D417-47EF-90A6-9D0E1AC8D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56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321035-5B8D-4FF3-A8B5-2B39CC37A91F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3450D2-D417-47EF-90A6-9D0E1AC8D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826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321035-5B8D-4FF3-A8B5-2B39CC37A91F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3450D2-D417-47EF-90A6-9D0E1AC8D09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9800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321035-5B8D-4FF3-A8B5-2B39CC37A91F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3450D2-D417-47EF-90A6-9D0E1AC8D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143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1035-5B8D-4FF3-A8B5-2B39CC37A91F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50D2-D417-47EF-90A6-9D0E1AC8D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450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1035-5B8D-4FF3-A8B5-2B39CC37A91F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50D2-D417-47EF-90A6-9D0E1AC8D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660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1035-5B8D-4FF3-A8B5-2B39CC37A91F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50D2-D417-47EF-90A6-9D0E1AC8D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933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321035-5B8D-4FF3-A8B5-2B39CC37A91F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3450D2-D417-47EF-90A6-9D0E1AC8D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44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1035-5B8D-4FF3-A8B5-2B39CC37A91F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50D2-D417-47EF-90A6-9D0E1AC8D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0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321035-5B8D-4FF3-A8B5-2B39CC37A91F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3450D2-D417-47EF-90A6-9D0E1AC8D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53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1035-5B8D-4FF3-A8B5-2B39CC37A91F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50D2-D417-47EF-90A6-9D0E1AC8D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04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1035-5B8D-4FF3-A8B5-2B39CC37A91F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50D2-D417-47EF-90A6-9D0E1AC8D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66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1035-5B8D-4FF3-A8B5-2B39CC37A91F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50D2-D417-47EF-90A6-9D0E1AC8D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1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1035-5B8D-4FF3-A8B5-2B39CC37A91F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50D2-D417-47EF-90A6-9D0E1AC8D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88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1035-5B8D-4FF3-A8B5-2B39CC37A91F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50D2-D417-47EF-90A6-9D0E1AC8D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1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1035-5B8D-4FF3-A8B5-2B39CC37A91F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50D2-D417-47EF-90A6-9D0E1AC8D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69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1035-5B8D-4FF3-A8B5-2B39CC37A91F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450D2-D417-47EF-90A6-9D0E1AC8D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516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uz.wikidea.ru/wiki/Holocene_extinction" TargetMode="External"/><Relationship Id="rId13" Type="http://schemas.openxmlformats.org/officeDocument/2006/relationships/hyperlink" Target="https://uz.wikidea.ru/wiki/Population_growth" TargetMode="External"/><Relationship Id="rId18" Type="http://schemas.openxmlformats.org/officeDocument/2006/relationships/hyperlink" Target="https://uz.wikidea.ru/wiki/Existential_risk" TargetMode="External"/><Relationship Id="rId3" Type="http://schemas.openxmlformats.org/officeDocument/2006/relationships/hyperlink" Target="https://uz.wikidea.ru/wiki/Biodiversity" TargetMode="External"/><Relationship Id="rId7" Type="http://schemas.openxmlformats.org/officeDocument/2006/relationships/hyperlink" Target="https://uz.wikidea.ru/wiki/Ocean_acidification" TargetMode="External"/><Relationship Id="rId12" Type="http://schemas.openxmlformats.org/officeDocument/2006/relationships/hyperlink" Target="https://uz.wikidea.ru/wiki/Human_overpopulation" TargetMode="External"/><Relationship Id="rId17" Type="http://schemas.openxmlformats.org/officeDocument/2006/relationships/hyperlink" Target="https://uz.wikidea.ru/wiki/Deforestation" TargetMode="External"/><Relationship Id="rId2" Type="http://schemas.openxmlformats.org/officeDocument/2006/relationships/hyperlink" Target="https://uz.wikidea.ru/wiki/Ecosystem" TargetMode="External"/><Relationship Id="rId16" Type="http://schemas.openxmlformats.org/officeDocument/2006/relationships/hyperlink" Target="https://uz.wikidea.ru/wiki/Pollu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z.wikidea.ru/wiki/Environmental_degradation" TargetMode="External"/><Relationship Id="rId11" Type="http://schemas.openxmlformats.org/officeDocument/2006/relationships/hyperlink" Target="https://uz.wikidea.ru/wiki/Ecological_collapse" TargetMode="External"/><Relationship Id="rId5" Type="http://schemas.openxmlformats.org/officeDocument/2006/relationships/hyperlink" Target="https://uz.wikidea.ru/wiki/Global_warming" TargetMode="External"/><Relationship Id="rId15" Type="http://schemas.openxmlformats.org/officeDocument/2006/relationships/hyperlink" Target="https://uz.wikidea.ru/wiki/Overexploitation" TargetMode="External"/><Relationship Id="rId10" Type="http://schemas.openxmlformats.org/officeDocument/2006/relationships/hyperlink" Target="https://uz.wikidea.ru/wiki/Ecological_crises" TargetMode="External"/><Relationship Id="rId4" Type="http://schemas.openxmlformats.org/officeDocument/2006/relationships/hyperlink" Target="https://uz.wikidea.ru/wiki/Natural_resources" TargetMode="External"/><Relationship Id="rId9" Type="http://schemas.openxmlformats.org/officeDocument/2006/relationships/hyperlink" Target="https://uz.wikidea.ru/wiki/Biodiversity_loss" TargetMode="External"/><Relationship Id="rId14" Type="http://schemas.openxmlformats.org/officeDocument/2006/relationships/hyperlink" Target="https://uz.wikidea.ru/wiki/Overconsumpti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z.wikipedia.org/wiki/Yer_po%CA%BBsti" TargetMode="External"/><Relationship Id="rId7" Type="http://schemas.openxmlformats.org/officeDocument/2006/relationships/hyperlink" Target="https://uz.wikipedia.org/wiki/Vulqon" TargetMode="External"/><Relationship Id="rId2" Type="http://schemas.openxmlformats.org/officeDocument/2006/relationships/hyperlink" Target="https://uz.wikipedia.org/wiki/Zilzil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z.wikipedia.org/wiki/Yer_surilishi" TargetMode="External"/><Relationship Id="rId5" Type="http://schemas.openxmlformats.org/officeDocument/2006/relationships/hyperlink" Target="https://uz.wikipedia.org/wiki/Yer" TargetMode="External"/><Relationship Id="rId4" Type="http://schemas.openxmlformats.org/officeDocument/2006/relationships/hyperlink" Target="https://uz.wikipedia.org/wiki/Seysmik_to%CA%BBlqinl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CC9D9-BBA8-4D8B-A9A1-C836BE818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Inson</a:t>
            </a:r>
            <a:r>
              <a:rPr lang="en-US" dirty="0"/>
              <a:t> </a:t>
            </a:r>
            <a:r>
              <a:rPr lang="en-US" dirty="0" err="1"/>
              <a:t>tabiatning</a:t>
            </a:r>
            <a:r>
              <a:rPr lang="en-US" dirty="0"/>
              <a:t> </a:t>
            </a:r>
            <a:r>
              <a:rPr lang="en-US" dirty="0" err="1"/>
              <a:t>xaloskorimi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…?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95545C-838E-4BB7-AD71-6A2932C7A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Ergashev </a:t>
            </a:r>
            <a:r>
              <a:rPr lang="en-US" dirty="0" err="1"/>
              <a:t>Doniyorbek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3495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Tm="3000">
        <p14:glitter pattern="hexagon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CD8D1-DBB5-4BB0-BE2F-80D9598D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Hozirgi</a:t>
            </a:r>
            <a:r>
              <a:rPr lang="en-US" dirty="0"/>
              <a:t> </a:t>
            </a:r>
            <a:r>
              <a:rPr lang="en-US" dirty="0" err="1"/>
              <a:t>kunda</a:t>
            </a:r>
            <a:r>
              <a:rPr lang="en-US" dirty="0"/>
              <a:t> </a:t>
            </a:r>
            <a:r>
              <a:rPr lang="en-US" dirty="0" err="1"/>
              <a:t>ahvol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(</a:t>
            </a:r>
            <a:r>
              <a:rPr lang="en-US" dirty="0" err="1"/>
              <a:t>ijobiy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D58D350-859B-4FE7-A394-639FC4003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33" y="2193925"/>
            <a:ext cx="7154334" cy="4024313"/>
          </a:xfrm>
        </p:spPr>
      </p:pic>
    </p:spTree>
    <p:extLst>
      <p:ext uri="{BB962C8B-B14F-4D97-AF65-F5344CB8AC3E}">
        <p14:creationId xmlns:p14="http://schemas.microsoft.com/office/powerpoint/2010/main" val="4197374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3000">
        <p14:honeycomb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C6F61B-CB6C-4D3C-A5AE-CC4FBADC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Hozirgi</a:t>
            </a:r>
            <a:r>
              <a:rPr lang="en-US" dirty="0"/>
              <a:t> </a:t>
            </a:r>
            <a:r>
              <a:rPr lang="en-US" dirty="0" err="1"/>
              <a:t>kunda</a:t>
            </a:r>
            <a:r>
              <a:rPr lang="en-US" dirty="0"/>
              <a:t> </a:t>
            </a:r>
            <a:r>
              <a:rPr lang="en-US" dirty="0" err="1"/>
              <a:t>ahvol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(</a:t>
            </a:r>
            <a:r>
              <a:rPr lang="en-US" dirty="0" err="1"/>
              <a:t>ijobiy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F9730A-7A77-4D96-899B-E037DB6B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Dastlab</a:t>
            </a:r>
            <a:r>
              <a:rPr lang="en-US" dirty="0"/>
              <a:t>, biz </a:t>
            </a:r>
            <a:r>
              <a:rPr lang="en-US" dirty="0" err="1"/>
              <a:t>tomonidan</a:t>
            </a:r>
            <a:r>
              <a:rPr lang="en-US" dirty="0"/>
              <a:t> </a:t>
            </a:r>
            <a:r>
              <a:rPr lang="en-US" dirty="0" err="1"/>
              <a:t>yaratilgan</a:t>
            </a:r>
            <a:r>
              <a:rPr lang="en-US" dirty="0"/>
              <a:t>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afzalliklarni</a:t>
            </a:r>
            <a:r>
              <a:rPr lang="en-US" dirty="0"/>
              <a:t> </a:t>
            </a:r>
            <a:r>
              <a:rPr lang="en-US" dirty="0" err="1"/>
              <a:t>eslatib</a:t>
            </a:r>
            <a:r>
              <a:rPr lang="en-US" dirty="0"/>
              <a:t> </a:t>
            </a:r>
            <a:r>
              <a:rPr lang="en-US" dirty="0" err="1"/>
              <a:t>o'tishimiz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 </a:t>
            </a:r>
            <a:r>
              <a:rPr lang="en-US" b="1" dirty="0" err="1"/>
              <a:t>zamonaviy</a:t>
            </a:r>
            <a:r>
              <a:rPr lang="en-US" b="1" dirty="0"/>
              <a:t> </a:t>
            </a:r>
            <a:r>
              <a:rPr lang="en-US" b="1" dirty="0" err="1"/>
              <a:t>texnologiyalar</a:t>
            </a:r>
            <a:r>
              <a:rPr lang="en-US" dirty="0"/>
              <a:t> </a:t>
            </a:r>
            <a:r>
              <a:rPr lang="en-US" dirty="0" err="1"/>
              <a:t>inson</a:t>
            </a:r>
            <a:r>
              <a:rPr lang="en-US" dirty="0"/>
              <a:t> </a:t>
            </a:r>
            <a:r>
              <a:rPr lang="en-US" dirty="0" err="1"/>
              <a:t>hayotiga</a:t>
            </a:r>
            <a:r>
              <a:rPr lang="en-US" dirty="0"/>
              <a:t>. </a:t>
            </a:r>
            <a:r>
              <a:rPr lang="en-US" dirty="0" err="1"/>
              <a:t>Birinchi</a:t>
            </a:r>
            <a:r>
              <a:rPr lang="en-US" dirty="0"/>
              <a:t> </a:t>
            </a:r>
            <a:r>
              <a:rPr lang="en-US" dirty="0" err="1"/>
              <a:t>navbatda</a:t>
            </a:r>
            <a:r>
              <a:rPr lang="en-US" dirty="0"/>
              <a:t>, </a:t>
            </a:r>
            <a:r>
              <a:rPr lang="en-US" dirty="0" err="1"/>
              <a:t>tibbiyot</a:t>
            </a:r>
            <a:r>
              <a:rPr lang="en-US" dirty="0"/>
              <a:t> </a:t>
            </a:r>
            <a:r>
              <a:rPr lang="en-US" dirty="0" err="1"/>
              <a:t>o'z</a:t>
            </a:r>
            <a:r>
              <a:rPr lang="en-US" dirty="0"/>
              <a:t> </a:t>
            </a:r>
            <a:r>
              <a:rPr lang="en-US" dirty="0" err="1"/>
              <a:t>foydasini</a:t>
            </a:r>
            <a:r>
              <a:rPr lang="en-US" dirty="0"/>
              <a:t> </a:t>
            </a:r>
            <a:r>
              <a:rPr lang="en-US" dirty="0" err="1"/>
              <a:t>oldi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erda</a:t>
            </a:r>
            <a:r>
              <a:rPr lang="en-US" dirty="0"/>
              <a:t> </a:t>
            </a:r>
            <a:r>
              <a:rPr lang="en-US" dirty="0" err="1"/>
              <a:t>insoniyatning</a:t>
            </a:r>
            <a:r>
              <a:rPr lang="en-US" dirty="0"/>
              <a:t> </a:t>
            </a:r>
            <a:r>
              <a:rPr lang="en-US" dirty="0" err="1"/>
              <a:t>turmush</a:t>
            </a:r>
            <a:r>
              <a:rPr lang="en-US" dirty="0"/>
              <a:t> </a:t>
            </a:r>
            <a:r>
              <a:rPr lang="en-US" dirty="0" err="1"/>
              <a:t>darajasini</a:t>
            </a:r>
            <a:r>
              <a:rPr lang="en-US" dirty="0"/>
              <a:t> </a:t>
            </a:r>
            <a:r>
              <a:rPr lang="en-US" dirty="0" err="1"/>
              <a:t>oshirish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</a:t>
            </a:r>
            <a:r>
              <a:rPr lang="en-US" dirty="0" err="1"/>
              <a:t>edi</a:t>
            </a:r>
            <a:r>
              <a:rPr lang="en-US" dirty="0"/>
              <a:t>; </a:t>
            </a:r>
            <a:r>
              <a:rPr lang="en-US" dirty="0" err="1"/>
              <a:t>keyin</a:t>
            </a:r>
            <a:r>
              <a:rPr lang="en-US" dirty="0"/>
              <a:t> </a:t>
            </a:r>
            <a:r>
              <a:rPr lang="en-US" dirty="0" err="1"/>
              <a:t>ish</a:t>
            </a:r>
            <a:r>
              <a:rPr lang="en-US" dirty="0"/>
              <a:t> </a:t>
            </a:r>
            <a:r>
              <a:rPr lang="en-US" dirty="0" err="1"/>
              <a:t>joyida</a:t>
            </a:r>
            <a:r>
              <a:rPr lang="en-US" dirty="0"/>
              <a:t> </a:t>
            </a:r>
            <a:r>
              <a:rPr lang="en-US" dirty="0" err="1"/>
              <a:t>texnologik</a:t>
            </a:r>
            <a:r>
              <a:rPr lang="en-US" dirty="0"/>
              <a:t> </a:t>
            </a:r>
            <a:r>
              <a:rPr lang="en-US" dirty="0" err="1"/>
              <a:t>jarayonlar</a:t>
            </a:r>
            <a:r>
              <a:rPr lang="en-US" dirty="0"/>
              <a:t> har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jarayonni</a:t>
            </a:r>
            <a:r>
              <a:rPr lang="en-US" dirty="0"/>
              <a:t> </a:t>
            </a:r>
            <a:r>
              <a:rPr lang="en-US" dirty="0" err="1"/>
              <a:t>optimallashtirishga</a:t>
            </a:r>
            <a:r>
              <a:rPr lang="en-US" dirty="0"/>
              <a:t> </a:t>
            </a:r>
            <a:r>
              <a:rPr lang="en-US" dirty="0" err="1"/>
              <a:t>yordam</a:t>
            </a:r>
            <a:r>
              <a:rPr lang="en-US" dirty="0"/>
              <a:t> </a:t>
            </a:r>
            <a:r>
              <a:rPr lang="en-US" dirty="0" err="1"/>
              <a:t>berdi</a:t>
            </a:r>
            <a:r>
              <a:rPr lang="en-US" dirty="0"/>
              <a:t>. </a:t>
            </a:r>
            <a:r>
              <a:rPr lang="en-US" dirty="0" err="1"/>
              <a:t>Xuddi</a:t>
            </a:r>
            <a:r>
              <a:rPr lang="en-US" dirty="0"/>
              <a:t> </a:t>
            </a:r>
            <a:r>
              <a:rPr lang="en-US" dirty="0" err="1"/>
              <a:t>shu</a:t>
            </a:r>
            <a:r>
              <a:rPr lang="en-US" dirty="0"/>
              <a:t> </a:t>
            </a:r>
            <a:r>
              <a:rPr lang="en-US" dirty="0" err="1"/>
              <a:t>tarzda</a:t>
            </a:r>
            <a:r>
              <a:rPr lang="en-US" dirty="0"/>
              <a:t>, </a:t>
            </a:r>
            <a:r>
              <a:rPr lang="en-US" dirty="0" err="1"/>
              <a:t>moliyaviy</a:t>
            </a:r>
            <a:r>
              <a:rPr lang="en-US" dirty="0"/>
              <a:t>, </a:t>
            </a:r>
            <a:r>
              <a:rPr lang="en-US" dirty="0" err="1"/>
              <a:t>tijorat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sanoat</a:t>
            </a:r>
            <a:r>
              <a:rPr lang="en-US" dirty="0"/>
              <a:t> </a:t>
            </a:r>
            <a:r>
              <a:rPr lang="en-US" dirty="0" err="1"/>
              <a:t>kabi</a:t>
            </a:r>
            <a:r>
              <a:rPr lang="en-US" dirty="0"/>
              <a:t> </a:t>
            </a:r>
            <a:r>
              <a:rPr lang="en-US" dirty="0" err="1"/>
              <a:t>minglab</a:t>
            </a:r>
            <a:r>
              <a:rPr lang="en-US" dirty="0"/>
              <a:t> </a:t>
            </a:r>
            <a:r>
              <a:rPr lang="en-US" dirty="0" err="1"/>
              <a:t>bizneslarni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oshiradigan</a:t>
            </a:r>
            <a:r>
              <a:rPr lang="en-US" dirty="0"/>
              <a:t> </a:t>
            </a:r>
            <a:r>
              <a:rPr lang="en-US" dirty="0" err="1"/>
              <a:t>kompaniyalar</a:t>
            </a:r>
            <a:r>
              <a:rPr lang="en-US" dirty="0"/>
              <a:t> ham </a:t>
            </a:r>
            <a:r>
              <a:rPr lang="en-US" dirty="0" err="1"/>
              <a:t>olishga</a:t>
            </a:r>
            <a:r>
              <a:rPr lang="en-US" dirty="0"/>
              <a:t> </a:t>
            </a:r>
            <a:r>
              <a:rPr lang="en-US" dirty="0" err="1"/>
              <a:t>muvaffaq</a:t>
            </a:r>
            <a:r>
              <a:rPr lang="en-US" dirty="0"/>
              <a:t> </a:t>
            </a:r>
            <a:r>
              <a:rPr lang="en-US" dirty="0" err="1"/>
              <a:t>bo'lishdi</a:t>
            </a:r>
            <a:r>
              <a:rPr lang="en-US" dirty="0"/>
              <a:t> </a:t>
            </a:r>
            <a:r>
              <a:rPr lang="en-US" b="1" dirty="0" err="1"/>
              <a:t>o'sish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rivojlanish</a:t>
            </a:r>
            <a:r>
              <a:rPr lang="en-US" dirty="0"/>
              <a:t> </a:t>
            </a:r>
            <a:r>
              <a:rPr lang="en-US" dirty="0" err="1"/>
              <a:t>juda</a:t>
            </a:r>
            <a:r>
              <a:rPr lang="en-US" dirty="0"/>
              <a:t> </a:t>
            </a:r>
            <a:r>
              <a:rPr lang="en-US" dirty="0" err="1"/>
              <a:t>tez</a:t>
            </a:r>
            <a:r>
              <a:rPr lang="en-US" dirty="0"/>
              <a:t>; </a:t>
            </a:r>
            <a:r>
              <a:rPr lang="en-US" dirty="0" err="1"/>
              <a:t>Natijada</a:t>
            </a:r>
            <a:r>
              <a:rPr lang="en-US" dirty="0"/>
              <a:t>, </a:t>
            </a:r>
            <a:r>
              <a:rPr lang="en-US" dirty="0" err="1"/>
              <a:t>ular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bog'lanmagan</a:t>
            </a:r>
            <a:r>
              <a:rPr lang="en-US" dirty="0"/>
              <a:t> </a:t>
            </a:r>
            <a:r>
              <a:rPr lang="en-US" dirty="0" err="1"/>
              <a:t>kompaniyalardan</a:t>
            </a:r>
            <a:r>
              <a:rPr lang="en-US" dirty="0"/>
              <a:t> </a:t>
            </a:r>
            <a:r>
              <a:rPr lang="en-US" dirty="0" err="1"/>
              <a:t>farqli</a:t>
            </a:r>
            <a:r>
              <a:rPr lang="en-US" dirty="0"/>
              <a:t> </a:t>
            </a:r>
            <a:r>
              <a:rPr lang="en-US" dirty="0" err="1"/>
              <a:t>o'laroq</a:t>
            </a:r>
            <a:r>
              <a:rPr lang="en-US" dirty="0"/>
              <a:t>, </a:t>
            </a:r>
            <a:r>
              <a:rPr lang="en-US" dirty="0" err="1"/>
              <a:t>ular</a:t>
            </a:r>
            <a:r>
              <a:rPr lang="en-US" dirty="0"/>
              <a:t> </a:t>
            </a:r>
            <a:r>
              <a:rPr lang="en-US" dirty="0" err="1"/>
              <a:t>ozroq</a:t>
            </a:r>
            <a:r>
              <a:rPr lang="en-US" dirty="0"/>
              <a:t> </a:t>
            </a:r>
            <a:r>
              <a:rPr lang="en-US" dirty="0" err="1"/>
              <a:t>vaqt</a:t>
            </a:r>
            <a:r>
              <a:rPr lang="en-US" dirty="0"/>
              <a:t> </a:t>
            </a:r>
            <a:r>
              <a:rPr lang="en-US" dirty="0" err="1"/>
              <a:t>ichida</a:t>
            </a:r>
            <a:r>
              <a:rPr lang="en-US" dirty="0"/>
              <a:t> </a:t>
            </a:r>
            <a:r>
              <a:rPr lang="en-US" dirty="0" err="1"/>
              <a:t>foyda</a:t>
            </a:r>
            <a:r>
              <a:rPr lang="en-US" dirty="0"/>
              <a:t> </a:t>
            </a:r>
            <a:r>
              <a:rPr lang="en-US" dirty="0" err="1"/>
              <a:t>ko'rdilar</a:t>
            </a:r>
            <a:r>
              <a:rPr lang="en-US" dirty="0"/>
              <a:t> </a:t>
            </a:r>
            <a:r>
              <a:rPr lang="en-US" b="1" dirty="0" err="1"/>
              <a:t>zamonaviy</a:t>
            </a:r>
            <a:r>
              <a:rPr lang="en-US" b="1" dirty="0"/>
              <a:t> </a:t>
            </a:r>
            <a:r>
              <a:rPr lang="en-US" b="1" dirty="0" err="1"/>
              <a:t>texnologiyalar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7202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25000">
        <p14:prism/>
      </p:transition>
    </mc:Choice>
    <mc:Fallback>
      <p:transition spd="slow" advTm="2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174B9-B793-435D-8F9F-C50A642B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Hozirgi</a:t>
            </a:r>
            <a:r>
              <a:rPr lang="en-US" dirty="0"/>
              <a:t> </a:t>
            </a:r>
            <a:r>
              <a:rPr lang="en-US" dirty="0" err="1"/>
              <a:t>kunda</a:t>
            </a:r>
            <a:r>
              <a:rPr lang="en-US" dirty="0"/>
              <a:t> </a:t>
            </a:r>
            <a:r>
              <a:rPr lang="en-US" dirty="0" err="1"/>
              <a:t>ahvol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(</a:t>
            </a:r>
            <a:r>
              <a:rPr lang="en-US" dirty="0" err="1"/>
              <a:t>salbiy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172BC89-FC25-4A1F-AEAC-FA49D2F0A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33" y="2193925"/>
            <a:ext cx="7154334" cy="4024313"/>
          </a:xfrm>
        </p:spPr>
      </p:pic>
    </p:spTree>
    <p:extLst>
      <p:ext uri="{BB962C8B-B14F-4D97-AF65-F5344CB8AC3E}">
        <p14:creationId xmlns:p14="http://schemas.microsoft.com/office/powerpoint/2010/main" val="12153300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wind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F0B69-8ADF-47D7-BE5F-0ABE983D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Hozirgi</a:t>
            </a:r>
            <a:r>
              <a:rPr lang="en-US" dirty="0"/>
              <a:t> </a:t>
            </a:r>
            <a:r>
              <a:rPr lang="en-US" dirty="0" err="1"/>
              <a:t>kunda</a:t>
            </a:r>
            <a:r>
              <a:rPr lang="en-US" dirty="0"/>
              <a:t> </a:t>
            </a:r>
            <a:r>
              <a:rPr lang="en-US" dirty="0" err="1"/>
              <a:t>ahvol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(</a:t>
            </a:r>
            <a:r>
              <a:rPr lang="en-US" dirty="0" err="1"/>
              <a:t>salbiy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81CC96-4A5A-4EB0-A49A-625A6A6F5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Hozirgi</a:t>
            </a:r>
            <a:r>
              <a:rPr lang="en-US" dirty="0"/>
              <a:t> </a:t>
            </a:r>
            <a:r>
              <a:rPr lang="en-US" dirty="0" err="1"/>
              <a:t>vaqtda</a:t>
            </a:r>
            <a:r>
              <a:rPr lang="en-US" dirty="0"/>
              <a:t> </a:t>
            </a:r>
            <a:r>
              <a:rPr lang="en-US" dirty="0" err="1"/>
              <a:t>inson</a:t>
            </a:r>
            <a:r>
              <a:rPr lang="en-US" dirty="0"/>
              <a:t> </a:t>
            </a:r>
            <a:r>
              <a:rPr lang="en-US" dirty="0" err="1"/>
              <a:t>faoliyati</a:t>
            </a:r>
            <a:r>
              <a:rPr lang="en-US" dirty="0"/>
              <a:t> </a:t>
            </a:r>
            <a:r>
              <a:rPr lang="en-US" dirty="0" err="1"/>
              <a:t>ta'sirida</a:t>
            </a:r>
            <a:r>
              <a:rPr lang="en-US" dirty="0"/>
              <a:t> </a:t>
            </a:r>
            <a:r>
              <a:rPr lang="en-US" dirty="0" err="1"/>
              <a:t>biosferaning</a:t>
            </a:r>
            <a:r>
              <a:rPr lang="en-US" dirty="0"/>
              <a:t> </a:t>
            </a:r>
            <a:r>
              <a:rPr lang="en-US" dirty="0" err="1"/>
              <a:t>o’zgarishi</a:t>
            </a:r>
            <a:r>
              <a:rPr lang="en-US" dirty="0"/>
              <a:t> </a:t>
            </a:r>
            <a:r>
              <a:rPr lang="en-US" dirty="0" err="1"/>
              <a:t>juda</a:t>
            </a:r>
            <a:r>
              <a:rPr lang="en-US" dirty="0"/>
              <a:t> </a:t>
            </a:r>
            <a:r>
              <a:rPr lang="en-US" dirty="0" err="1"/>
              <a:t>tezlik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borayapti</a:t>
            </a:r>
            <a:r>
              <a:rPr lang="en-US" dirty="0"/>
              <a:t>. </a:t>
            </a:r>
            <a:r>
              <a:rPr lang="en-US" dirty="0" err="1"/>
              <a:t>Inson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kurrasining</a:t>
            </a:r>
            <a:r>
              <a:rPr lang="en-US" dirty="0"/>
              <a:t> </a:t>
            </a:r>
            <a:r>
              <a:rPr lang="en-US" dirty="0" err="1"/>
              <a:t>qiyofasini</a:t>
            </a:r>
            <a:r>
              <a:rPr lang="en-US" dirty="0"/>
              <a:t> </a:t>
            </a:r>
            <a:r>
              <a:rPr lang="en-US" dirty="0" err="1"/>
              <a:t>o'zgartirishda</a:t>
            </a:r>
            <a:r>
              <a:rPr lang="en-US" dirty="0"/>
              <a:t> </a:t>
            </a:r>
            <a:r>
              <a:rPr lang="en-US" dirty="0" err="1"/>
              <a:t>katta</a:t>
            </a:r>
            <a:r>
              <a:rPr lang="en-US" dirty="0"/>
              <a:t> </a:t>
            </a:r>
            <a:r>
              <a:rPr lang="en-US" dirty="0" err="1"/>
              <a:t>geologik</a:t>
            </a:r>
            <a:r>
              <a:rPr lang="en-US" dirty="0"/>
              <a:t> </a:t>
            </a:r>
            <a:r>
              <a:rPr lang="en-US" dirty="0" err="1"/>
              <a:t>kuch</a:t>
            </a:r>
            <a:r>
              <a:rPr lang="en-US" dirty="0"/>
              <a:t> </a:t>
            </a:r>
            <a:r>
              <a:rPr lang="en-US" dirty="0" err="1"/>
              <a:t>sifatida</a:t>
            </a:r>
            <a:r>
              <a:rPr lang="en-US" dirty="0"/>
              <a:t> </a:t>
            </a:r>
            <a:r>
              <a:rPr lang="en-US" dirty="0" err="1"/>
              <a:t>vujudga</a:t>
            </a:r>
            <a:r>
              <a:rPr lang="en-US" dirty="0"/>
              <a:t> </a:t>
            </a:r>
            <a:r>
              <a:rPr lang="en-US" dirty="0" err="1"/>
              <a:t>kelganini</a:t>
            </a:r>
            <a:r>
              <a:rPr lang="en-US" dirty="0"/>
              <a:t> </a:t>
            </a:r>
            <a:r>
              <a:rPr lang="en-US" dirty="0" err="1"/>
              <a:t>V.I.Vernadskiy</a:t>
            </a:r>
            <a:r>
              <a:rPr lang="en-US" dirty="0"/>
              <a:t> </a:t>
            </a:r>
            <a:r>
              <a:rPr lang="en-US" dirty="0" err="1"/>
              <a:t>tomonidan</a:t>
            </a:r>
            <a:r>
              <a:rPr lang="en-US" dirty="0"/>
              <a:t> </a:t>
            </a:r>
            <a:r>
              <a:rPr lang="en-US" dirty="0" err="1"/>
              <a:t>ta’kidlab</a:t>
            </a:r>
            <a:r>
              <a:rPr lang="en-US" dirty="0"/>
              <a:t> </a:t>
            </a:r>
            <a:r>
              <a:rPr lang="en-US" dirty="0" err="1"/>
              <a:t>o'tilgan</a:t>
            </a:r>
            <a:r>
              <a:rPr lang="en-US" dirty="0"/>
              <a:t> </a:t>
            </a:r>
            <a:r>
              <a:rPr lang="en-US" dirty="0" err="1"/>
              <a:t>edi</a:t>
            </a:r>
            <a:r>
              <a:rPr lang="en-US" dirty="0"/>
              <a:t>. </a:t>
            </a:r>
            <a:r>
              <a:rPr lang="en-US" dirty="0" err="1"/>
              <a:t>Insonning</a:t>
            </a:r>
            <a:r>
              <a:rPr lang="en-US" dirty="0"/>
              <a:t> </a:t>
            </a:r>
            <a:r>
              <a:rPr lang="en-US" dirty="0" err="1"/>
              <a:t>tabiiy</a:t>
            </a:r>
            <a:r>
              <a:rPr lang="en-US" dirty="0"/>
              <a:t> </a:t>
            </a:r>
            <a:r>
              <a:rPr lang="en-US" dirty="0" err="1"/>
              <a:t>jarayonlardan</a:t>
            </a:r>
            <a:r>
              <a:rPr lang="en-US" dirty="0"/>
              <a:t> </a:t>
            </a:r>
            <a:r>
              <a:rPr lang="en-US" dirty="0" err="1"/>
              <a:t>noto'g'ri</a:t>
            </a:r>
            <a:r>
              <a:rPr lang="en-US" dirty="0"/>
              <a:t> </a:t>
            </a:r>
            <a:r>
              <a:rPr lang="en-US" dirty="0" err="1"/>
              <a:t>foydalanishi</a:t>
            </a:r>
            <a:r>
              <a:rPr lang="en-US" dirty="0"/>
              <a:t> </a:t>
            </a:r>
            <a:r>
              <a:rPr lang="en-US" dirty="0" err="1"/>
              <a:t>natijasida</a:t>
            </a:r>
            <a:r>
              <a:rPr lang="en-US" dirty="0"/>
              <a:t> XX </a:t>
            </a:r>
            <a:r>
              <a:rPr lang="en-US" dirty="0" err="1"/>
              <a:t>asrning</a:t>
            </a:r>
            <a:r>
              <a:rPr lang="en-US" dirty="0"/>
              <a:t> </a:t>
            </a:r>
            <a:r>
              <a:rPr lang="en-US" dirty="0" err="1"/>
              <a:t>o'rtalarida</a:t>
            </a:r>
            <a:r>
              <a:rPr lang="en-US" dirty="0"/>
              <a:t> </a:t>
            </a:r>
            <a:r>
              <a:rPr lang="en-US" dirty="0" err="1"/>
              <a:t>ekologik</a:t>
            </a:r>
            <a:r>
              <a:rPr lang="en-US" dirty="0"/>
              <a:t> </a:t>
            </a:r>
            <a:r>
              <a:rPr lang="en-US" dirty="0" err="1"/>
              <a:t>muammolar</a:t>
            </a:r>
            <a:r>
              <a:rPr lang="en-US" dirty="0"/>
              <a:t> </a:t>
            </a:r>
            <a:r>
              <a:rPr lang="en-US" dirty="0" err="1"/>
              <a:t>juda</a:t>
            </a:r>
            <a:r>
              <a:rPr lang="en-US" dirty="0"/>
              <a:t> </a:t>
            </a:r>
            <a:r>
              <a:rPr lang="en-US" dirty="0" err="1"/>
              <a:t>avj</a:t>
            </a:r>
            <a:r>
              <a:rPr lang="en-US" dirty="0"/>
              <a:t> </a:t>
            </a:r>
            <a:r>
              <a:rPr lang="en-US" dirty="0" err="1"/>
              <a:t>olib</a:t>
            </a:r>
            <a:r>
              <a:rPr lang="en-US" dirty="0"/>
              <a:t> </a:t>
            </a:r>
            <a:r>
              <a:rPr lang="en-US" dirty="0" err="1"/>
              <a:t>ketdi</a:t>
            </a:r>
            <a:r>
              <a:rPr lang="en-US" dirty="0"/>
              <a:t>. </a:t>
            </a:r>
            <a:r>
              <a:rPr lang="en-US" dirty="0" err="1"/>
              <a:t>Ekologik</a:t>
            </a:r>
            <a:r>
              <a:rPr lang="en-US" dirty="0"/>
              <a:t> </a:t>
            </a:r>
            <a:r>
              <a:rPr lang="en-US" dirty="0" err="1"/>
              <a:t>muammo</a:t>
            </a:r>
            <a:r>
              <a:rPr lang="en-US" dirty="0"/>
              <a:t> </a:t>
            </a:r>
            <a:r>
              <a:rPr lang="en-US" dirty="0" err="1"/>
              <a:t>deganda</a:t>
            </a:r>
            <a:r>
              <a:rPr lang="en-US" dirty="0"/>
              <a:t> </a:t>
            </a:r>
            <a:r>
              <a:rPr lang="en-US" dirty="0" err="1"/>
              <a:t>insonning</a:t>
            </a:r>
            <a:r>
              <a:rPr lang="en-US" dirty="0"/>
              <a:t> </a:t>
            </a:r>
            <a:r>
              <a:rPr lang="en-US" dirty="0" err="1"/>
              <a:t>tabiatga</a:t>
            </a:r>
            <a:r>
              <a:rPr lang="en-US" dirty="0"/>
              <a:t> </a:t>
            </a:r>
            <a:r>
              <a:rPr lang="en-US" dirty="0" err="1"/>
              <a:t>ko'rsatayotgan</a:t>
            </a:r>
            <a:r>
              <a:rPr lang="en-US" dirty="0"/>
              <a:t> </a:t>
            </a:r>
            <a:r>
              <a:rPr lang="en-US" dirty="0" err="1"/>
              <a:t>ta'siri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bog</a:t>
            </a:r>
            <a:r>
              <a:rPr lang="en-US" baseline="30000" dirty="0" err="1"/>
              <a:t>’</a:t>
            </a:r>
            <a:r>
              <a:rPr lang="en-US" dirty="0" err="1"/>
              <a:t>liq</a:t>
            </a:r>
            <a:r>
              <a:rPr lang="en-US" dirty="0"/>
              <a:t> </a:t>
            </a:r>
            <a:r>
              <a:rPr lang="en-US" dirty="0" err="1"/>
              <a:t>holda</a:t>
            </a:r>
            <a:r>
              <a:rPr lang="en-US" dirty="0"/>
              <a:t> </a:t>
            </a:r>
            <a:r>
              <a:rPr lang="en-US" dirty="0" err="1"/>
              <a:t>tabiatning</a:t>
            </a:r>
            <a:r>
              <a:rPr lang="en-US" dirty="0"/>
              <a:t> </a:t>
            </a:r>
            <a:r>
              <a:rPr lang="en-US" dirty="0" err="1"/>
              <a:t>insonga</a:t>
            </a:r>
            <a:r>
              <a:rPr lang="en-US" dirty="0"/>
              <a:t> </a:t>
            </a:r>
            <a:r>
              <a:rPr lang="en-US" dirty="0" err="1"/>
              <a:t>aks</a:t>
            </a:r>
            <a:r>
              <a:rPr lang="en-US" dirty="0"/>
              <a:t> </a:t>
            </a:r>
            <a:r>
              <a:rPr lang="en-US" dirty="0" err="1"/>
              <a:t>ta'siri</a:t>
            </a:r>
            <a:r>
              <a:rPr lang="en-US" dirty="0"/>
              <a:t>, </a:t>
            </a:r>
            <a:r>
              <a:rPr lang="en-US" dirty="0" err="1"/>
              <a:t>ya'ni</a:t>
            </a:r>
            <a:r>
              <a:rPr lang="en-US" dirty="0"/>
              <a:t>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iqtisodiyotida</a:t>
            </a:r>
            <a:r>
              <a:rPr lang="en-US" dirty="0"/>
              <a:t>, </a:t>
            </a:r>
            <a:r>
              <a:rPr lang="en-US" dirty="0" err="1"/>
              <a:t>hayotda</a:t>
            </a:r>
            <a:r>
              <a:rPr lang="en-US" dirty="0"/>
              <a:t> </a:t>
            </a:r>
            <a:r>
              <a:rPr lang="en-US" dirty="0" err="1"/>
              <a:t>xo'jalik</a:t>
            </a:r>
            <a:r>
              <a:rPr lang="en-US" dirty="0"/>
              <a:t> </a:t>
            </a:r>
            <a:r>
              <a:rPr lang="en-US" dirty="0" err="1"/>
              <a:t>ahamiyatiga</a:t>
            </a:r>
            <a:r>
              <a:rPr lang="en-US" dirty="0"/>
              <a:t> </a:t>
            </a:r>
            <a:r>
              <a:rPr lang="en-US" dirty="0" err="1"/>
              <a:t>molik</a:t>
            </a:r>
            <a:r>
              <a:rPr lang="en-US" dirty="0"/>
              <a:t> </a:t>
            </a:r>
            <a:r>
              <a:rPr lang="en-US" dirty="0" err="1"/>
              <a:t>bo'lgan</a:t>
            </a:r>
            <a:r>
              <a:rPr lang="en-US" dirty="0"/>
              <a:t> </a:t>
            </a:r>
            <a:r>
              <a:rPr lang="en-US" dirty="0" err="1"/>
              <a:t>jarayonlar</a:t>
            </a:r>
            <a:r>
              <a:rPr lang="en-US" dirty="0"/>
              <a:t>, </a:t>
            </a:r>
            <a:r>
              <a:rPr lang="en-US" dirty="0" err="1"/>
              <a:t>tabiiy</a:t>
            </a:r>
            <a:r>
              <a:rPr lang="en-US" dirty="0"/>
              <a:t> </a:t>
            </a:r>
            <a:r>
              <a:rPr lang="en-US" dirty="0" err="1"/>
              <a:t>hodisalar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bog'liq</a:t>
            </a:r>
            <a:r>
              <a:rPr lang="en-US" dirty="0"/>
              <a:t> </a:t>
            </a:r>
            <a:r>
              <a:rPr lang="en-US" dirty="0" err="1"/>
              <a:t>bo'lgan</a:t>
            </a:r>
            <a:r>
              <a:rPr lang="en-US" dirty="0"/>
              <a:t> har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hodisa</a:t>
            </a:r>
            <a:r>
              <a:rPr lang="en-US" dirty="0"/>
              <a:t> </a:t>
            </a:r>
            <a:r>
              <a:rPr lang="en-US" dirty="0" err="1"/>
              <a:t>tushuniladi</a:t>
            </a:r>
            <a:r>
              <a:rPr lang="en-US" dirty="0"/>
              <a:t>. (</a:t>
            </a:r>
            <a:r>
              <a:rPr lang="en-US" dirty="0" err="1"/>
              <a:t>iqlim</a:t>
            </a:r>
            <a:r>
              <a:rPr lang="en-US" dirty="0"/>
              <a:t> </a:t>
            </a:r>
            <a:r>
              <a:rPr lang="en-US" dirty="0" err="1"/>
              <a:t>o'zgarishi</a:t>
            </a:r>
            <a:r>
              <a:rPr lang="en-US" dirty="0"/>
              <a:t>, </a:t>
            </a:r>
            <a:r>
              <a:rPr lang="en-US" dirty="0" err="1"/>
              <a:t>hayvonlarning</a:t>
            </a:r>
            <a:r>
              <a:rPr lang="en-US" dirty="0"/>
              <a:t> </a:t>
            </a:r>
            <a:r>
              <a:rPr lang="en-US" dirty="0" err="1"/>
              <a:t>yalpi</a:t>
            </a:r>
            <a:r>
              <a:rPr lang="en-US" dirty="0"/>
              <a:t> </a:t>
            </a:r>
            <a:r>
              <a:rPr lang="en-US" dirty="0" err="1"/>
              <a:t>ko'chib</a:t>
            </a:r>
            <a:r>
              <a:rPr lang="en-US" dirty="0"/>
              <a:t> </a:t>
            </a:r>
            <a:r>
              <a:rPr lang="en-US" dirty="0" err="1"/>
              <a:t>ketishi</a:t>
            </a:r>
            <a:r>
              <a:rPr lang="en-US" dirty="0"/>
              <a:t>) </a:t>
            </a:r>
            <a:r>
              <a:rPr lang="en-US" dirty="0" err="1"/>
              <a:t>tabiatdagi</a:t>
            </a:r>
            <a:r>
              <a:rPr lang="en-US" dirty="0"/>
              <a:t> </a:t>
            </a:r>
            <a:r>
              <a:rPr lang="en-US" dirty="0" err="1"/>
              <a:t>muvozanatning</a:t>
            </a:r>
            <a:r>
              <a:rPr lang="en-US" dirty="0"/>
              <a:t> </a:t>
            </a:r>
            <a:r>
              <a:rPr lang="en-US" dirty="0" err="1"/>
              <a:t>buzilishi</a:t>
            </a:r>
            <a:r>
              <a:rPr lang="en-US" dirty="0"/>
              <a:t> </a:t>
            </a:r>
            <a:r>
              <a:rPr lang="en-US" dirty="0" err="1"/>
              <a:t>oqibatida</a:t>
            </a:r>
            <a:r>
              <a:rPr lang="en-US" dirty="0"/>
              <a:t> </a:t>
            </a:r>
            <a:r>
              <a:rPr lang="en-US" dirty="0" err="1"/>
              <a:t>turli</a:t>
            </a:r>
            <a:r>
              <a:rPr lang="en-US" dirty="0"/>
              <a:t> </a:t>
            </a:r>
            <a:r>
              <a:rPr lang="en-US" dirty="0" err="1"/>
              <a:t>miqyosdagi</a:t>
            </a:r>
            <a:r>
              <a:rPr lang="en-US" dirty="0"/>
              <a:t> </a:t>
            </a:r>
            <a:r>
              <a:rPr lang="en-US" dirty="0" err="1"/>
              <a:t>ekologik</a:t>
            </a:r>
            <a:r>
              <a:rPr lang="en-US" dirty="0"/>
              <a:t> </a:t>
            </a:r>
            <a:r>
              <a:rPr lang="en-US" dirty="0" err="1"/>
              <a:t>muammolar</a:t>
            </a:r>
            <a:r>
              <a:rPr lang="en-US" dirty="0"/>
              <a:t> </a:t>
            </a:r>
            <a:r>
              <a:rPr lang="en-US" dirty="0" err="1"/>
              <a:t>shakllanmoqda</a:t>
            </a:r>
            <a:r>
              <a:rPr lang="en-US" dirty="0"/>
              <a:t>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070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0">
        <p14:switch dir="r"/>
      </p:transition>
    </mc:Choice>
    <mc:Fallback>
      <p:transition spd="slow" advTm="3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B4661-3DF1-48ED-A08D-8AC12018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xulosa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9AA9C75-8EC8-4E7D-9A71-982994BA2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33" y="2193925"/>
            <a:ext cx="4811133" cy="4024313"/>
          </a:xfrm>
        </p:spPr>
      </p:pic>
    </p:spTree>
    <p:extLst>
      <p:ext uri="{BB962C8B-B14F-4D97-AF65-F5344CB8AC3E}">
        <p14:creationId xmlns:p14="http://schemas.microsoft.com/office/powerpoint/2010/main" val="2322439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3000">
        <p14:shred/>
      </p:transition>
    </mc:Choice>
    <mc:Fallback>
      <p:transition spd="slow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E24EC-1FFB-499A-B563-2FF12AC2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xulosa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CD017F-E8A5-4E74-B057-5DA98181A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Ona </a:t>
            </a:r>
            <a:r>
              <a:rPr lang="en-US" dirty="0" err="1"/>
              <a:t>Yer</a:t>
            </a:r>
            <a:r>
              <a:rPr lang="en-US" dirty="0"/>
              <a:t>, </a:t>
            </a:r>
            <a:r>
              <a:rPr lang="en-US" dirty="0" err="1"/>
              <a:t>zilol</a:t>
            </a:r>
            <a:r>
              <a:rPr lang="en-US" dirty="0"/>
              <a:t> </a:t>
            </a:r>
            <a:r>
              <a:rPr lang="en-US" dirty="0" err="1"/>
              <a:t>suv</a:t>
            </a:r>
            <a:r>
              <a:rPr lang="en-US" dirty="0"/>
              <a:t>, </a:t>
            </a:r>
            <a:r>
              <a:rPr lang="en-US" dirty="0" err="1"/>
              <a:t>musaffo</a:t>
            </a:r>
            <a:r>
              <a:rPr lang="en-US" dirty="0"/>
              <a:t> </a:t>
            </a:r>
            <a:r>
              <a:rPr lang="en-US" dirty="0" err="1"/>
              <a:t>havo</a:t>
            </a:r>
            <a:r>
              <a:rPr lang="en-US" dirty="0"/>
              <a:t>, </a:t>
            </a:r>
            <a:r>
              <a:rPr lang="en-US" dirty="0" err="1"/>
              <a:t>go'zal</a:t>
            </a:r>
            <a:r>
              <a:rPr lang="en-US" dirty="0"/>
              <a:t> </a:t>
            </a:r>
            <a:r>
              <a:rPr lang="en-US" dirty="0" err="1"/>
              <a:t>tabiatni</a:t>
            </a:r>
            <a:r>
              <a:rPr lang="en-US" dirty="0"/>
              <a:t> </a:t>
            </a:r>
            <a:r>
              <a:rPr lang="en-US" dirty="0" err="1"/>
              <a:t>asrashga</a:t>
            </a:r>
            <a:r>
              <a:rPr lang="en-US" dirty="0"/>
              <a:t>, </a:t>
            </a:r>
            <a:r>
              <a:rPr lang="en-US" dirty="0" err="1"/>
              <a:t>ulardan</a:t>
            </a:r>
            <a:r>
              <a:rPr lang="en-US" dirty="0"/>
              <a:t> </a:t>
            </a:r>
            <a:r>
              <a:rPr lang="en-US" dirty="0" err="1"/>
              <a:t>oqilon</a:t>
            </a:r>
            <a:r>
              <a:rPr lang="en-US" dirty="0"/>
              <a:t> </a:t>
            </a:r>
            <a:r>
              <a:rPr lang="en-US" dirty="0" err="1"/>
              <a:t>foydalanishga</a:t>
            </a:r>
            <a:r>
              <a:rPr lang="en-US" dirty="0"/>
              <a:t> har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birimiz</a:t>
            </a:r>
            <a:r>
              <a:rPr lang="en-US" dirty="0"/>
              <a:t> </a:t>
            </a:r>
            <a:r>
              <a:rPr lang="en-US" dirty="0" err="1"/>
              <a:t>mas'ulmiz</a:t>
            </a:r>
            <a:r>
              <a:rPr lang="en-US" dirty="0"/>
              <a:t>. </a:t>
            </a:r>
            <a:r>
              <a:rPr lang="en-US" dirty="0" err="1"/>
              <a:t>Chunki</a:t>
            </a:r>
            <a:r>
              <a:rPr lang="en-US" dirty="0"/>
              <a:t> </a:t>
            </a:r>
            <a:r>
              <a:rPr lang="en-US" dirty="0" err="1"/>
              <a:t>ularga</a:t>
            </a:r>
            <a:r>
              <a:rPr lang="en-US" dirty="0"/>
              <a:t> </a:t>
            </a:r>
            <a:r>
              <a:rPr lang="en-US" dirty="0" err="1"/>
              <a:t>kelajak</a:t>
            </a:r>
            <a:r>
              <a:rPr lang="en-US" dirty="0"/>
              <a:t> </a:t>
            </a:r>
            <a:r>
              <a:rPr lang="en-US" dirty="0" err="1"/>
              <a:t>avlodning</a:t>
            </a:r>
            <a:r>
              <a:rPr lang="en-US" dirty="0"/>
              <a:t> ham </a:t>
            </a:r>
            <a:r>
              <a:rPr lang="en-US" dirty="0" err="1"/>
              <a:t>haqqi</a:t>
            </a:r>
            <a:r>
              <a:rPr lang="en-US" dirty="0"/>
              <a:t> bor. </a:t>
            </a:r>
            <a:r>
              <a:rPr lang="en-US" dirty="0" err="1"/>
              <a:t>Shuni</a:t>
            </a:r>
            <a:r>
              <a:rPr lang="en-US" dirty="0"/>
              <a:t> </a:t>
            </a:r>
            <a:r>
              <a:rPr lang="en-US" dirty="0" err="1"/>
              <a:t>unutmasak</a:t>
            </a:r>
            <a:r>
              <a:rPr lang="en-US" dirty="0"/>
              <a:t> </a:t>
            </a:r>
            <a:r>
              <a:rPr lang="en-US" dirty="0" err="1"/>
              <a:t>bo'lgani</a:t>
            </a:r>
            <a:r>
              <a:rPr lang="en-US" dirty="0"/>
              <a:t>.  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238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10000">
        <p14:prism isInverted="1"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B5093-221F-421E-9203-17C25949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B5DB58E-B057-4A90-89D4-9D9E2FC10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906" y="-20406"/>
            <a:ext cx="9826294" cy="6878406"/>
          </a:xfrm>
        </p:spPr>
      </p:pic>
    </p:spTree>
    <p:extLst>
      <p:ext uri="{BB962C8B-B14F-4D97-AF65-F5344CB8AC3E}">
        <p14:creationId xmlns:p14="http://schemas.microsoft.com/office/powerpoint/2010/main" val="725947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erris dir="l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F6D26-7709-490F-A5C5-3DE9984B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Tabiat</a:t>
            </a:r>
            <a:r>
              <a:rPr lang="en-US" dirty="0"/>
              <a:t> </a:t>
            </a:r>
            <a:r>
              <a:rPr lang="en-US" dirty="0" err="1"/>
              <a:t>insonga</a:t>
            </a:r>
            <a:r>
              <a:rPr lang="en-US" dirty="0"/>
              <a:t> </a:t>
            </a:r>
            <a:r>
              <a:rPr lang="en-US" dirty="0" err="1"/>
              <a:t>nima</a:t>
            </a:r>
            <a:r>
              <a:rPr lang="en-US" dirty="0"/>
              <a:t> </a:t>
            </a:r>
            <a:r>
              <a:rPr lang="en-US" dirty="0" err="1"/>
              <a:t>berdi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B17969-08AF-4D74-BDF5-5CCF7878F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841" y="2143169"/>
            <a:ext cx="6050650" cy="4024313"/>
          </a:xfrm>
        </p:spPr>
      </p:pic>
    </p:spTree>
    <p:extLst>
      <p:ext uri="{BB962C8B-B14F-4D97-AF65-F5344CB8AC3E}">
        <p14:creationId xmlns:p14="http://schemas.microsoft.com/office/powerpoint/2010/main" val="7437568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crush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20E3A-283C-4C15-84AC-52888386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Tabiat</a:t>
            </a:r>
            <a:r>
              <a:rPr lang="en-US" dirty="0"/>
              <a:t> </a:t>
            </a:r>
            <a:r>
              <a:rPr lang="en-US" dirty="0" err="1"/>
              <a:t>insonga</a:t>
            </a:r>
            <a:r>
              <a:rPr lang="en-US" dirty="0"/>
              <a:t> </a:t>
            </a:r>
            <a:r>
              <a:rPr lang="en-US" dirty="0" err="1"/>
              <a:t>nima</a:t>
            </a:r>
            <a:r>
              <a:rPr lang="en-US" dirty="0"/>
              <a:t> </a:t>
            </a:r>
            <a:r>
              <a:rPr lang="en-US" dirty="0" err="1"/>
              <a:t>berdi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8473E4-7097-4D32-A030-D9D94DF49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Tabiat</a:t>
            </a:r>
            <a:r>
              <a:rPr lang="en-US" dirty="0"/>
              <a:t> - </a:t>
            </a:r>
            <a:r>
              <a:rPr lang="en-US" dirty="0" err="1"/>
              <a:t>bizni</a:t>
            </a:r>
            <a:r>
              <a:rPr lang="en-US" dirty="0"/>
              <a:t> </a:t>
            </a:r>
            <a:r>
              <a:rPr lang="en-US" dirty="0" err="1"/>
              <a:t>o‘rab</a:t>
            </a:r>
            <a:r>
              <a:rPr lang="en-US" dirty="0"/>
              <a:t> </a:t>
            </a:r>
            <a:r>
              <a:rPr lang="en-US" dirty="0" err="1"/>
              <a:t>turgan</a:t>
            </a:r>
            <a:r>
              <a:rPr lang="en-US" dirty="0"/>
              <a:t> </a:t>
            </a:r>
            <a:r>
              <a:rPr lang="en-US" dirty="0" err="1"/>
              <a:t>butun</a:t>
            </a:r>
            <a:r>
              <a:rPr lang="en-US" dirty="0"/>
              <a:t> </a:t>
            </a:r>
            <a:r>
              <a:rPr lang="en-US" dirty="0" err="1"/>
              <a:t>borliq</a:t>
            </a:r>
            <a:r>
              <a:rPr lang="en-US" dirty="0"/>
              <a:t> (</a:t>
            </a:r>
            <a:r>
              <a:rPr lang="en-US" dirty="0" err="1"/>
              <a:t>olam</a:t>
            </a:r>
            <a:r>
              <a:rPr lang="en-US" dirty="0"/>
              <a:t>), </a:t>
            </a:r>
            <a:r>
              <a:rPr lang="en-US" dirty="0" err="1"/>
              <a:t>kishilarning</a:t>
            </a:r>
            <a:r>
              <a:rPr lang="en-US" dirty="0"/>
              <a:t> </a:t>
            </a:r>
            <a:r>
              <a:rPr lang="en-US" dirty="0" err="1"/>
              <a:t>moddiy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ma'naviy</a:t>
            </a:r>
            <a:r>
              <a:rPr lang="en-US" dirty="0"/>
              <a:t> </a:t>
            </a:r>
            <a:r>
              <a:rPr lang="en-US" dirty="0" err="1"/>
              <a:t>ehtiyojlarini</a:t>
            </a:r>
            <a:r>
              <a:rPr lang="en-US" dirty="0"/>
              <a:t> </a:t>
            </a:r>
            <a:r>
              <a:rPr lang="en-US" dirty="0" err="1"/>
              <a:t>qondirish</a:t>
            </a:r>
            <a:r>
              <a:rPr lang="en-US" dirty="0"/>
              <a:t> </a:t>
            </a:r>
            <a:r>
              <a:rPr lang="en-US" dirty="0" err="1"/>
              <a:t>manbaidir</a:t>
            </a:r>
            <a:r>
              <a:rPr lang="en-US" dirty="0"/>
              <a:t>. </a:t>
            </a:r>
            <a:r>
              <a:rPr lang="en-US" dirty="0" err="1"/>
              <a:t>Inson</a:t>
            </a:r>
            <a:r>
              <a:rPr lang="en-US" dirty="0"/>
              <a:t> - </a:t>
            </a:r>
            <a:r>
              <a:rPr lang="en-US" dirty="0" err="1"/>
              <a:t>murakkab</a:t>
            </a:r>
            <a:r>
              <a:rPr lang="en-US" dirty="0"/>
              <a:t> </a:t>
            </a:r>
            <a:r>
              <a:rPr lang="en-US" dirty="0" err="1"/>
              <a:t>ijtimoiy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mehnat</a:t>
            </a:r>
            <a:r>
              <a:rPr lang="en-US" dirty="0"/>
              <a:t> </a:t>
            </a:r>
            <a:r>
              <a:rPr lang="en-US" dirty="0" err="1"/>
              <a:t>faoliyatini</a:t>
            </a:r>
            <a:r>
              <a:rPr lang="en-US" dirty="0"/>
              <a:t> </a:t>
            </a:r>
            <a:r>
              <a:rPr lang="en-US" dirty="0" err="1"/>
              <a:t>yurgazuvchi</a:t>
            </a:r>
            <a:r>
              <a:rPr lang="en-US" dirty="0"/>
              <a:t> </a:t>
            </a:r>
            <a:r>
              <a:rPr lang="en-US" dirty="0" err="1"/>
              <a:t>tirik</a:t>
            </a:r>
            <a:r>
              <a:rPr lang="en-US" dirty="0"/>
              <a:t> </a:t>
            </a:r>
            <a:r>
              <a:rPr lang="en-US" dirty="0" err="1"/>
              <a:t>organizm</a:t>
            </a:r>
            <a:r>
              <a:rPr lang="en-US" dirty="0"/>
              <a:t> - </a:t>
            </a:r>
            <a:r>
              <a:rPr lang="en-US" dirty="0" err="1"/>
              <a:t>individdir</a:t>
            </a:r>
            <a:r>
              <a:rPr lang="en-US" dirty="0"/>
              <a:t>. U </a:t>
            </a:r>
            <a:r>
              <a:rPr lang="en-US" dirty="0" err="1"/>
              <a:t>jamiyatning</a:t>
            </a:r>
            <a:r>
              <a:rPr lang="en-US" dirty="0"/>
              <a:t> </a:t>
            </a:r>
            <a:r>
              <a:rPr lang="en-US" dirty="0" err="1"/>
              <a:t>moddiy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ma'naviy-madaniy</a:t>
            </a:r>
            <a:r>
              <a:rPr lang="en-US" dirty="0"/>
              <a:t> </a:t>
            </a:r>
            <a:r>
              <a:rPr lang="en-US" dirty="0" err="1"/>
              <a:t>rivojlanishining</a:t>
            </a:r>
            <a:r>
              <a:rPr lang="en-US" dirty="0"/>
              <a:t> </a:t>
            </a:r>
            <a:r>
              <a:rPr lang="en-US" dirty="0" err="1"/>
              <a:t>asosi</a:t>
            </a:r>
            <a:r>
              <a:rPr lang="en-US" dirty="0"/>
              <a:t> </a:t>
            </a:r>
            <a:r>
              <a:rPr lang="en-US" dirty="0" err="1"/>
              <a:t>hisoblanadi</a:t>
            </a:r>
            <a:r>
              <a:rPr lang="en-US" dirty="0"/>
              <a:t>. </a:t>
            </a:r>
            <a:r>
              <a:rPr lang="en-US" dirty="0" err="1"/>
              <a:t>Xo‘jalikda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ko‘p</a:t>
            </a:r>
            <a:r>
              <a:rPr lang="en-US" dirty="0"/>
              <a:t> </a:t>
            </a:r>
            <a:r>
              <a:rPr lang="en-US" dirty="0" err="1"/>
              <a:t>foydalaniladigan</a:t>
            </a:r>
            <a:r>
              <a:rPr lang="en-US" dirty="0"/>
              <a:t> </a:t>
            </a:r>
            <a:r>
              <a:rPr lang="en-US" dirty="0" err="1"/>
              <a:t>tabiat</a:t>
            </a:r>
            <a:r>
              <a:rPr lang="en-US" dirty="0"/>
              <a:t> </a:t>
            </a:r>
            <a:r>
              <a:rPr lang="en-US" dirty="0" err="1"/>
              <a:t>boyligi</a:t>
            </a:r>
            <a:r>
              <a:rPr lang="en-US" dirty="0"/>
              <a:t> </a:t>
            </a:r>
            <a:r>
              <a:rPr lang="en-US" dirty="0" err="1"/>
              <a:t>suv</a:t>
            </a:r>
            <a:r>
              <a:rPr lang="en-US" dirty="0"/>
              <a:t> </a:t>
            </a:r>
            <a:r>
              <a:rPr lang="en-US" dirty="0" err="1"/>
              <a:t>hisoblanadi</a:t>
            </a:r>
            <a:r>
              <a:rPr lang="en-US" dirty="0"/>
              <a:t> . «</a:t>
            </a:r>
            <a:r>
              <a:rPr lang="en-US" dirty="0" err="1"/>
              <a:t>Suv</a:t>
            </a:r>
            <a:r>
              <a:rPr lang="en-US" dirty="0"/>
              <a:t> </a:t>
            </a:r>
            <a:r>
              <a:rPr lang="en-US" dirty="0" err="1"/>
              <a:t>bor</a:t>
            </a:r>
            <a:r>
              <a:rPr lang="en-US" dirty="0"/>
              <a:t> </a:t>
            </a:r>
            <a:r>
              <a:rPr lang="en-US" dirty="0" err="1"/>
              <a:t>joyda</a:t>
            </a:r>
            <a:r>
              <a:rPr lang="en-US" dirty="0"/>
              <a:t> </a:t>
            </a:r>
            <a:r>
              <a:rPr lang="en-US" dirty="0" err="1"/>
              <a:t>hayot</a:t>
            </a:r>
            <a:r>
              <a:rPr lang="en-US" dirty="0"/>
              <a:t> </a:t>
            </a:r>
            <a:r>
              <a:rPr lang="en-US" dirty="0" err="1"/>
              <a:t>bor</a:t>
            </a:r>
            <a:r>
              <a:rPr lang="en-US" dirty="0"/>
              <a:t>», «</a:t>
            </a:r>
            <a:r>
              <a:rPr lang="en-US" dirty="0" err="1"/>
              <a:t>suv</a:t>
            </a:r>
            <a:r>
              <a:rPr lang="en-US" dirty="0"/>
              <a:t> </a:t>
            </a:r>
            <a:r>
              <a:rPr lang="en-US" dirty="0" err="1"/>
              <a:t>tugagan</a:t>
            </a:r>
            <a:r>
              <a:rPr lang="en-US" dirty="0"/>
              <a:t> </a:t>
            </a:r>
            <a:r>
              <a:rPr lang="en-US" dirty="0" err="1"/>
              <a:t>joyda</a:t>
            </a:r>
            <a:r>
              <a:rPr lang="en-US" dirty="0"/>
              <a:t> </a:t>
            </a:r>
            <a:r>
              <a:rPr lang="en-US" dirty="0" err="1"/>
              <a:t>hayot</a:t>
            </a:r>
            <a:r>
              <a:rPr lang="en-US" dirty="0"/>
              <a:t> </a:t>
            </a:r>
            <a:r>
              <a:rPr lang="en-US" dirty="0" err="1"/>
              <a:t>tugaydi</a:t>
            </a:r>
            <a:r>
              <a:rPr lang="en-US" dirty="0"/>
              <a:t>» </a:t>
            </a:r>
            <a:r>
              <a:rPr lang="en-US" dirty="0" err="1"/>
              <a:t>degan</a:t>
            </a:r>
            <a:r>
              <a:rPr lang="en-US" dirty="0"/>
              <a:t> </a:t>
            </a:r>
            <a:r>
              <a:rPr lang="en-US" dirty="0" err="1"/>
              <a:t>xalq</a:t>
            </a:r>
            <a:r>
              <a:rPr lang="en-US" dirty="0"/>
              <a:t> </a:t>
            </a:r>
            <a:r>
              <a:rPr lang="en-US" dirty="0" err="1"/>
              <a:t>maqollari</a:t>
            </a:r>
            <a:r>
              <a:rPr lang="en-US" dirty="0"/>
              <a:t> </a:t>
            </a:r>
            <a:r>
              <a:rPr lang="en-US" dirty="0" err="1"/>
              <a:t>suvning</a:t>
            </a:r>
            <a:r>
              <a:rPr lang="en-US" dirty="0"/>
              <a:t> </a:t>
            </a:r>
            <a:r>
              <a:rPr lang="en-US" dirty="0" err="1"/>
              <a:t>bebaho</a:t>
            </a:r>
            <a:r>
              <a:rPr lang="en-US" dirty="0"/>
              <a:t> mineral </a:t>
            </a:r>
            <a:r>
              <a:rPr lang="en-US" dirty="0" err="1"/>
              <a:t>boylik</a:t>
            </a:r>
            <a:r>
              <a:rPr lang="en-US" dirty="0"/>
              <a:t> </a:t>
            </a:r>
            <a:r>
              <a:rPr lang="en-US" dirty="0" err="1"/>
              <a:t>ekanligidan</a:t>
            </a:r>
            <a:r>
              <a:rPr lang="en-US" dirty="0"/>
              <a:t> </a:t>
            </a:r>
            <a:r>
              <a:rPr lang="en-US" dirty="0" err="1"/>
              <a:t>dalolat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. </a:t>
            </a:r>
            <a:r>
              <a:rPr lang="en-US" dirty="0" err="1"/>
              <a:t>Dehqonchilikni</a:t>
            </a:r>
            <a:r>
              <a:rPr lang="en-US" dirty="0"/>
              <a:t> </a:t>
            </a:r>
            <a:r>
              <a:rPr lang="en-US" dirty="0" err="1"/>
              <a:t>rivojlantirishda</a:t>
            </a:r>
            <a:r>
              <a:rPr lang="en-US" dirty="0"/>
              <a:t> </a:t>
            </a:r>
            <a:r>
              <a:rPr lang="en-US" dirty="0" err="1"/>
              <a:t>hosildor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- </a:t>
            </a:r>
            <a:r>
              <a:rPr lang="en-US" dirty="0" err="1"/>
              <a:t>tuproqlarning</a:t>
            </a:r>
            <a:r>
              <a:rPr lang="en-US" dirty="0"/>
              <a:t> </a:t>
            </a:r>
            <a:r>
              <a:rPr lang="en-US" dirty="0" err="1"/>
              <a:t>ahamiyati</a:t>
            </a:r>
            <a:r>
              <a:rPr lang="en-US" dirty="0"/>
              <a:t> </a:t>
            </a:r>
            <a:r>
              <a:rPr lang="en-US" dirty="0" err="1"/>
              <a:t>juda</a:t>
            </a:r>
            <a:r>
              <a:rPr lang="en-US" dirty="0"/>
              <a:t> </a:t>
            </a:r>
            <a:r>
              <a:rPr lang="en-US" dirty="0" err="1"/>
              <a:t>katta</a:t>
            </a:r>
            <a:r>
              <a:rPr lang="en-US" dirty="0"/>
              <a:t>. </a:t>
            </a:r>
            <a:r>
              <a:rPr lang="en-US" dirty="0" err="1"/>
              <a:t>Aholining</a:t>
            </a:r>
            <a:r>
              <a:rPr lang="en-US" dirty="0"/>
              <a:t> </a:t>
            </a:r>
            <a:r>
              <a:rPr lang="en-US" dirty="0" err="1"/>
              <a:t>oziq-ovqat</a:t>
            </a:r>
            <a:r>
              <a:rPr lang="en-US" dirty="0"/>
              <a:t> </a:t>
            </a:r>
            <a:r>
              <a:rPr lang="en-US" dirty="0" err="1"/>
              <a:t>mahsulotlariga</a:t>
            </a:r>
            <a:r>
              <a:rPr lang="en-US" dirty="0"/>
              <a:t> </a:t>
            </a:r>
            <a:r>
              <a:rPr lang="en-US" dirty="0" err="1"/>
              <a:t>bo‘lgan</a:t>
            </a:r>
            <a:r>
              <a:rPr lang="en-US" dirty="0"/>
              <a:t> </a:t>
            </a:r>
            <a:r>
              <a:rPr lang="en-US" dirty="0" err="1"/>
              <a:t>ehtiyojini</a:t>
            </a:r>
            <a:r>
              <a:rPr lang="en-US" dirty="0"/>
              <a:t> </a:t>
            </a:r>
            <a:r>
              <a:rPr lang="en-US" dirty="0" err="1"/>
              <a:t>qondinshda</a:t>
            </a:r>
            <a:r>
              <a:rPr lang="en-US" dirty="0"/>
              <a:t> </a:t>
            </a:r>
            <a:r>
              <a:rPr lang="en-US" dirty="0" err="1"/>
              <a:t>tuproqning</a:t>
            </a:r>
            <a:r>
              <a:rPr lang="en-US" dirty="0"/>
              <a:t> </a:t>
            </a:r>
            <a:r>
              <a:rPr lang="en-US" dirty="0" err="1"/>
              <a:t>hosildorligini</a:t>
            </a:r>
            <a:r>
              <a:rPr lang="en-US" dirty="0"/>
              <a:t> </a:t>
            </a:r>
            <a:r>
              <a:rPr lang="en-US" dirty="0" err="1"/>
              <a:t>oshirish</a:t>
            </a:r>
            <a:r>
              <a:rPr lang="en-US" dirty="0"/>
              <a:t> </a:t>
            </a:r>
            <a:r>
              <a:rPr lang="en-US" dirty="0" err="1"/>
              <a:t>muhim</a:t>
            </a:r>
            <a:r>
              <a:rPr lang="en-US" dirty="0"/>
              <a:t> </a:t>
            </a:r>
            <a:r>
              <a:rPr lang="en-US" dirty="0" err="1"/>
              <a:t>tadbirlardan</a:t>
            </a:r>
            <a:r>
              <a:rPr lang="en-US" dirty="0"/>
              <a:t> </a:t>
            </a:r>
            <a:r>
              <a:rPr lang="en-US" dirty="0" err="1"/>
              <a:t>hisoblanadi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8673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30000">
        <p14:ripple/>
      </p:transition>
    </mc:Choice>
    <mc:Fallback>
      <p:transition spd="slow" advTm="3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6DDE9-9BC1-42AC-9F78-D825E8EB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Inson</a:t>
            </a:r>
            <a:r>
              <a:rPr lang="en-US" dirty="0"/>
              <a:t> </a:t>
            </a:r>
            <a:r>
              <a:rPr lang="en-US" dirty="0" err="1"/>
              <a:t>tabiatga</a:t>
            </a:r>
            <a:r>
              <a:rPr lang="en-US" dirty="0"/>
              <a:t> </a:t>
            </a:r>
            <a:r>
              <a:rPr lang="en-US" dirty="0" err="1"/>
              <a:t>nima</a:t>
            </a:r>
            <a:r>
              <a:rPr lang="en-US" dirty="0"/>
              <a:t> </a:t>
            </a:r>
            <a:r>
              <a:rPr lang="en-US" dirty="0" err="1"/>
              <a:t>berdi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CEB5278-97EB-472E-86B0-30B0D62F7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816" y="2193925"/>
            <a:ext cx="6302368" cy="4024313"/>
          </a:xfrm>
        </p:spPr>
      </p:pic>
    </p:spTree>
    <p:extLst>
      <p:ext uri="{BB962C8B-B14F-4D97-AF65-F5344CB8AC3E}">
        <p14:creationId xmlns:p14="http://schemas.microsoft.com/office/powerpoint/2010/main" val="2437771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14:window dir="ver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7C9E4-4D38-403E-9902-7A0680C5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Inson</a:t>
            </a:r>
            <a:r>
              <a:rPr lang="en-US" dirty="0"/>
              <a:t> </a:t>
            </a:r>
            <a:r>
              <a:rPr lang="en-US" dirty="0" err="1"/>
              <a:t>tabiatga</a:t>
            </a:r>
            <a:r>
              <a:rPr lang="en-US" dirty="0"/>
              <a:t> </a:t>
            </a:r>
            <a:r>
              <a:rPr lang="en-US" dirty="0" err="1"/>
              <a:t>nima</a:t>
            </a:r>
            <a:r>
              <a:rPr lang="en-US" dirty="0"/>
              <a:t> </a:t>
            </a:r>
            <a:r>
              <a:rPr lang="en-US" dirty="0" err="1"/>
              <a:t>berdi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5006D3-C9C1-482A-8203-07978CB0D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Inson</a:t>
            </a:r>
            <a:r>
              <a:rPr lang="en-US" dirty="0"/>
              <a:t> </a:t>
            </a:r>
            <a:r>
              <a:rPr lang="en-US" dirty="0" err="1"/>
              <a:t>faoliyatining</a:t>
            </a:r>
            <a:r>
              <a:rPr lang="en-US" dirty="0"/>
              <a:t> </a:t>
            </a:r>
            <a:r>
              <a:rPr lang="en-US" dirty="0" err="1"/>
              <a:t>tabiatga</a:t>
            </a:r>
            <a:r>
              <a:rPr lang="en-US" dirty="0"/>
              <a:t> </a:t>
            </a:r>
            <a:r>
              <a:rPr lang="en-US" dirty="0" err="1"/>
              <a:t>ta'siri</a:t>
            </a:r>
            <a:r>
              <a:rPr lang="en-US" dirty="0"/>
              <a:t> </a:t>
            </a:r>
            <a:r>
              <a:rPr lang="en-US" dirty="0" err="1"/>
              <a:t>turli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 </a:t>
            </a:r>
            <a:r>
              <a:rPr lang="en-US" dirty="0" err="1"/>
              <a:t>ifloslanishlarda</a:t>
            </a:r>
            <a:r>
              <a:rPr lang="en-US" dirty="0"/>
              <a:t>, global </a:t>
            </a:r>
            <a:r>
              <a:rPr lang="en-US" dirty="0" err="1"/>
              <a:t>isish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turlarning</a:t>
            </a:r>
            <a:r>
              <a:rPr lang="en-US" dirty="0"/>
              <a:t> </a:t>
            </a:r>
            <a:r>
              <a:rPr lang="en-US" dirty="0" err="1"/>
              <a:t>yo'q</a:t>
            </a:r>
            <a:r>
              <a:rPr lang="en-US" dirty="0"/>
              <a:t> </a:t>
            </a:r>
            <a:r>
              <a:rPr lang="en-US" dirty="0" err="1"/>
              <a:t>bo'lib</a:t>
            </a:r>
            <a:r>
              <a:rPr lang="en-US" dirty="0"/>
              <a:t> </a:t>
            </a:r>
            <a:r>
              <a:rPr lang="en-US" dirty="0" err="1"/>
              <a:t>ketishida</a:t>
            </a:r>
            <a:r>
              <a:rPr lang="en-US" dirty="0"/>
              <a:t> </a:t>
            </a:r>
            <a:r>
              <a:rPr lang="en-US" dirty="0" err="1"/>
              <a:t>kuzatilishi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</a:t>
            </a:r>
            <a:r>
              <a:rPr lang="en-US" dirty="0" err="1"/>
              <a:t>Inson</a:t>
            </a:r>
            <a:r>
              <a:rPr lang="en-US" dirty="0"/>
              <a:t> </a:t>
            </a:r>
            <a:r>
              <a:rPr lang="en-US" dirty="0" err="1"/>
              <a:t>faoliyati</a:t>
            </a:r>
            <a:r>
              <a:rPr lang="en-US" dirty="0"/>
              <a:t> </a:t>
            </a:r>
            <a:r>
              <a:rPr lang="en-US" dirty="0" err="1"/>
              <a:t>tabiatga</a:t>
            </a:r>
            <a:r>
              <a:rPr lang="en-US" dirty="0"/>
              <a:t> </a:t>
            </a:r>
            <a:r>
              <a:rPr lang="en-US" dirty="0" err="1"/>
              <a:t>ta'sir</a:t>
            </a:r>
            <a:r>
              <a:rPr lang="en-US" dirty="0"/>
              <a:t> </a:t>
            </a:r>
            <a:r>
              <a:rPr lang="en-US" dirty="0" err="1"/>
              <a:t>qiladi</a:t>
            </a:r>
            <a:r>
              <a:rPr lang="en-US" dirty="0"/>
              <a:t>, </a:t>
            </a:r>
            <a:r>
              <a:rPr lang="en-US" dirty="0" err="1"/>
              <a:t>chunki</a:t>
            </a:r>
            <a:r>
              <a:rPr lang="en-US" dirty="0"/>
              <a:t> </a:t>
            </a:r>
            <a:r>
              <a:rPr lang="en-US" dirty="0" err="1"/>
              <a:t>ular</a:t>
            </a:r>
            <a:r>
              <a:rPr lang="en-US" dirty="0"/>
              <a:t> </a:t>
            </a:r>
            <a:r>
              <a:rPr lang="en-US" dirty="0" err="1"/>
              <a:t>unga</a:t>
            </a:r>
            <a:r>
              <a:rPr lang="en-US" dirty="0"/>
              <a:t> </a:t>
            </a:r>
            <a:r>
              <a:rPr lang="en-US" dirty="0" err="1"/>
              <a:t>aralashadilar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ba'zan</a:t>
            </a:r>
            <a:r>
              <a:rPr lang="en-US" dirty="0"/>
              <a:t> </a:t>
            </a:r>
            <a:r>
              <a:rPr lang="en-US" dirty="0" err="1"/>
              <a:t>o'z</a:t>
            </a:r>
            <a:r>
              <a:rPr lang="en-US" dirty="0"/>
              <a:t> </a:t>
            </a:r>
            <a:r>
              <a:rPr lang="en-US" dirty="0" err="1"/>
              <a:t>manfaatlari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uni</a:t>
            </a:r>
            <a:r>
              <a:rPr lang="en-US" dirty="0"/>
              <a:t> </a:t>
            </a:r>
            <a:r>
              <a:rPr lang="en-US" dirty="0" err="1"/>
              <a:t>yangi</a:t>
            </a:r>
            <a:r>
              <a:rPr lang="en-US" dirty="0"/>
              <a:t> </a:t>
            </a:r>
            <a:r>
              <a:rPr lang="en-US" dirty="0" err="1"/>
              <a:t>narsaga</a:t>
            </a:r>
            <a:r>
              <a:rPr lang="en-US" dirty="0"/>
              <a:t> </a:t>
            </a:r>
            <a:r>
              <a:rPr lang="en-US" dirty="0" err="1"/>
              <a:t>aylantiradi</a:t>
            </a:r>
            <a:r>
              <a:rPr lang="en-US" dirty="0"/>
              <a:t>.</a:t>
            </a:r>
          </a:p>
          <a:p>
            <a:r>
              <a:rPr lang="en-US" dirty="0" err="1"/>
              <a:t>Sayyoradagi</a:t>
            </a:r>
            <a:r>
              <a:rPr lang="en-US" dirty="0"/>
              <a:t> </a:t>
            </a:r>
            <a:r>
              <a:rPr lang="en-US" dirty="0" err="1"/>
              <a:t>odamning</a:t>
            </a:r>
            <a:r>
              <a:rPr lang="en-US" dirty="0"/>
              <a:t> </a:t>
            </a:r>
            <a:r>
              <a:rPr lang="en-US" dirty="0" err="1"/>
              <a:t>borligi</a:t>
            </a:r>
            <a:r>
              <a:rPr lang="en-US" dirty="0"/>
              <a:t> </a:t>
            </a:r>
            <a:r>
              <a:rPr lang="en-US" dirty="0" err="1"/>
              <a:t>uni</a:t>
            </a:r>
            <a:r>
              <a:rPr lang="en-US" dirty="0"/>
              <a:t> </a:t>
            </a:r>
            <a:r>
              <a:rPr lang="en-US" dirty="0" err="1"/>
              <a:t>allaqachon</a:t>
            </a:r>
            <a:r>
              <a:rPr lang="en-US" dirty="0"/>
              <a:t> </a:t>
            </a:r>
            <a:r>
              <a:rPr lang="en-US" dirty="0" err="1"/>
              <a:t>o'zgartiradi</a:t>
            </a:r>
            <a:r>
              <a:rPr lang="en-US" dirty="0"/>
              <a:t>, </a:t>
            </a:r>
            <a:r>
              <a:rPr lang="en-US" dirty="0" err="1"/>
              <a:t>chunki</a:t>
            </a:r>
            <a:r>
              <a:rPr lang="en-US" dirty="0"/>
              <a:t> </a:t>
            </a:r>
            <a:r>
              <a:rPr lang="en-US" dirty="0" err="1"/>
              <a:t>nafas</a:t>
            </a:r>
            <a:r>
              <a:rPr lang="en-US" dirty="0"/>
              <a:t> </a:t>
            </a:r>
            <a:r>
              <a:rPr lang="en-US" dirty="0" err="1"/>
              <a:t>olayotganda</a:t>
            </a:r>
            <a:r>
              <a:rPr lang="en-US" dirty="0"/>
              <a:t> u CO2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chiqarib</a:t>
            </a:r>
            <a:r>
              <a:rPr lang="en-US" dirty="0"/>
              <a:t> </a:t>
            </a:r>
            <a:r>
              <a:rPr lang="en-US" dirty="0" err="1"/>
              <a:t>yuboradi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saqlanib</a:t>
            </a:r>
            <a:r>
              <a:rPr lang="en-US" dirty="0"/>
              <a:t> </a:t>
            </a:r>
            <a:r>
              <a:rPr lang="en-US" dirty="0" err="1"/>
              <a:t>qolishi</a:t>
            </a:r>
            <a:r>
              <a:rPr lang="en-US" dirty="0"/>
              <a:t> </a:t>
            </a:r>
            <a:r>
              <a:rPr lang="en-US" dirty="0" err="1"/>
              <a:t>atrof</a:t>
            </a:r>
            <a:r>
              <a:rPr lang="en-US" dirty="0"/>
              <a:t> </a:t>
            </a:r>
            <a:r>
              <a:rPr lang="en-US" dirty="0" err="1"/>
              <a:t>muhitda</a:t>
            </a:r>
            <a:r>
              <a:rPr lang="en-US" dirty="0"/>
              <a:t> </a:t>
            </a:r>
            <a:r>
              <a:rPr lang="en-US" dirty="0" err="1"/>
              <a:t>mavjud</a:t>
            </a:r>
            <a:r>
              <a:rPr lang="en-US" dirty="0"/>
              <a:t> </a:t>
            </a:r>
            <a:r>
              <a:rPr lang="en-US" dirty="0" err="1"/>
              <a:t>bo'lgan</a:t>
            </a:r>
            <a:r>
              <a:rPr lang="en-US" dirty="0"/>
              <a:t> </a:t>
            </a:r>
            <a:r>
              <a:rPr lang="en-US" dirty="0" err="1"/>
              <a:t>resurslarni</a:t>
            </a:r>
            <a:r>
              <a:rPr lang="en-US" dirty="0"/>
              <a:t> </a:t>
            </a:r>
            <a:r>
              <a:rPr lang="en-US" dirty="0" err="1"/>
              <a:t>iste'mol</a:t>
            </a:r>
            <a:r>
              <a:rPr lang="en-US" dirty="0"/>
              <a:t> </a:t>
            </a:r>
            <a:r>
              <a:rPr lang="en-US" dirty="0" err="1"/>
              <a:t>qilishni</a:t>
            </a:r>
            <a:r>
              <a:rPr lang="en-US" dirty="0"/>
              <a:t> </a:t>
            </a:r>
            <a:r>
              <a:rPr lang="en-US" dirty="0" err="1"/>
              <a:t>nazarda</a:t>
            </a:r>
            <a:r>
              <a:rPr lang="en-US" dirty="0"/>
              <a:t> </a:t>
            </a:r>
            <a:r>
              <a:rPr lang="en-US" dirty="0" err="1"/>
              <a:t>tutadi</a:t>
            </a:r>
            <a:r>
              <a:rPr lang="en-US" dirty="0"/>
              <a:t>.</a:t>
            </a:r>
          </a:p>
          <a:p>
            <a:r>
              <a:rPr lang="en-US" dirty="0" err="1"/>
              <a:t>Aslida</a:t>
            </a:r>
            <a:r>
              <a:rPr lang="en-US" dirty="0"/>
              <a:t> </a:t>
            </a:r>
            <a:r>
              <a:rPr lang="en-US" dirty="0" err="1"/>
              <a:t>rivojlangan</a:t>
            </a:r>
            <a:r>
              <a:rPr lang="en-US" dirty="0"/>
              <a:t> </a:t>
            </a:r>
            <a:r>
              <a:rPr lang="en-US" dirty="0" err="1"/>
              <a:t>mamlakatlar</a:t>
            </a:r>
            <a:r>
              <a:rPr lang="en-US" dirty="0"/>
              <a:t> </a:t>
            </a:r>
            <a:r>
              <a:rPr lang="en-US" dirty="0" err="1"/>
              <a:t>dunyo</a:t>
            </a:r>
            <a:r>
              <a:rPr lang="en-US" dirty="0"/>
              <a:t> </a:t>
            </a:r>
            <a:r>
              <a:rPr lang="en-US" dirty="0" err="1"/>
              <a:t>boyliklarining</a:t>
            </a:r>
            <a:r>
              <a:rPr lang="en-US" dirty="0"/>
              <a:t> 80 </a:t>
            </a:r>
            <a:r>
              <a:rPr lang="en-US" dirty="0" err="1"/>
              <a:t>foizini</a:t>
            </a:r>
            <a:r>
              <a:rPr lang="en-US" dirty="0"/>
              <a:t> </a:t>
            </a:r>
            <a:r>
              <a:rPr lang="en-US" dirty="0" err="1"/>
              <a:t>iste'mol</a:t>
            </a:r>
            <a:r>
              <a:rPr lang="en-US" dirty="0"/>
              <a:t> </a:t>
            </a:r>
            <a:r>
              <a:rPr lang="en-US" dirty="0" err="1"/>
              <a:t>qiladilar</a:t>
            </a:r>
            <a:r>
              <a:rPr lang="en-US" dirty="0"/>
              <a:t>. Ammo </a:t>
            </a:r>
            <a:r>
              <a:rPr lang="en-US" dirty="0" err="1"/>
              <a:t>bunga</a:t>
            </a:r>
            <a:r>
              <a:rPr lang="en-US" dirty="0"/>
              <a:t> </a:t>
            </a:r>
            <a:r>
              <a:rPr lang="en-US" dirty="0" err="1"/>
              <a:t>inson</a:t>
            </a:r>
            <a:r>
              <a:rPr lang="en-US" dirty="0"/>
              <a:t> </a:t>
            </a:r>
            <a:r>
              <a:rPr lang="en-US" dirty="0" err="1"/>
              <a:t>hayoti</a:t>
            </a:r>
            <a:r>
              <a:rPr lang="en-US" dirty="0"/>
              <a:t> </a:t>
            </a:r>
            <a:r>
              <a:rPr lang="en-US" dirty="0" err="1"/>
              <a:t>rivojlanishi</a:t>
            </a:r>
            <a:r>
              <a:rPr lang="en-US" dirty="0"/>
              <a:t> </a:t>
            </a:r>
            <a:r>
              <a:rPr lang="en-US" dirty="0" err="1"/>
              <a:t>nazarda</a:t>
            </a:r>
            <a:r>
              <a:rPr lang="en-US" dirty="0"/>
              <a:t> </a:t>
            </a:r>
            <a:r>
              <a:rPr lang="en-US" dirty="0" err="1"/>
              <a:t>tutadigan</a:t>
            </a:r>
            <a:r>
              <a:rPr lang="en-US" dirty="0"/>
              <a:t> </a:t>
            </a:r>
            <a:r>
              <a:rPr lang="en-US" dirty="0" err="1"/>
              <a:t>resurslardan</a:t>
            </a:r>
            <a:r>
              <a:rPr lang="en-US" dirty="0"/>
              <a:t> </a:t>
            </a:r>
            <a:r>
              <a:rPr lang="en-US" dirty="0" err="1"/>
              <a:t>foydalanishni</a:t>
            </a:r>
            <a:r>
              <a:rPr lang="en-US" dirty="0"/>
              <a:t> </a:t>
            </a:r>
            <a:r>
              <a:rPr lang="en-US" dirty="0" err="1"/>
              <a:t>qo'shish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: </a:t>
            </a:r>
            <a:r>
              <a:rPr lang="en-US" dirty="0" err="1"/>
              <a:t>sanoat</a:t>
            </a:r>
            <a:r>
              <a:rPr lang="en-US" dirty="0"/>
              <a:t>, </a:t>
            </a:r>
            <a:r>
              <a:rPr lang="en-US" dirty="0" err="1"/>
              <a:t>shaharsozlik</a:t>
            </a:r>
            <a:r>
              <a:rPr lang="en-US" dirty="0"/>
              <a:t>, </a:t>
            </a:r>
            <a:r>
              <a:rPr lang="en-US" dirty="0" err="1"/>
              <a:t>texnologiyalar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boshqalar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653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5000">
        <p14:doors dir="vert"/>
      </p:transition>
    </mc:Choice>
    <mc:Fallback>
      <p:transition spd="slow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64395-77AC-4625-B417-32202436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Inson</a:t>
            </a:r>
            <a:r>
              <a:rPr lang="en-US" dirty="0"/>
              <a:t> </a:t>
            </a:r>
            <a:r>
              <a:rPr lang="en-US" dirty="0" err="1"/>
              <a:t>tabiatga</a:t>
            </a:r>
            <a:r>
              <a:rPr lang="en-US" dirty="0"/>
              <a:t> </a:t>
            </a:r>
            <a:r>
              <a:rPr lang="en-US" dirty="0" err="1"/>
              <a:t>zarar</a:t>
            </a:r>
            <a:r>
              <a:rPr lang="en-US" dirty="0"/>
              <a:t> </a:t>
            </a:r>
            <a:r>
              <a:rPr lang="en-US" dirty="0" err="1"/>
              <a:t>keltirdimi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foyda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21A5B3F-1576-40EE-B45E-4E48665AF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33" y="2193925"/>
            <a:ext cx="6028933" cy="4024313"/>
          </a:xfrm>
        </p:spPr>
      </p:pic>
    </p:spTree>
    <p:extLst>
      <p:ext uri="{BB962C8B-B14F-4D97-AF65-F5344CB8AC3E}">
        <p14:creationId xmlns:p14="http://schemas.microsoft.com/office/powerpoint/2010/main" val="283784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273612-FC44-4577-A194-8FFB6E0A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Inson</a:t>
            </a:r>
            <a:r>
              <a:rPr lang="en-US" dirty="0"/>
              <a:t> </a:t>
            </a:r>
            <a:r>
              <a:rPr lang="en-US" dirty="0" err="1"/>
              <a:t>tabiatga</a:t>
            </a:r>
            <a:r>
              <a:rPr lang="en-US" dirty="0"/>
              <a:t> </a:t>
            </a:r>
            <a:r>
              <a:rPr lang="en-US" dirty="0" err="1"/>
              <a:t>zarar</a:t>
            </a:r>
            <a:r>
              <a:rPr lang="en-US" dirty="0"/>
              <a:t> </a:t>
            </a:r>
            <a:r>
              <a:rPr lang="en-US" dirty="0" err="1"/>
              <a:t>keltirdimi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foyda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A42842-AF8C-433F-AE32-92D1DD7CF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Insonning</a:t>
            </a:r>
            <a:r>
              <a:rPr lang="en-US" b="1" dirty="0"/>
              <a:t> </a:t>
            </a:r>
            <a:r>
              <a:rPr lang="en-US" b="1" dirty="0" err="1"/>
              <a:t>atrof-muhitga</a:t>
            </a:r>
            <a:r>
              <a:rPr lang="en-US" b="1" dirty="0"/>
              <a:t> </a:t>
            </a:r>
            <a:r>
              <a:rPr lang="en-US" b="1" dirty="0" err="1"/>
              <a:t>ta'siri</a:t>
            </a:r>
            <a:r>
              <a:rPr lang="en-US" dirty="0"/>
              <a:t> </a:t>
            </a:r>
            <a:r>
              <a:rPr lang="en-US" dirty="0" err="1"/>
              <a:t>yoki</a:t>
            </a:r>
            <a:r>
              <a:rPr lang="en-US" dirty="0"/>
              <a:t> </a:t>
            </a:r>
            <a:r>
              <a:rPr lang="en-US" b="1" dirty="0" err="1"/>
              <a:t>atrof-muhitga</a:t>
            </a:r>
            <a:r>
              <a:rPr lang="en-US" b="1" dirty="0"/>
              <a:t> </a:t>
            </a:r>
            <a:r>
              <a:rPr lang="en-US" b="1" dirty="0" err="1"/>
              <a:t>antropogen</a:t>
            </a:r>
            <a:r>
              <a:rPr lang="en-US" b="1" dirty="0"/>
              <a:t> </a:t>
            </a:r>
            <a:r>
              <a:rPr lang="en-US" b="1" dirty="0" err="1"/>
              <a:t>ta'sir</a:t>
            </a:r>
            <a:r>
              <a:rPr lang="en-US" dirty="0"/>
              <a:t> 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o'zgartirishlarni</a:t>
            </a:r>
            <a:r>
              <a:rPr lang="en-US" dirty="0"/>
              <a:t> </a:t>
            </a:r>
            <a:r>
              <a:rPr lang="en-US" dirty="0" err="1"/>
              <a:t>o'z</a:t>
            </a:r>
            <a:r>
              <a:rPr lang="en-US" dirty="0"/>
              <a:t> </a:t>
            </a:r>
            <a:r>
              <a:rPr lang="en-US" dirty="0" err="1"/>
              <a:t>ichiga</a:t>
            </a:r>
            <a:r>
              <a:rPr lang="en-US" dirty="0"/>
              <a:t> </a:t>
            </a:r>
            <a:r>
              <a:rPr lang="en-US" dirty="0" err="1"/>
              <a:t>oladi</a:t>
            </a:r>
            <a:r>
              <a:rPr lang="en-US" dirty="0"/>
              <a:t> </a:t>
            </a:r>
            <a:r>
              <a:rPr lang="en-US" dirty="0" err="1"/>
              <a:t>biofizik</a:t>
            </a:r>
            <a:r>
              <a:rPr lang="en-US" dirty="0"/>
              <a:t> </a:t>
            </a:r>
            <a:r>
              <a:rPr lang="en-US" dirty="0" err="1"/>
              <a:t>muhit</a:t>
            </a:r>
            <a:r>
              <a:rPr lang="en-US" dirty="0"/>
              <a:t> </a:t>
            </a:r>
            <a:r>
              <a:rPr lang="en-US" dirty="0" err="1"/>
              <a:t>va</a:t>
            </a:r>
            <a:r>
              <a:rPr lang="en-US" dirty="0"/>
              <a:t> </a:t>
            </a:r>
            <a:r>
              <a:rPr lang="en-US" dirty="0" err="1">
                <a:hlinkClick r:id="rId2" tooltip="Ekotizim"/>
              </a:rPr>
              <a:t>ekotizimlar</a:t>
            </a:r>
            <a:r>
              <a:rPr lang="en-US" dirty="0"/>
              <a:t>, </a:t>
            </a:r>
            <a:r>
              <a:rPr lang="en-US" dirty="0" err="1">
                <a:hlinkClick r:id="rId3" tooltip="Biologik xilma-xillik"/>
              </a:rPr>
              <a:t>biologik</a:t>
            </a:r>
            <a:r>
              <a:rPr lang="en-US" dirty="0">
                <a:hlinkClick r:id="rId3" tooltip="Biologik xilma-xillik"/>
              </a:rPr>
              <a:t> </a:t>
            </a:r>
            <a:r>
              <a:rPr lang="en-US" dirty="0" err="1">
                <a:hlinkClick r:id="rId3" tooltip="Biologik xilma-xillik"/>
              </a:rPr>
              <a:t>xilma-xillik</a:t>
            </a:r>
            <a:r>
              <a:rPr lang="en-US" dirty="0"/>
              <a:t> </a:t>
            </a:r>
            <a:r>
              <a:rPr lang="en-US" dirty="0" err="1"/>
              <a:t>va</a:t>
            </a:r>
            <a:r>
              <a:rPr lang="en-US" dirty="0"/>
              <a:t> </a:t>
            </a:r>
            <a:r>
              <a:rPr lang="en-US" dirty="0" err="1">
                <a:hlinkClick r:id="rId4" tooltip="Tabiiy boyliklar"/>
              </a:rPr>
              <a:t>Tabiiy</a:t>
            </a:r>
            <a:r>
              <a:rPr lang="en-US" dirty="0">
                <a:hlinkClick r:id="rId4" tooltip="Tabiiy boyliklar"/>
              </a:rPr>
              <a:t> </a:t>
            </a:r>
            <a:r>
              <a:rPr lang="en-US" dirty="0" err="1">
                <a:hlinkClick r:id="rId4" tooltip="Tabiiy boyliklar"/>
              </a:rPr>
              <a:t>boyliklar</a:t>
            </a:r>
            <a:r>
              <a:rPr lang="en-US" dirty="0"/>
              <a:t> </a:t>
            </a:r>
            <a:r>
              <a:rPr lang="en-US" dirty="0" err="1"/>
              <a:t>to'g'ridan-to'g'ri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bilvosita</a:t>
            </a:r>
            <a:r>
              <a:rPr lang="en-US" dirty="0"/>
              <a:t> </a:t>
            </a:r>
            <a:r>
              <a:rPr lang="en-US" dirty="0" err="1"/>
              <a:t>odamlar</a:t>
            </a:r>
            <a:r>
              <a:rPr lang="en-US" dirty="0"/>
              <a:t> </a:t>
            </a:r>
            <a:r>
              <a:rPr lang="en-US" dirty="0" err="1"/>
              <a:t>tomonidan</a:t>
            </a:r>
            <a:r>
              <a:rPr lang="en-US" dirty="0"/>
              <a:t>, </a:t>
            </a:r>
            <a:r>
              <a:rPr lang="en-US" dirty="0" err="1"/>
              <a:t>shu</a:t>
            </a:r>
            <a:r>
              <a:rPr lang="en-US" dirty="0"/>
              <a:t> </a:t>
            </a:r>
            <a:r>
              <a:rPr lang="en-US" dirty="0" err="1"/>
              <a:t>jumladan</a:t>
            </a:r>
            <a:r>
              <a:rPr lang="en-US" dirty="0"/>
              <a:t> </a:t>
            </a:r>
            <a:r>
              <a:rPr lang="en-US" dirty="0">
                <a:hlinkClick r:id="rId5" tooltip="Global isish"/>
              </a:rPr>
              <a:t>Global </a:t>
            </a:r>
            <a:r>
              <a:rPr lang="en-US" dirty="0" err="1">
                <a:hlinkClick r:id="rId5" tooltip="Global isish"/>
              </a:rPr>
              <a:t>isish</a:t>
            </a:r>
            <a:r>
              <a:rPr lang="en-US" dirty="0"/>
              <a:t>, </a:t>
            </a:r>
            <a:r>
              <a:rPr lang="en-US" dirty="0" err="1">
                <a:hlinkClick r:id="rId6" tooltip="Atrof muhitning buzilishi"/>
              </a:rPr>
              <a:t>atrof-muhitning</a:t>
            </a:r>
            <a:r>
              <a:rPr lang="en-US" dirty="0">
                <a:hlinkClick r:id="rId6" tooltip="Atrof muhitning buzilishi"/>
              </a:rPr>
              <a:t> </a:t>
            </a:r>
            <a:r>
              <a:rPr lang="en-US" dirty="0" err="1">
                <a:hlinkClick r:id="rId6" tooltip="Atrof muhitning buzilishi"/>
              </a:rPr>
              <a:t>buzilishi</a:t>
            </a:r>
            <a:r>
              <a:rPr lang="en-US" dirty="0"/>
              <a:t> (</a:t>
            </a:r>
            <a:r>
              <a:rPr lang="en-US" dirty="0" err="1"/>
              <a:t>kabi</a:t>
            </a:r>
            <a:r>
              <a:rPr lang="en-US" dirty="0"/>
              <a:t> </a:t>
            </a:r>
            <a:r>
              <a:rPr lang="en-US" dirty="0" err="1">
                <a:hlinkClick r:id="rId7" tooltip="Okeanning kislotaliligi"/>
              </a:rPr>
              <a:t>okeanning</a:t>
            </a:r>
            <a:r>
              <a:rPr lang="en-US" dirty="0">
                <a:hlinkClick r:id="rId7" tooltip="Okeanning kislotaliligi"/>
              </a:rPr>
              <a:t> </a:t>
            </a:r>
            <a:r>
              <a:rPr lang="en-US" dirty="0" err="1">
                <a:hlinkClick r:id="rId7" tooltip="Okeanning kislotaliligi"/>
              </a:rPr>
              <a:t>kislotaliligi</a:t>
            </a:r>
            <a:r>
              <a:rPr lang="en-US" dirty="0"/>
              <a:t>), </a:t>
            </a:r>
            <a:r>
              <a:rPr lang="en-US" dirty="0" err="1">
                <a:hlinkClick r:id="rId8" tooltip="Golotsenning yo'q bo'lib ketishi"/>
              </a:rPr>
              <a:t>ommaviy</a:t>
            </a:r>
            <a:r>
              <a:rPr lang="en-US" dirty="0">
                <a:hlinkClick r:id="rId8" tooltip="Golotsenning yo'q bo'lib ketishi"/>
              </a:rPr>
              <a:t> </a:t>
            </a:r>
            <a:r>
              <a:rPr lang="en-US" dirty="0" err="1">
                <a:hlinkClick r:id="rId8" tooltip="Golotsenning yo'q bo'lib ketishi"/>
              </a:rPr>
              <a:t>qirilish</a:t>
            </a:r>
            <a:r>
              <a:rPr lang="en-US" dirty="0"/>
              <a:t> </a:t>
            </a:r>
            <a:r>
              <a:rPr lang="en-US" dirty="0" err="1"/>
              <a:t>va</a:t>
            </a:r>
            <a:r>
              <a:rPr lang="en-US" dirty="0"/>
              <a:t> </a:t>
            </a:r>
            <a:r>
              <a:rPr lang="en-US" dirty="0" err="1">
                <a:hlinkClick r:id="rId9" tooltip="Biologik xilma-xillikni yo'qotish"/>
              </a:rPr>
              <a:t>biologik</a:t>
            </a:r>
            <a:r>
              <a:rPr lang="en-US" dirty="0">
                <a:hlinkClick r:id="rId9" tooltip="Biologik xilma-xillikni yo'qotish"/>
              </a:rPr>
              <a:t> </a:t>
            </a:r>
            <a:r>
              <a:rPr lang="en-US" dirty="0" err="1">
                <a:hlinkClick r:id="rId9" tooltip="Biologik xilma-xillikni yo'qotish"/>
              </a:rPr>
              <a:t>xilma-xillikni</a:t>
            </a:r>
            <a:r>
              <a:rPr lang="en-US" dirty="0">
                <a:hlinkClick r:id="rId9" tooltip="Biologik xilma-xillikni yo'qotish"/>
              </a:rPr>
              <a:t> </a:t>
            </a:r>
            <a:r>
              <a:rPr lang="en-US" dirty="0" err="1">
                <a:hlinkClick r:id="rId9" tooltip="Biologik xilma-xillikni yo'qotish"/>
              </a:rPr>
              <a:t>yo'qotish</a:t>
            </a:r>
            <a:r>
              <a:rPr lang="en-US" dirty="0"/>
              <a:t>, </a:t>
            </a:r>
            <a:r>
              <a:rPr lang="en-US" dirty="0" err="1">
                <a:hlinkClick r:id="rId10" tooltip="Ekologik inqiroz"/>
              </a:rPr>
              <a:t>ekologik</a:t>
            </a:r>
            <a:r>
              <a:rPr lang="en-US" dirty="0">
                <a:hlinkClick r:id="rId10" tooltip="Ekologik inqiroz"/>
              </a:rPr>
              <a:t> </a:t>
            </a:r>
            <a:r>
              <a:rPr lang="en-US" dirty="0" err="1">
                <a:hlinkClick r:id="rId10" tooltip="Ekologik inqiroz"/>
              </a:rPr>
              <a:t>inqiroz</a:t>
            </a:r>
            <a:r>
              <a:rPr lang="en-US" dirty="0"/>
              <a:t> </a:t>
            </a:r>
            <a:r>
              <a:rPr lang="en-US" dirty="0" err="1"/>
              <a:t>va</a:t>
            </a:r>
            <a:r>
              <a:rPr lang="en-US" dirty="0"/>
              <a:t> </a:t>
            </a:r>
            <a:r>
              <a:rPr lang="en-US" dirty="0" err="1">
                <a:hlinkClick r:id="rId11" tooltip="Ekologik kollaps"/>
              </a:rPr>
              <a:t>ekologik</a:t>
            </a:r>
            <a:r>
              <a:rPr lang="en-US" dirty="0">
                <a:hlinkClick r:id="rId11" tooltip="Ekologik kollaps"/>
              </a:rPr>
              <a:t> </a:t>
            </a:r>
            <a:r>
              <a:rPr lang="en-US" dirty="0" err="1">
                <a:hlinkClick r:id="rId11" tooltip="Ekologik kollaps"/>
              </a:rPr>
              <a:t>qulash</a:t>
            </a:r>
            <a:r>
              <a:rPr lang="en-US" dirty="0"/>
              <a:t>. </a:t>
            </a:r>
            <a:r>
              <a:rPr lang="en-US" dirty="0" err="1"/>
              <a:t>Atrof-muhitni</a:t>
            </a:r>
            <a:r>
              <a:rPr lang="en-US" dirty="0"/>
              <a:t> </a:t>
            </a:r>
            <a:r>
              <a:rPr lang="en-US" dirty="0" err="1"/>
              <a:t>jamiyat</a:t>
            </a:r>
            <a:r>
              <a:rPr lang="en-US" dirty="0"/>
              <a:t> </a:t>
            </a:r>
            <a:r>
              <a:rPr lang="en-US" dirty="0" err="1"/>
              <a:t>ehtiyojlariga</a:t>
            </a:r>
            <a:r>
              <a:rPr lang="en-US" dirty="0"/>
              <a:t> </a:t>
            </a:r>
            <a:r>
              <a:rPr lang="en-US" dirty="0" err="1"/>
              <a:t>mos</a:t>
            </a:r>
            <a:r>
              <a:rPr lang="en-US" dirty="0"/>
              <a:t> </a:t>
            </a:r>
            <a:r>
              <a:rPr lang="en-US" dirty="0" err="1"/>
              <a:t>ravishda</a:t>
            </a:r>
            <a:r>
              <a:rPr lang="en-US" dirty="0"/>
              <a:t> </a:t>
            </a:r>
            <a:r>
              <a:rPr lang="en-US" dirty="0" err="1"/>
              <a:t>o'zgartirish</a:t>
            </a:r>
            <a:r>
              <a:rPr lang="en-US" dirty="0"/>
              <a:t> </a:t>
            </a:r>
            <a:r>
              <a:rPr lang="en-US" dirty="0" err="1"/>
              <a:t>jiddiy</a:t>
            </a:r>
            <a:r>
              <a:rPr lang="en-US" dirty="0"/>
              <a:t> </a:t>
            </a:r>
            <a:r>
              <a:rPr lang="en-US" dirty="0" err="1"/>
              <a:t>oqibatlarga</a:t>
            </a:r>
            <a:r>
              <a:rPr lang="en-US" dirty="0"/>
              <a:t> </a:t>
            </a:r>
            <a:r>
              <a:rPr lang="en-US" dirty="0" err="1"/>
              <a:t>olib</a:t>
            </a:r>
            <a:r>
              <a:rPr lang="en-US" dirty="0"/>
              <a:t> </a:t>
            </a:r>
            <a:r>
              <a:rPr lang="en-US" dirty="0" err="1"/>
              <a:t>keladi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muammo</a:t>
            </a:r>
            <a:r>
              <a:rPr lang="en-US" dirty="0"/>
              <a:t> </a:t>
            </a:r>
            <a:r>
              <a:rPr lang="en-US" dirty="0" err="1"/>
              <a:t>sifatida</a:t>
            </a:r>
            <a:r>
              <a:rPr lang="en-US" dirty="0"/>
              <a:t> </a:t>
            </a:r>
            <a:r>
              <a:rPr lang="en-US" dirty="0" err="1"/>
              <a:t>yanada</a:t>
            </a:r>
            <a:r>
              <a:rPr lang="en-US" dirty="0"/>
              <a:t> </a:t>
            </a:r>
            <a:r>
              <a:rPr lang="en-US" dirty="0" err="1"/>
              <a:t>yomonlashadi</a:t>
            </a:r>
            <a:r>
              <a:rPr lang="en-US" dirty="0"/>
              <a:t> </a:t>
            </a:r>
            <a:r>
              <a:rPr lang="en-US" dirty="0" err="1">
                <a:hlinkClick r:id="rId12" tooltip="Odamlarning ko'payishi"/>
              </a:rPr>
              <a:t>odamlar</a:t>
            </a:r>
            <a:r>
              <a:rPr lang="en-US" dirty="0">
                <a:hlinkClick r:id="rId12" tooltip="Odamlarning ko'payishi"/>
              </a:rPr>
              <a:t> </a:t>
            </a:r>
            <a:r>
              <a:rPr lang="en-US" dirty="0" err="1">
                <a:hlinkClick r:id="rId12" tooltip="Odamlarning ko'payishi"/>
              </a:rPr>
              <a:t>sonining</a:t>
            </a:r>
            <a:r>
              <a:rPr lang="en-US" dirty="0">
                <a:hlinkClick r:id="rId12" tooltip="Odamlarning ko'payishi"/>
              </a:rPr>
              <a:t> </a:t>
            </a:r>
            <a:r>
              <a:rPr lang="en-US" dirty="0" err="1">
                <a:hlinkClick r:id="rId12" tooltip="Odamlarning ko'payishi"/>
              </a:rPr>
              <a:t>ko'payishi</a:t>
            </a:r>
            <a:r>
              <a:rPr lang="en-US" dirty="0"/>
              <a:t> </a:t>
            </a:r>
            <a:r>
              <a:rPr lang="en-US" dirty="0" err="1"/>
              <a:t>davom</a:t>
            </a:r>
            <a:r>
              <a:rPr lang="en-US" dirty="0"/>
              <a:t> </a:t>
            </a:r>
            <a:r>
              <a:rPr lang="en-US" dirty="0" err="1"/>
              <a:t>etmoqda</a:t>
            </a:r>
            <a:r>
              <a:rPr lang="en-US" dirty="0"/>
              <a:t>. </a:t>
            </a:r>
            <a:r>
              <a:rPr lang="en-US" dirty="0" err="1"/>
              <a:t>Atrof-muhitga</a:t>
            </a:r>
            <a:r>
              <a:rPr lang="en-US" dirty="0"/>
              <a:t> global </a:t>
            </a:r>
            <a:r>
              <a:rPr lang="en-US" dirty="0" err="1"/>
              <a:t>miqyosda</a:t>
            </a:r>
            <a:r>
              <a:rPr lang="en-US" dirty="0"/>
              <a:t> (</a:t>
            </a:r>
            <a:r>
              <a:rPr lang="en-US" dirty="0" err="1"/>
              <a:t>to'g'ridan-to'g'ri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bilvosita</a:t>
            </a:r>
            <a:r>
              <a:rPr lang="en-US" dirty="0"/>
              <a:t>) </a:t>
            </a:r>
            <a:r>
              <a:rPr lang="en-US" dirty="0" err="1"/>
              <a:t>zarar</a:t>
            </a:r>
            <a:r>
              <a:rPr lang="en-US" dirty="0"/>
              <a:t> </a:t>
            </a:r>
            <a:r>
              <a:rPr lang="en-US" dirty="0" err="1"/>
              <a:t>etkazadigan</a:t>
            </a:r>
            <a:r>
              <a:rPr lang="en-US" dirty="0"/>
              <a:t> </a:t>
            </a:r>
            <a:r>
              <a:rPr lang="en-US" dirty="0" err="1"/>
              <a:t>ba'zi</a:t>
            </a:r>
            <a:r>
              <a:rPr lang="en-US" dirty="0"/>
              <a:t> </a:t>
            </a:r>
            <a:r>
              <a:rPr lang="en-US" dirty="0" err="1"/>
              <a:t>inson</a:t>
            </a:r>
            <a:r>
              <a:rPr lang="en-US" dirty="0"/>
              <a:t> </a:t>
            </a:r>
            <a:r>
              <a:rPr lang="en-US" dirty="0" err="1"/>
              <a:t>faoliyati</a:t>
            </a:r>
            <a:r>
              <a:rPr lang="en-US" dirty="0"/>
              <a:t> </a:t>
            </a:r>
            <a:r>
              <a:rPr lang="en-US" dirty="0" err="1"/>
              <a:t>kiradi</a:t>
            </a:r>
            <a:r>
              <a:rPr lang="en-US" dirty="0"/>
              <a:t> </a:t>
            </a:r>
            <a:r>
              <a:rPr lang="en-US" dirty="0" err="1">
                <a:hlinkClick r:id="rId13" tooltip="Aholining o'sishi"/>
              </a:rPr>
              <a:t>aholining</a:t>
            </a:r>
            <a:r>
              <a:rPr lang="en-US" dirty="0">
                <a:hlinkClick r:id="rId13" tooltip="Aholining o'sishi"/>
              </a:rPr>
              <a:t> </a:t>
            </a:r>
            <a:r>
              <a:rPr lang="en-US" dirty="0" err="1">
                <a:hlinkClick r:id="rId13" tooltip="Aholining o'sishi"/>
              </a:rPr>
              <a:t>o'sishi</a:t>
            </a:r>
            <a:r>
              <a:rPr lang="en-US" dirty="0"/>
              <a:t>, </a:t>
            </a:r>
            <a:r>
              <a:rPr lang="en-US" dirty="0" err="1">
                <a:hlinkClick r:id="rId14" tooltip="Haddan tashqari iste'mol"/>
              </a:rPr>
              <a:t>ortiqcha</a:t>
            </a:r>
            <a:r>
              <a:rPr lang="en-US" dirty="0">
                <a:hlinkClick r:id="rId14" tooltip="Haddan tashqari iste'mol"/>
              </a:rPr>
              <a:t> </a:t>
            </a:r>
            <a:r>
              <a:rPr lang="en-US" dirty="0" err="1">
                <a:hlinkClick r:id="rId14" tooltip="Haddan tashqari iste'mol"/>
              </a:rPr>
              <a:t>iste'mol</a:t>
            </a:r>
            <a:r>
              <a:rPr lang="en-US" dirty="0">
                <a:hlinkClick r:id="rId14" tooltip="Haddan tashqari iste'mol"/>
              </a:rPr>
              <a:t> </a:t>
            </a:r>
            <a:r>
              <a:rPr lang="en-US" dirty="0" err="1">
                <a:hlinkClick r:id="rId14" tooltip="Haddan tashqari iste'mol"/>
              </a:rPr>
              <a:t>qilish</a:t>
            </a:r>
            <a:r>
              <a:rPr lang="en-US" dirty="0"/>
              <a:t>, </a:t>
            </a:r>
            <a:r>
              <a:rPr lang="en-US" dirty="0" err="1">
                <a:hlinkClick r:id="rId15" tooltip="Haddan tashqari ekspluatatsiya"/>
              </a:rPr>
              <a:t>haddan</a:t>
            </a:r>
            <a:r>
              <a:rPr lang="en-US" dirty="0">
                <a:hlinkClick r:id="rId15" tooltip="Haddan tashqari ekspluatatsiya"/>
              </a:rPr>
              <a:t> </a:t>
            </a:r>
            <a:r>
              <a:rPr lang="en-US" dirty="0" err="1">
                <a:hlinkClick r:id="rId15" tooltip="Haddan tashqari ekspluatatsiya"/>
              </a:rPr>
              <a:t>tashqari</a:t>
            </a:r>
            <a:r>
              <a:rPr lang="en-US" dirty="0">
                <a:hlinkClick r:id="rId15" tooltip="Haddan tashqari ekspluatatsiya"/>
              </a:rPr>
              <a:t> </a:t>
            </a:r>
            <a:r>
              <a:rPr lang="en-US" dirty="0" err="1">
                <a:hlinkClick r:id="rId15" tooltip="Haddan tashqari ekspluatatsiya"/>
              </a:rPr>
              <a:t>ekspluatatsiya</a:t>
            </a:r>
            <a:r>
              <a:rPr lang="en-US" dirty="0"/>
              <a:t>, </a:t>
            </a:r>
            <a:r>
              <a:rPr lang="en-US" dirty="0" err="1">
                <a:hlinkClick r:id="rId16" tooltip="Ifloslanish"/>
              </a:rPr>
              <a:t>ifloslanish</a:t>
            </a:r>
            <a:r>
              <a:rPr lang="en-US" dirty="0"/>
              <a:t> </a:t>
            </a:r>
            <a:r>
              <a:rPr lang="en-US" dirty="0" err="1"/>
              <a:t>va</a:t>
            </a:r>
            <a:r>
              <a:rPr lang="en-US" dirty="0"/>
              <a:t> </a:t>
            </a:r>
            <a:r>
              <a:rPr lang="en-US" dirty="0" err="1">
                <a:hlinkClick r:id="rId17" tooltip="O'rmonlarni yo'q qilish"/>
              </a:rPr>
              <a:t>o'rmonlarni</a:t>
            </a:r>
            <a:r>
              <a:rPr lang="en-US" dirty="0">
                <a:hlinkClick r:id="rId17" tooltip="O'rmonlarni yo'q qilish"/>
              </a:rPr>
              <a:t> </a:t>
            </a:r>
            <a:r>
              <a:rPr lang="en-US" dirty="0" err="1">
                <a:hlinkClick r:id="rId17" tooltip="O'rmonlarni yo'q qilish"/>
              </a:rPr>
              <a:t>yo'q</a:t>
            </a:r>
            <a:r>
              <a:rPr lang="en-US" dirty="0">
                <a:hlinkClick r:id="rId17" tooltip="O'rmonlarni yo'q qilish"/>
              </a:rPr>
              <a:t> </a:t>
            </a:r>
            <a:r>
              <a:rPr lang="en-US" dirty="0" err="1">
                <a:hlinkClick r:id="rId17" tooltip="O'rmonlarni yo'q qilish"/>
              </a:rPr>
              <a:t>qilish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nechtasini</a:t>
            </a:r>
            <a:r>
              <a:rPr lang="en-US" dirty="0"/>
              <a:t> </a:t>
            </a:r>
            <a:r>
              <a:rPr lang="en-US" dirty="0" err="1"/>
              <a:t>nomlash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. </a:t>
            </a:r>
            <a:r>
              <a:rPr lang="en-US" dirty="0" err="1"/>
              <a:t>Ba'zi</a:t>
            </a:r>
            <a:r>
              <a:rPr lang="en-US" dirty="0"/>
              <a:t> </a:t>
            </a:r>
            <a:r>
              <a:rPr lang="en-US" dirty="0" err="1"/>
              <a:t>muammolar</a:t>
            </a:r>
            <a:r>
              <a:rPr lang="en-US" dirty="0"/>
              <a:t>, </a:t>
            </a:r>
            <a:r>
              <a:rPr lang="en-US" dirty="0" err="1"/>
              <a:t>shu</a:t>
            </a:r>
            <a:r>
              <a:rPr lang="en-US" dirty="0"/>
              <a:t> </a:t>
            </a:r>
            <a:r>
              <a:rPr lang="en-US" dirty="0" err="1"/>
              <a:t>jumladan</a:t>
            </a:r>
            <a:r>
              <a:rPr lang="en-US" dirty="0"/>
              <a:t> global </a:t>
            </a:r>
            <a:r>
              <a:rPr lang="en-US" dirty="0" err="1"/>
              <a:t>isish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biologik</a:t>
            </a:r>
            <a:r>
              <a:rPr lang="en-US" dirty="0"/>
              <a:t> </a:t>
            </a:r>
            <a:r>
              <a:rPr lang="en-US" dirty="0" err="1"/>
              <a:t>xilma-xillikni</a:t>
            </a:r>
            <a:r>
              <a:rPr lang="en-US" dirty="0"/>
              <a:t> </a:t>
            </a:r>
            <a:r>
              <a:rPr lang="en-US" dirty="0" err="1"/>
              <a:t>yo'qotish</a:t>
            </a:r>
            <a:r>
              <a:rPr lang="en-US" dirty="0"/>
              <a:t> </a:t>
            </a:r>
            <a:r>
              <a:rPr lang="en-US" dirty="0" err="1">
                <a:hlinkClick r:id="rId18" tooltip="Mavjud xavf"/>
              </a:rPr>
              <a:t>ekzistensial</a:t>
            </a:r>
            <a:r>
              <a:rPr lang="en-US" dirty="0">
                <a:hlinkClick r:id="rId18" tooltip="Mavjud xavf"/>
              </a:rPr>
              <a:t> </a:t>
            </a:r>
            <a:r>
              <a:rPr lang="en-US" dirty="0" err="1">
                <a:hlinkClick r:id="rId18" tooltip="Mavjud xavf"/>
              </a:rPr>
              <a:t>xavf</a:t>
            </a:r>
            <a:r>
              <a:rPr lang="en-US" dirty="0"/>
              <a:t> </a:t>
            </a:r>
            <a:r>
              <a:rPr lang="en-US" dirty="0" err="1"/>
              <a:t>inson</a:t>
            </a:r>
            <a:r>
              <a:rPr lang="en-US" dirty="0"/>
              <a:t> </a:t>
            </a:r>
            <a:r>
              <a:rPr lang="en-US" dirty="0" err="1"/>
              <a:t>zotiga</a:t>
            </a:r>
            <a:r>
              <a:rPr lang="en-US" dirty="0"/>
              <a:t>, </a:t>
            </a:r>
            <a:r>
              <a:rPr lang="en-US" dirty="0" err="1"/>
              <a:t>va</a:t>
            </a:r>
            <a:r>
              <a:rPr lang="en-US" dirty="0"/>
              <a:t> </a:t>
            </a:r>
            <a:r>
              <a:rPr lang="en-US" dirty="0" err="1">
                <a:hlinkClick r:id="rId12" tooltip="Odamlarning ko'payishi"/>
              </a:rPr>
              <a:t>odamlar</a:t>
            </a:r>
            <a:r>
              <a:rPr lang="en-US" dirty="0">
                <a:hlinkClick r:id="rId12" tooltip="Odamlarning ko'payishi"/>
              </a:rPr>
              <a:t> </a:t>
            </a:r>
            <a:r>
              <a:rPr lang="en-US" dirty="0" err="1">
                <a:hlinkClick r:id="rId12" tooltip="Odamlarning ko'payishi"/>
              </a:rPr>
              <a:t>sonining</a:t>
            </a:r>
            <a:r>
              <a:rPr lang="en-US" dirty="0">
                <a:hlinkClick r:id="rId12" tooltip="Odamlarning ko'payishi"/>
              </a:rPr>
              <a:t> </a:t>
            </a:r>
            <a:r>
              <a:rPr lang="en-US" dirty="0" err="1">
                <a:hlinkClick r:id="rId12" tooltip="Odamlarning ko'payishi"/>
              </a:rPr>
              <a:t>ko'payishi</a:t>
            </a:r>
            <a:r>
              <a:rPr lang="en-US" dirty="0"/>
              <a:t> 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muammolar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juda</a:t>
            </a:r>
            <a:r>
              <a:rPr lang="en-US" dirty="0"/>
              <a:t> </a:t>
            </a:r>
            <a:r>
              <a:rPr lang="en-US" dirty="0" err="1"/>
              <a:t>bog'liqdir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66531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 advTm="35000">
        <p15:prstTrans prst="origami"/>
      </p:transition>
    </mc:Choice>
    <mc:Fallback>
      <p:transition spd="slow" advTm="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A102E-5520-4F5A-B6C8-8C020DAB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Tabiat</a:t>
            </a:r>
            <a:r>
              <a:rPr lang="en-US" dirty="0"/>
              <a:t> </a:t>
            </a:r>
            <a:r>
              <a:rPr lang="en-US" dirty="0" err="1"/>
              <a:t>bizga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javob</a:t>
            </a:r>
            <a:r>
              <a:rPr lang="en-US" dirty="0"/>
              <a:t> </a:t>
            </a:r>
            <a:r>
              <a:rPr lang="en-US" dirty="0" err="1"/>
              <a:t>qaytardi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15A527F-9D8B-461C-A271-E0A327110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25" y="2193925"/>
            <a:ext cx="5365750" cy="4024313"/>
          </a:xfrm>
        </p:spPr>
      </p:pic>
    </p:spTree>
    <p:extLst>
      <p:ext uri="{BB962C8B-B14F-4D97-AF65-F5344CB8AC3E}">
        <p14:creationId xmlns:p14="http://schemas.microsoft.com/office/powerpoint/2010/main" val="39361100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airplan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6DFDB-7982-4312-8A24-2406D39E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Tabiat</a:t>
            </a:r>
            <a:r>
              <a:rPr lang="en-US" dirty="0"/>
              <a:t> </a:t>
            </a:r>
            <a:r>
              <a:rPr lang="en-US" dirty="0" err="1"/>
              <a:t>bizga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javob</a:t>
            </a:r>
            <a:r>
              <a:rPr lang="en-US" dirty="0"/>
              <a:t> </a:t>
            </a:r>
            <a:r>
              <a:rPr lang="en-US" dirty="0" err="1"/>
              <a:t>qaytardi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5774F8-B1AC-47CD-B303-D356E7BF2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hlinkClick r:id="rId2" tooltip="Zilzila"/>
              </a:rPr>
              <a:t>Zilzila</a:t>
            </a:r>
            <a:r>
              <a:rPr lang="en-US" dirty="0"/>
              <a:t> —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 </a:t>
            </a:r>
            <a:r>
              <a:rPr lang="en-US" dirty="0" err="1">
                <a:hlinkClick r:id="rId3" tooltip="Yer poʻsti"/>
              </a:rPr>
              <a:t>qobigʻida</a:t>
            </a:r>
            <a:r>
              <a:rPr lang="en-US" dirty="0"/>
              <a:t> </a:t>
            </a:r>
            <a:r>
              <a:rPr lang="en-US" dirty="0" err="1"/>
              <a:t>toʻsatdan</a:t>
            </a:r>
            <a:r>
              <a:rPr lang="en-US" dirty="0"/>
              <a:t> </a:t>
            </a:r>
            <a:r>
              <a:rPr lang="en-US" dirty="0" err="1"/>
              <a:t>energiya</a:t>
            </a:r>
            <a:r>
              <a:rPr lang="en-US" dirty="0"/>
              <a:t> </a:t>
            </a:r>
            <a:r>
              <a:rPr lang="en-US" dirty="0" err="1"/>
              <a:t>chiqishi</a:t>
            </a:r>
            <a:r>
              <a:rPr lang="en-US" dirty="0"/>
              <a:t> </a:t>
            </a:r>
            <a:r>
              <a:rPr lang="en-US" dirty="0" err="1"/>
              <a:t>natijasida</a:t>
            </a:r>
            <a:r>
              <a:rPr lang="en-US" dirty="0"/>
              <a:t> </a:t>
            </a:r>
            <a:r>
              <a:rPr lang="en-US" dirty="0" err="1"/>
              <a:t>yuzaga</a:t>
            </a:r>
            <a:r>
              <a:rPr lang="en-US" dirty="0"/>
              <a:t> </a:t>
            </a:r>
            <a:r>
              <a:rPr lang="en-US" dirty="0" err="1"/>
              <a:t>keladigan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 </a:t>
            </a:r>
            <a:r>
              <a:rPr lang="en-US" dirty="0" err="1">
                <a:hlinkClick r:id="rId4" tooltip="Seysmik toʻlqinlar"/>
              </a:rPr>
              <a:t>seysmik</a:t>
            </a:r>
            <a:r>
              <a:rPr lang="en-US" dirty="0">
                <a:hlinkClick r:id="rId4" tooltip="Seysmik toʻlqinlar"/>
              </a:rPr>
              <a:t> </a:t>
            </a:r>
            <a:r>
              <a:rPr lang="en-US" dirty="0" err="1">
                <a:hlinkClick r:id="rId4" tooltip="Seysmik toʻlqinlar"/>
              </a:rPr>
              <a:t>toʻlqinlarni</a:t>
            </a:r>
            <a:r>
              <a:rPr lang="en-US" dirty="0"/>
              <a:t> </a:t>
            </a:r>
            <a:r>
              <a:rPr lang="en-US" dirty="0" err="1"/>
              <a:t>keltirib</a:t>
            </a:r>
            <a:r>
              <a:rPr lang="en-US" dirty="0"/>
              <a:t> </a:t>
            </a:r>
            <a:r>
              <a:rPr lang="en-US" dirty="0" err="1"/>
              <a:t>chiqaradigan</a:t>
            </a:r>
            <a:r>
              <a:rPr lang="en-US" dirty="0"/>
              <a:t> </a:t>
            </a:r>
            <a:r>
              <a:rPr lang="en-US" dirty="0" err="1">
                <a:hlinkClick r:id="rId5" tooltip="Yer"/>
              </a:rPr>
              <a:t>Yer</a:t>
            </a:r>
            <a:r>
              <a:rPr lang="en-US" dirty="0"/>
              <a:t> </a:t>
            </a:r>
            <a:r>
              <a:rPr lang="en-US" dirty="0" err="1"/>
              <a:t>yuzasining</a:t>
            </a:r>
            <a:r>
              <a:rPr lang="en-US" dirty="0"/>
              <a:t> </a:t>
            </a:r>
            <a:r>
              <a:rPr lang="en-US" dirty="0" err="1"/>
              <a:t>silkinishlari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tebranishlari</a:t>
            </a:r>
            <a:r>
              <a:rPr lang="en-US" dirty="0"/>
              <a:t>.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yuzasida</a:t>
            </a:r>
            <a:r>
              <a:rPr lang="en-US" dirty="0"/>
              <a:t> </a:t>
            </a:r>
            <a:r>
              <a:rPr lang="en-US" dirty="0" err="1"/>
              <a:t>zilzilalar</a:t>
            </a:r>
            <a:r>
              <a:rPr lang="en-US" dirty="0"/>
              <a:t> </a:t>
            </a:r>
            <a:r>
              <a:rPr lang="en-US" dirty="0" err="1"/>
              <a:t>tebranish</a:t>
            </a:r>
            <a:r>
              <a:rPr lang="en-US" dirty="0"/>
              <a:t>, </a:t>
            </a:r>
            <a:r>
              <a:rPr lang="en-US" dirty="0" err="1"/>
              <a:t>silkinish</a:t>
            </a:r>
            <a:r>
              <a:rPr lang="en-US" dirty="0"/>
              <a:t>, </a:t>
            </a:r>
            <a:r>
              <a:rPr lang="en-US" dirty="0" err="1"/>
              <a:t>shuningdek</a:t>
            </a:r>
            <a:r>
              <a:rPr lang="en-US" dirty="0"/>
              <a:t>, </a:t>
            </a:r>
            <a:r>
              <a:rPr lang="en-US" dirty="0" err="1"/>
              <a:t>tuproqning</a:t>
            </a:r>
            <a:r>
              <a:rPr lang="en-US" dirty="0"/>
              <a:t> </a:t>
            </a:r>
            <a:r>
              <a:rPr lang="en-US" dirty="0" err="1"/>
              <a:t>siljishi</a:t>
            </a:r>
            <a:r>
              <a:rPr lang="en-US" dirty="0"/>
              <a:t> </a:t>
            </a:r>
            <a:r>
              <a:rPr lang="en-US" dirty="0" err="1"/>
              <a:t>koʻrinishida</a:t>
            </a:r>
            <a:r>
              <a:rPr lang="en-US" dirty="0"/>
              <a:t> </a:t>
            </a:r>
            <a:r>
              <a:rPr lang="en-US" dirty="0" err="1"/>
              <a:t>namoyon</a:t>
            </a:r>
            <a:r>
              <a:rPr lang="en-US" dirty="0"/>
              <a:t> </a:t>
            </a:r>
            <a:r>
              <a:rPr lang="en-US" dirty="0" err="1"/>
              <a:t>boʻladi</a:t>
            </a:r>
            <a:r>
              <a:rPr lang="en-US" dirty="0"/>
              <a:t>. </a:t>
            </a:r>
            <a:r>
              <a:rPr lang="en-US" dirty="0" err="1"/>
              <a:t>Zilzilalar</a:t>
            </a:r>
            <a:r>
              <a:rPr lang="en-US" dirty="0"/>
              <a:t> </a:t>
            </a:r>
            <a:r>
              <a:rPr lang="en-US" dirty="0" err="1"/>
              <a:t>asosan</a:t>
            </a:r>
            <a:r>
              <a:rPr lang="en-US" dirty="0"/>
              <a:t> </a:t>
            </a:r>
            <a:r>
              <a:rPr lang="en-US" dirty="0" err="1"/>
              <a:t>tektonik</a:t>
            </a:r>
            <a:r>
              <a:rPr lang="en-US" dirty="0"/>
              <a:t> </a:t>
            </a:r>
            <a:r>
              <a:rPr lang="en-US" dirty="0" err="1"/>
              <a:t>jarayonlar</a:t>
            </a:r>
            <a:r>
              <a:rPr lang="en-US" dirty="0"/>
              <a:t> </a:t>
            </a:r>
            <a:r>
              <a:rPr lang="en-US" dirty="0" err="1"/>
              <a:t>tufayli</a:t>
            </a:r>
            <a:r>
              <a:rPr lang="en-US" dirty="0"/>
              <a:t> </a:t>
            </a:r>
            <a:r>
              <a:rPr lang="en-US" dirty="0" err="1"/>
              <a:t>sodir</a:t>
            </a:r>
            <a:r>
              <a:rPr lang="en-US" dirty="0"/>
              <a:t> </a:t>
            </a:r>
            <a:r>
              <a:rPr lang="en-US" dirty="0" err="1"/>
              <a:t>boʻladi</a:t>
            </a:r>
            <a:r>
              <a:rPr lang="en-US" dirty="0"/>
              <a:t>, </a:t>
            </a:r>
            <a:r>
              <a:rPr lang="en-US" dirty="0" err="1"/>
              <a:t>lekin</a:t>
            </a:r>
            <a:r>
              <a:rPr lang="en-US" dirty="0"/>
              <a:t> </a:t>
            </a:r>
            <a:r>
              <a:rPr lang="en-US" dirty="0" err="1"/>
              <a:t>baʼzida</a:t>
            </a:r>
            <a:r>
              <a:rPr lang="en-US" dirty="0"/>
              <a:t> </a:t>
            </a:r>
            <a:r>
              <a:rPr lang="en-US" dirty="0" err="1"/>
              <a:t>ular</a:t>
            </a:r>
            <a:r>
              <a:rPr lang="en-US" dirty="0"/>
              <a:t> </a:t>
            </a:r>
            <a:r>
              <a:rPr lang="en-US" dirty="0" err="1">
                <a:hlinkClick r:id="rId6" tooltip="Yer surilishi"/>
              </a:rPr>
              <a:t>koʻchkilar</a:t>
            </a:r>
            <a:r>
              <a:rPr lang="en-US" dirty="0"/>
              <a:t>, </a:t>
            </a:r>
            <a:r>
              <a:rPr lang="en-US" dirty="0" err="1"/>
              <a:t>vulqon</a:t>
            </a:r>
            <a:r>
              <a:rPr lang="en-US" dirty="0"/>
              <a:t> </a:t>
            </a:r>
            <a:r>
              <a:rPr lang="en-US" dirty="0" err="1">
                <a:hlinkClick r:id="rId7" tooltip="Vulqon"/>
              </a:rPr>
              <a:t>otilishi</a:t>
            </a:r>
            <a:r>
              <a:rPr lang="en-US" dirty="0"/>
              <a:t>, </a:t>
            </a:r>
            <a:r>
              <a:rPr lang="en-US" dirty="0" err="1"/>
              <a:t>kon</a:t>
            </a:r>
            <a:r>
              <a:rPr lang="en-US" dirty="0"/>
              <a:t> </a:t>
            </a:r>
            <a:r>
              <a:rPr lang="en-US" dirty="0" err="1"/>
              <a:t>ishlari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yadroviy</a:t>
            </a:r>
            <a:r>
              <a:rPr lang="en-US" dirty="0"/>
              <a:t> </a:t>
            </a:r>
            <a:r>
              <a:rPr lang="en-US" dirty="0" err="1"/>
              <a:t>sinovlar</a:t>
            </a:r>
            <a:r>
              <a:rPr lang="en-US" dirty="0"/>
              <a:t> </a:t>
            </a:r>
            <a:r>
              <a:rPr lang="en-US" dirty="0" err="1"/>
              <a:t>natijasida</a:t>
            </a:r>
            <a:r>
              <a:rPr lang="en-US" dirty="0"/>
              <a:t> ham </a:t>
            </a:r>
            <a:r>
              <a:rPr lang="en-US" dirty="0" err="1"/>
              <a:t>paydo</a:t>
            </a:r>
            <a:r>
              <a:rPr lang="en-US" dirty="0"/>
              <a:t> </a:t>
            </a:r>
            <a:r>
              <a:rPr lang="en-US" dirty="0" err="1"/>
              <a:t>boʻlishi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 </a:t>
            </a:r>
            <a:r>
              <a:rPr lang="en-US" dirty="0" err="1"/>
              <a:t>Vulqon</a:t>
            </a:r>
            <a:r>
              <a:rPr lang="en-US" dirty="0"/>
              <a:t> </a:t>
            </a:r>
            <a:r>
              <a:rPr lang="en-US" dirty="0" err="1"/>
              <a:t>otilishi</a:t>
            </a:r>
            <a:r>
              <a:rPr lang="en-US" dirty="0"/>
              <a:t> </a:t>
            </a:r>
            <a:r>
              <a:rPr lang="en-US" dirty="0" err="1"/>
              <a:t>keng</a:t>
            </a:r>
            <a:r>
              <a:rPr lang="en-US" dirty="0"/>
              <a:t> </a:t>
            </a:r>
            <a:r>
              <a:rPr lang="en-US" dirty="0" err="1"/>
              <a:t>tarqalgan</a:t>
            </a:r>
            <a:r>
              <a:rPr lang="en-US" dirty="0"/>
              <a:t> </a:t>
            </a:r>
            <a:r>
              <a:rPr lang="en-US" dirty="0" err="1"/>
              <a:t>halokat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tabiiy</a:t>
            </a:r>
            <a:r>
              <a:rPr lang="en-US" dirty="0"/>
              <a:t> </a:t>
            </a:r>
            <a:r>
              <a:rPr lang="en-US" dirty="0" err="1"/>
              <a:t>ofatlarga</a:t>
            </a:r>
            <a:r>
              <a:rPr lang="en-US" dirty="0"/>
              <a:t> </a:t>
            </a:r>
            <a:r>
              <a:rPr lang="en-US" dirty="0" err="1"/>
              <a:t>olib</a:t>
            </a:r>
            <a:r>
              <a:rPr lang="en-US" dirty="0"/>
              <a:t> </a:t>
            </a:r>
            <a:r>
              <a:rPr lang="en-US" dirty="0" err="1"/>
              <a:t>kelishi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</a:t>
            </a:r>
            <a:r>
              <a:rPr lang="en-US" dirty="0" err="1"/>
              <a:t>Portlashlar</a:t>
            </a:r>
            <a:r>
              <a:rPr lang="en-US" dirty="0"/>
              <a:t> </a:t>
            </a:r>
            <a:r>
              <a:rPr lang="en-US" dirty="0" err="1"/>
              <a:t>paytida</a:t>
            </a:r>
            <a:r>
              <a:rPr lang="en-US" dirty="0"/>
              <a:t> </a:t>
            </a:r>
            <a:r>
              <a:rPr lang="en-US" dirty="0" err="1"/>
              <a:t>odamlarning</a:t>
            </a:r>
            <a:r>
              <a:rPr lang="en-US" dirty="0"/>
              <a:t> </a:t>
            </a:r>
            <a:r>
              <a:rPr lang="en-US" dirty="0" err="1"/>
              <a:t>nobud</a:t>
            </a:r>
            <a:r>
              <a:rPr lang="en-US" dirty="0"/>
              <a:t> </a:t>
            </a:r>
            <a:r>
              <a:rPr lang="en-US" dirty="0" err="1"/>
              <a:t>boʻlish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oʻlimning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sabablari</a:t>
            </a:r>
            <a:r>
              <a:rPr lang="en-US" dirty="0"/>
              <a:t> </a:t>
            </a:r>
            <a:r>
              <a:rPr lang="en-US" dirty="0" err="1"/>
              <a:t>quyidagilardir</a:t>
            </a:r>
            <a:r>
              <a:rPr lang="en-US" dirty="0"/>
              <a:t>:</a:t>
            </a:r>
          </a:p>
          <a:p>
            <a:r>
              <a:rPr lang="en-US" dirty="0" err="1"/>
              <a:t>toʻgʻridan-toʻgʻri</a:t>
            </a:r>
            <a:r>
              <a:rPr lang="en-US" dirty="0"/>
              <a:t> </a:t>
            </a:r>
            <a:r>
              <a:rPr lang="en-US" dirty="0" err="1"/>
              <a:t>vulqon</a:t>
            </a:r>
            <a:r>
              <a:rPr lang="en-US" dirty="0"/>
              <a:t> </a:t>
            </a:r>
            <a:r>
              <a:rPr lang="en-US" dirty="0" err="1">
                <a:hlinkClick r:id="rId7" tooltip="Vulqon"/>
              </a:rPr>
              <a:t>otilishi</a:t>
            </a:r>
            <a:r>
              <a:rPr lang="en-US" dirty="0"/>
              <a:t>, </a:t>
            </a:r>
            <a:r>
              <a:rPr lang="en-US" dirty="0" err="1"/>
              <a:t>vulqon</a:t>
            </a:r>
            <a:r>
              <a:rPr lang="en-US" dirty="0"/>
              <a:t> </a:t>
            </a:r>
            <a:r>
              <a:rPr lang="en-US" dirty="0" err="1"/>
              <a:t>portlashi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toshlarning</a:t>
            </a:r>
            <a:r>
              <a:rPr lang="en-US" dirty="0"/>
              <a:t> </a:t>
            </a:r>
            <a:r>
              <a:rPr lang="en-US" dirty="0" err="1"/>
              <a:t>qulashi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zarar</a:t>
            </a:r>
            <a:r>
              <a:rPr lang="en-US" dirty="0"/>
              <a:t> </a:t>
            </a:r>
            <a:r>
              <a:rPr lang="en-US" dirty="0" err="1"/>
              <a:t>yetkazadi</a:t>
            </a:r>
            <a:r>
              <a:rPr lang="en-US" dirty="0"/>
              <a:t>.</a:t>
            </a:r>
          </a:p>
          <a:p>
            <a:r>
              <a:rPr lang="en-US" dirty="0" err="1"/>
              <a:t>vulqon</a:t>
            </a:r>
            <a:r>
              <a:rPr lang="en-US" dirty="0"/>
              <a:t> </a:t>
            </a:r>
            <a:r>
              <a:rPr lang="en-US" dirty="0" err="1"/>
              <a:t>yonbagʻirlaridan</a:t>
            </a:r>
            <a:r>
              <a:rPr lang="en-US" dirty="0"/>
              <a:t> </a:t>
            </a:r>
            <a:r>
              <a:rPr lang="en-US" dirty="0" err="1"/>
              <a:t>oqib</a:t>
            </a:r>
            <a:r>
              <a:rPr lang="en-US" dirty="0"/>
              <a:t> </a:t>
            </a:r>
            <a:r>
              <a:rPr lang="en-US" dirty="0" err="1"/>
              <a:t>tushadigan</a:t>
            </a:r>
            <a:r>
              <a:rPr lang="en-US" dirty="0"/>
              <a:t> </a:t>
            </a:r>
            <a:r>
              <a:rPr lang="en-US" dirty="0" err="1"/>
              <a:t>lavaning</a:t>
            </a:r>
            <a:r>
              <a:rPr lang="en-US" dirty="0"/>
              <a:t> </a:t>
            </a:r>
            <a:r>
              <a:rPr lang="en-US" dirty="0" err="1"/>
              <a:t>otilishi</a:t>
            </a:r>
            <a:r>
              <a:rPr lang="en-US" dirty="0"/>
              <a:t> </a:t>
            </a:r>
            <a:r>
              <a:rPr lang="en-US" dirty="0" err="1"/>
              <a:t>binolar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hayvonlarni</a:t>
            </a:r>
            <a:r>
              <a:rPr lang="en-US" dirty="0"/>
              <a:t> </a:t>
            </a:r>
            <a:r>
              <a:rPr lang="en-US" dirty="0" err="1"/>
              <a:t>yoʻq</a:t>
            </a:r>
            <a:r>
              <a:rPr lang="en-US" dirty="0"/>
              <a:t> </a:t>
            </a:r>
            <a:r>
              <a:rPr lang="en-US" dirty="0" err="1"/>
              <a:t>qiladi</a:t>
            </a:r>
            <a:r>
              <a:rPr lang="en-US" dirty="0"/>
              <a:t>.</a:t>
            </a:r>
          </a:p>
          <a:p>
            <a:r>
              <a:rPr lang="en-US" dirty="0" err="1"/>
              <a:t>vulqon</a:t>
            </a:r>
            <a:r>
              <a:rPr lang="en-US" dirty="0"/>
              <a:t> </a:t>
            </a:r>
            <a:r>
              <a:rPr lang="en-US" dirty="0" err="1"/>
              <a:t>kulining</a:t>
            </a:r>
            <a:r>
              <a:rPr lang="en-US" dirty="0"/>
              <a:t> </a:t>
            </a:r>
            <a:r>
              <a:rPr lang="en-US" dirty="0" err="1"/>
              <a:t>chiqishi</a:t>
            </a:r>
            <a:r>
              <a:rPr lang="en-US" dirty="0"/>
              <a:t>, </a:t>
            </a:r>
            <a:r>
              <a:rPr lang="en-US" dirty="0" err="1"/>
              <a:t>vulqonga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yaqin</a:t>
            </a:r>
            <a:r>
              <a:rPr lang="en-US" dirty="0"/>
              <a:t> </a:t>
            </a:r>
            <a:r>
              <a:rPr lang="en-US" dirty="0" err="1"/>
              <a:t>joylarda</a:t>
            </a:r>
            <a:r>
              <a:rPr lang="en-US" dirty="0"/>
              <a:t> </a:t>
            </a:r>
            <a:r>
              <a:rPr lang="en-US" dirty="0" err="1"/>
              <a:t>zich</a:t>
            </a:r>
            <a:r>
              <a:rPr lang="en-US" dirty="0"/>
              <a:t> </a:t>
            </a:r>
            <a:r>
              <a:rPr lang="en-US" dirty="0" err="1"/>
              <a:t>qatlamda</a:t>
            </a:r>
            <a:r>
              <a:rPr lang="en-US" dirty="0"/>
              <a:t> </a:t>
            </a:r>
            <a:r>
              <a:rPr lang="en-US" dirty="0" err="1"/>
              <a:t>joylashishi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uylarning</a:t>
            </a:r>
            <a:r>
              <a:rPr lang="en-US" dirty="0"/>
              <a:t> </a:t>
            </a:r>
            <a:r>
              <a:rPr lang="en-US" dirty="0" err="1"/>
              <a:t>tomi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elektr</a:t>
            </a:r>
            <a:r>
              <a:rPr lang="en-US" dirty="0"/>
              <a:t> </a:t>
            </a:r>
            <a:r>
              <a:rPr lang="en-US" dirty="0" err="1"/>
              <a:t>uzatish</a:t>
            </a:r>
            <a:r>
              <a:rPr lang="en-US" dirty="0"/>
              <a:t> </a:t>
            </a:r>
            <a:r>
              <a:rPr lang="en-US" dirty="0" err="1"/>
              <a:t>liniyalarining</a:t>
            </a:r>
            <a:r>
              <a:rPr lang="en-US" dirty="0"/>
              <a:t> </a:t>
            </a:r>
            <a:r>
              <a:rPr lang="en-US" dirty="0" err="1"/>
              <a:t>qulashiga</a:t>
            </a:r>
            <a:r>
              <a:rPr lang="en-US" dirty="0"/>
              <a:t> </a:t>
            </a:r>
            <a:r>
              <a:rPr lang="en-US" dirty="0" err="1"/>
              <a:t>olib</a:t>
            </a:r>
            <a:r>
              <a:rPr lang="en-US" dirty="0"/>
              <a:t> </a:t>
            </a:r>
            <a:r>
              <a:rPr lang="en-US" dirty="0" err="1"/>
              <a:t>kelishi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Kul </a:t>
            </a:r>
            <a:r>
              <a:rPr lang="en-US" dirty="0" err="1"/>
              <a:t>suv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aralashtirilganda</a:t>
            </a:r>
            <a:r>
              <a:rPr lang="en-US" dirty="0"/>
              <a:t> </a:t>
            </a:r>
            <a:r>
              <a:rPr lang="en-US" dirty="0" err="1"/>
              <a:t>betonga</a:t>
            </a:r>
            <a:r>
              <a:rPr lang="en-US" dirty="0"/>
              <a:t> </a:t>
            </a:r>
            <a:r>
              <a:rPr lang="en-US" dirty="0" err="1"/>
              <a:t>oʻxshash</a:t>
            </a:r>
            <a:r>
              <a:rPr lang="en-US" dirty="0"/>
              <a:t> material </a:t>
            </a:r>
            <a:r>
              <a:rPr lang="en-US" dirty="0" err="1"/>
              <a:t>hosil</a:t>
            </a:r>
            <a:r>
              <a:rPr lang="en-US" dirty="0"/>
              <a:t> </a:t>
            </a:r>
            <a:r>
              <a:rPr lang="en-US" dirty="0" err="1"/>
              <a:t>boʻladi</a:t>
            </a:r>
            <a:r>
              <a:rPr lang="en-US" dirty="0"/>
              <a:t>, </a:t>
            </a:r>
            <a:r>
              <a:rPr lang="en-US" dirty="0" err="1"/>
              <a:t>shuning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ham oz </a:t>
            </a:r>
            <a:r>
              <a:rPr lang="en-US" dirty="0" err="1"/>
              <a:t>miqdorda</a:t>
            </a:r>
            <a:r>
              <a:rPr lang="en-US" dirty="0"/>
              <a:t> </a:t>
            </a:r>
            <a:r>
              <a:rPr lang="en-US" dirty="0" err="1"/>
              <a:t>kul</a:t>
            </a:r>
            <a:r>
              <a:rPr lang="en-US" dirty="0"/>
              <a:t> </a:t>
            </a:r>
            <a:r>
              <a:rPr lang="en-US" dirty="0" err="1"/>
              <a:t>zarralarini</a:t>
            </a:r>
            <a:r>
              <a:rPr lang="en-US" dirty="0"/>
              <a:t> </a:t>
            </a:r>
            <a:r>
              <a:rPr lang="en-US" dirty="0" err="1"/>
              <a:t>nafas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ularni</a:t>
            </a:r>
            <a:r>
              <a:rPr lang="en-US" dirty="0"/>
              <a:t> </a:t>
            </a:r>
            <a:r>
              <a:rPr lang="en-US" dirty="0" err="1"/>
              <a:t>oʻpkaga</a:t>
            </a:r>
            <a:r>
              <a:rPr lang="en-US" dirty="0"/>
              <a:t> </a:t>
            </a:r>
            <a:r>
              <a:rPr lang="en-US" dirty="0" err="1"/>
              <a:t>kirishi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odamlarga</a:t>
            </a:r>
            <a:r>
              <a:rPr lang="en-US" dirty="0"/>
              <a:t> </a:t>
            </a:r>
            <a:r>
              <a:rPr lang="en-US" dirty="0" err="1"/>
              <a:t>zarar</a:t>
            </a:r>
            <a:r>
              <a:rPr lang="en-US" dirty="0"/>
              <a:t> </a:t>
            </a:r>
            <a:r>
              <a:rPr lang="en-US" dirty="0" err="1"/>
              <a:t>yetkazishi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9026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40000">
        <p15:prstTrans prst="fracture"/>
      </p:transition>
    </mc:Choice>
    <mc:Fallback>
      <p:transition spd="slow" advTm="4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65</TotalTime>
  <Words>803</Words>
  <Application>Microsoft Office PowerPoint</Application>
  <PresentationFormat>Широкоэкранный</PresentationFormat>
  <Paragraphs>28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След самолета</vt:lpstr>
      <vt:lpstr>Inson tabiatning xaloskorimi yoki…?</vt:lpstr>
      <vt:lpstr>Tabiat insonga nima berdi</vt:lpstr>
      <vt:lpstr>Tabiat insonga nima berdi</vt:lpstr>
      <vt:lpstr>Inson tabiatga nima berdi</vt:lpstr>
      <vt:lpstr>Inson tabiatga nima berdi</vt:lpstr>
      <vt:lpstr>Inson tabiatga zarar keltirdimi yoki foyda</vt:lpstr>
      <vt:lpstr>Inson tabiatga zarar keltirdimi yoki foyda</vt:lpstr>
      <vt:lpstr>Tabiat bizga qanday javob qaytardi</vt:lpstr>
      <vt:lpstr>Tabiat bizga qanday javob qaytardi</vt:lpstr>
      <vt:lpstr>Hozirgi kunda ahvol qanday (ijobiy)</vt:lpstr>
      <vt:lpstr>Hozirgi kunda ahvol qanday (ijobiy)</vt:lpstr>
      <vt:lpstr>Hozirgi kunda ahvol qanday (salbiy)</vt:lpstr>
      <vt:lpstr>Hozirgi kunda ahvol qanday (salbiy)</vt:lpstr>
      <vt:lpstr>xulosa</vt:lpstr>
      <vt:lpstr>xulosa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Inson tabiatning xaloskorimi yoki…?</dc:title>
  <dc:creator>User</dc:creator>
  <cp:lastModifiedBy>User</cp:lastModifiedBy>
  <cp:revision>1</cp:revision>
  <dcterms:created xsi:type="dcterms:W3CDTF">2022-11-13T14:48:43Z</dcterms:created>
  <dcterms:modified xsi:type="dcterms:W3CDTF">2022-11-13T15:54:11Z</dcterms:modified>
</cp:coreProperties>
</file>