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3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CE486-0E39-43DF-AB6E-A051E01C1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5A56BF-6A0E-4C12-BF62-4134D4A8D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49759F-7B12-4075-A4AA-998C30A5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45C4-0163-48FE-93E8-7262B594C821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835355-1AB3-4F97-8430-6B730632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4C444-017A-4063-8700-40F2C6CD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D0FF-0E3B-4C3C-90F7-E9E32258F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04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E6439-9544-4C17-8ECD-B30853C2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7FF2CA-B48C-485E-97B5-5D25A1E24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6B1043-94ED-407B-B06B-8A339A4A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45C4-0163-48FE-93E8-7262B594C821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A191D7-DD36-4594-A7D4-54BF596A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918046-F47F-4354-B43E-C5474C2C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D0FF-0E3B-4C3C-90F7-E9E32258F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45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B5269A-3CD4-4F5D-A254-FF66B31F0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39904D-92B5-4B44-9D9F-9CEC56B20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459EC0-5271-4CCE-85DB-3C797BCD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45C4-0163-48FE-93E8-7262B594C821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9A7F64-1645-496A-9C54-86CE5D8F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A4D112-1B99-4A52-8AB6-DBF3A23B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D0FF-0E3B-4C3C-90F7-E9E32258F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7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073C1-A2C6-43B0-9BC5-E7FF1A98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DF6D7E-93E8-45B2-B7DF-A830E5A12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24DDB0-FE40-4E42-B526-1423F2F8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45C4-0163-48FE-93E8-7262B594C821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1330B7-8C3D-4E71-98EA-47450E11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D9BA96-EBD2-4DB0-B9E5-21098DD4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D0FF-0E3B-4C3C-90F7-E9E32258F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87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C8CBC-F850-48CF-92EB-E4553013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B661F5-101A-4E73-B9A6-B11B82DAA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FDDD9F-82B9-47A4-92C5-F5C03EF3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45C4-0163-48FE-93E8-7262B594C821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33150D-44A0-4362-8822-F4DCDAD6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A8F64B-C721-410A-98DB-9F080911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D0FF-0E3B-4C3C-90F7-E9E32258F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94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D4553-0DDB-43D2-89DE-01F01563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3B25EF-7296-4CE5-8DC2-2507FF07D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D36392-AD2C-408E-9C72-2D19BB283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35DA83-4ADF-4669-BE61-86CABF1B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45C4-0163-48FE-93E8-7262B594C821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15CED-6BA2-4B41-9543-D72E664B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27E26D-0C21-4B49-9516-7386A4B9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D0FF-0E3B-4C3C-90F7-E9E32258F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40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9529B-AC0B-436E-8627-A7E84EC4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9C984F-9031-4981-A558-423C73767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0C0CC7-F229-416B-8B31-E3844C07A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660734-4BFC-432D-9661-738C968D8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10D716-36BD-4778-9E1D-03D5C268B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EB1A5F-3C4A-4DBA-A072-31EBDB2B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45C4-0163-48FE-93E8-7262B594C821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890C9A-5C71-4CF5-B585-1E08F34B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C84C65-5678-4ADC-830B-83D744EF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D0FF-0E3B-4C3C-90F7-E9E32258F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70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2AF95-96F8-40C0-89DD-33755B8A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FA645E-A660-4491-8861-7C330AAB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45C4-0163-48FE-93E8-7262B594C821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8E3D41-9192-472E-93A5-4950F230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2E32D3-238B-40DA-B8D7-D278A95F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D0FF-0E3B-4C3C-90F7-E9E32258F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5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FA9077-7CEB-4182-8936-EFBBA089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45C4-0163-48FE-93E8-7262B594C821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D84860-A083-4649-9F2E-FF83B3F4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E8DE73-9D3A-4E48-8FED-775B6A0D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D0FF-0E3B-4C3C-90F7-E9E32258F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3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846DD-7A33-43D3-80B8-5EB640F7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3ADE40-A1FA-4C91-B2F7-ABA3067F2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55D238-F59E-4F19-AABC-74CAD8B10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2AE676-F4DA-4318-A827-819CD484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45C4-0163-48FE-93E8-7262B594C821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D3E07F-A74E-4CD9-BB48-BA1CAD08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2325A4-0558-464D-BC68-52E08A56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D0FF-0E3B-4C3C-90F7-E9E32258F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77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7B519-C4DE-48A1-B831-CF850FE7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5B7F63-2D7D-4069-92EC-86729F23B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E497F7-8AC7-4E37-9899-280CF222F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B38BAF-512C-431C-9AF4-7AD6C0AE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45C4-0163-48FE-93E8-7262B594C821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00B20D-4848-4782-B6FF-FEAA49A8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9DA7E7-6C17-4FA2-A0C6-173455E3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D0FF-0E3B-4C3C-90F7-E9E32258F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0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DDAA2-56EC-4A3D-9C85-8934B90A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2E7C94-EC9A-4FF6-992F-A801CE3AA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D22519-7E45-4104-AC15-65482262D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45C4-0163-48FE-93E8-7262B594C821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6B8C3A-2D3F-4874-B7E5-F8F6196BF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0CD9E1-99C3-4E5D-A86B-E694C352A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4D0FF-0E3B-4C3C-90F7-E9E32258F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54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1F8A5-0F50-48D6-B537-3404AFB53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Javohir</a:t>
            </a:r>
            <a:r>
              <a:rPr lang="en-US" dirty="0"/>
              <a:t> </a:t>
            </a:r>
            <a:r>
              <a:rPr lang="en-US" dirty="0" err="1"/>
              <a:t>tig’ilgan</a:t>
            </a:r>
            <a:r>
              <a:rPr lang="en-US" dirty="0"/>
              <a:t> </a:t>
            </a:r>
            <a:r>
              <a:rPr lang="en-US" dirty="0" err="1"/>
              <a:t>kunin</a:t>
            </a:r>
            <a:r>
              <a:rPr lang="en-US" dirty="0"/>
              <a:t> </a:t>
            </a:r>
            <a:r>
              <a:rPr lang="en-US" dirty="0" err="1"/>
              <a:t>bilan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685CA0-59B7-4A3C-AB2E-A0EB6599F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EF547F-1C12-49D8-B4A2-D79511D4F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00448"/>
            <a:ext cx="9143999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78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57D3D-B6F9-4B45-8882-EA0A4E3A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Javohir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EC749E7-F0B8-4919-8257-0AF2160E7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825858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A3C98-51E0-4305-A5BD-AD4DA2AC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tabrikliman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4A5339-7AA7-4EA1-BD96-419983BD4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420338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A7DAB-BA3D-4CAC-A277-D07A5D0C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Javohir</a:t>
            </a:r>
            <a:r>
              <a:rPr lang="en-US" dirty="0"/>
              <a:t> </a:t>
            </a:r>
            <a:r>
              <a:rPr lang="en-US" dirty="0" err="1"/>
              <a:t>ismini</a:t>
            </a:r>
            <a:r>
              <a:rPr lang="en-US" dirty="0"/>
              <a:t> </a:t>
            </a:r>
            <a:r>
              <a:rPr lang="en-US" dirty="0" err="1"/>
              <a:t>manosi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D06DC7-B30E-421A-97B4-3653D6A8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 </a:t>
            </a:r>
            <a:r>
              <a:rPr lang="en-US" dirty="0" err="1"/>
              <a:t>hamisha</a:t>
            </a:r>
            <a:r>
              <a:rPr lang="en-US" dirty="0"/>
              <a:t> </a:t>
            </a:r>
            <a:r>
              <a:rPr lang="en-US" dirty="0" err="1"/>
              <a:t>himoya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 u </a:t>
            </a:r>
            <a:r>
              <a:rPr lang="en-US" dirty="0" err="1"/>
              <a:t>mexribon</a:t>
            </a:r>
            <a:r>
              <a:rPr lang="en-US" dirty="0"/>
              <a:t> u </a:t>
            </a:r>
            <a:r>
              <a:rPr lang="en-US" dirty="0" err="1"/>
              <a:t>kuchli</a:t>
            </a:r>
            <a:r>
              <a:rPr lang="en-US" dirty="0"/>
              <a:t> u </a:t>
            </a:r>
            <a:r>
              <a:rPr lang="en-US" dirty="0" err="1"/>
              <a:t>sabrli</a:t>
            </a:r>
            <a:r>
              <a:rPr lang="en-US" dirty="0"/>
              <a:t> u </a:t>
            </a:r>
            <a:r>
              <a:rPr lang="en-US" dirty="0" err="1"/>
              <a:t>ishonchli</a:t>
            </a:r>
            <a:r>
              <a:rPr lang="en-US" dirty="0"/>
              <a:t> u </a:t>
            </a:r>
            <a:r>
              <a:rPr lang="en-US" dirty="0" err="1"/>
              <a:t>rostgoy</a:t>
            </a:r>
            <a:r>
              <a:rPr lang="en-US" dirty="0"/>
              <a:t> u </a:t>
            </a:r>
            <a:r>
              <a:rPr lang="en-US" dirty="0" err="1"/>
              <a:t>vafodor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 </a:t>
            </a:r>
            <a:r>
              <a:rPr lang="en-US" dirty="0" err="1"/>
              <a:t>hech</a:t>
            </a:r>
            <a:r>
              <a:rPr lang="en-US" dirty="0"/>
              <a:t> </a:t>
            </a:r>
            <a:r>
              <a:rPr lang="en-US" dirty="0" err="1"/>
              <a:t>kinni</a:t>
            </a:r>
            <a:r>
              <a:rPr lang="en-US" dirty="0"/>
              <a:t> </a:t>
            </a:r>
            <a:r>
              <a:rPr lang="en-US" dirty="0" err="1"/>
              <a:t>yolg;iz</a:t>
            </a:r>
            <a:r>
              <a:rPr lang="en-US" dirty="0"/>
              <a:t> </a:t>
            </a:r>
            <a:r>
              <a:rPr lang="en-US" dirty="0" err="1"/>
              <a:t>qoymaydi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 </a:t>
            </a:r>
            <a:r>
              <a:rPr lang="en-US" dirty="0" err="1"/>
              <a:t>toshdak</a:t>
            </a:r>
            <a:r>
              <a:rPr lang="en-US" dirty="0"/>
              <a:t> </a:t>
            </a:r>
            <a:r>
              <a:rPr lang="en-US" dirty="0" err="1"/>
              <a:t>qattim</a:t>
            </a:r>
            <a:r>
              <a:rPr lang="en-US" dirty="0"/>
              <a:t> </a:t>
            </a:r>
            <a:r>
              <a:rPr lang="en-US" dirty="0" err="1"/>
              <a:t>turadi</a:t>
            </a:r>
            <a:r>
              <a:rPr lang="en-US" dirty="0"/>
              <a:t> </a:t>
            </a:r>
            <a:r>
              <a:rPr lang="en-US" dirty="0" err="1"/>
              <a:t>orzusida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251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21EDB-020F-4AC1-BE1A-C2F7E20C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Raxmat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0EBCEC-E8BA-4663-B72A-BA0D4F74D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Javohir</a:t>
            </a:r>
            <a:r>
              <a:rPr lang="en-US" dirty="0"/>
              <a:t> </a:t>
            </a:r>
            <a:r>
              <a:rPr lang="en-US" dirty="0" err="1"/>
              <a:t>tig’ilgan</a:t>
            </a:r>
            <a:r>
              <a:rPr lang="en-US" dirty="0"/>
              <a:t> </a:t>
            </a:r>
            <a:r>
              <a:rPr lang="en-US" dirty="0" err="1"/>
              <a:t>kuning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tabrikliman</a:t>
            </a:r>
            <a:r>
              <a:rPr lang="en-US" dirty="0"/>
              <a:t> </a:t>
            </a:r>
            <a:r>
              <a:rPr lang="en-US" dirty="0" err="1"/>
              <a:t>huddi</a:t>
            </a:r>
            <a:r>
              <a:rPr lang="en-US" dirty="0"/>
              <a:t> </a:t>
            </a:r>
            <a:r>
              <a:rPr lang="en-US" dirty="0" err="1"/>
              <a:t>ismindek</a:t>
            </a:r>
            <a:r>
              <a:rPr lang="en-US" dirty="0"/>
              <a:t> </a:t>
            </a:r>
            <a:r>
              <a:rPr lang="en-US" dirty="0" err="1"/>
              <a:t>javohir</a:t>
            </a:r>
            <a:r>
              <a:rPr lang="en-US" dirty="0"/>
              <a:t> </a:t>
            </a:r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dek</a:t>
            </a:r>
            <a:r>
              <a:rPr lang="en-US" dirty="0"/>
              <a:t> </a:t>
            </a:r>
            <a:r>
              <a:rPr lang="en-US" dirty="0" err="1"/>
              <a:t>qattim</a:t>
            </a:r>
            <a:r>
              <a:rPr lang="en-US" dirty="0"/>
              <a:t> </a:t>
            </a:r>
            <a:r>
              <a:rPr lang="en-US" dirty="0" err="1"/>
              <a:t>bol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97052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52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Javohir tig’ilgan kunin bilan</vt:lpstr>
      <vt:lpstr>Javohir</vt:lpstr>
      <vt:lpstr>tabrikliman</vt:lpstr>
      <vt:lpstr>Javohir ismini manosi</vt:lpstr>
      <vt:lpstr>Raxmat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Javohir tig’ilgan kunin bilan</dc:title>
  <dc:creator>User</dc:creator>
  <cp:lastModifiedBy>User</cp:lastModifiedBy>
  <cp:revision>1</cp:revision>
  <dcterms:created xsi:type="dcterms:W3CDTF">2022-11-11T15:04:13Z</dcterms:created>
  <dcterms:modified xsi:type="dcterms:W3CDTF">2022-11-11T15:31:00Z</dcterms:modified>
</cp:coreProperties>
</file>