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3C420-8CA2-4EEB-8B6A-328FDEF978F7}" type="datetimeFigureOut">
              <a:rPr lang="ru-RU" smtClean="0"/>
              <a:t>19.11.2022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F1715-DF15-4265-AFA0-1E3EB8CFEE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3663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3C420-8CA2-4EEB-8B6A-328FDEF978F7}" type="datetimeFigureOut">
              <a:rPr lang="ru-RU" smtClean="0"/>
              <a:t>19.11.2022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F1715-DF15-4265-AFA0-1E3EB8CFEE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5034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3C420-8CA2-4EEB-8B6A-328FDEF978F7}" type="datetimeFigureOut">
              <a:rPr lang="ru-RU" smtClean="0"/>
              <a:t>19.11.2022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F1715-DF15-4265-AFA0-1E3EB8CFEE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33321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3C420-8CA2-4EEB-8B6A-328FDEF978F7}" type="datetimeFigureOut">
              <a:rPr lang="ru-RU" smtClean="0"/>
              <a:t>19.11.2022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F1715-DF15-4265-AFA0-1E3EB8CFEEB6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478141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3C420-8CA2-4EEB-8B6A-328FDEF978F7}" type="datetimeFigureOut">
              <a:rPr lang="ru-RU" smtClean="0"/>
              <a:t>19.11.2022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F1715-DF15-4265-AFA0-1E3EB8CFEE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56655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3C420-8CA2-4EEB-8B6A-328FDEF978F7}" type="datetimeFigureOut">
              <a:rPr lang="ru-RU" smtClean="0"/>
              <a:t>19.11.2022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F1715-DF15-4265-AFA0-1E3EB8CFEE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08747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3C420-8CA2-4EEB-8B6A-328FDEF978F7}" type="datetimeFigureOut">
              <a:rPr lang="ru-RU" smtClean="0"/>
              <a:t>19.11.2022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F1715-DF15-4265-AFA0-1E3EB8CFEE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44015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3C420-8CA2-4EEB-8B6A-328FDEF978F7}" type="datetimeFigureOut">
              <a:rPr lang="ru-RU" smtClean="0"/>
              <a:t>19.11.2022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F1715-DF15-4265-AFA0-1E3EB8CFEE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66362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3C420-8CA2-4EEB-8B6A-328FDEF978F7}" type="datetimeFigureOut">
              <a:rPr lang="ru-RU" smtClean="0"/>
              <a:t>19.11.2022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F1715-DF15-4265-AFA0-1E3EB8CFEE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2658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3C420-8CA2-4EEB-8B6A-328FDEF978F7}" type="datetimeFigureOut">
              <a:rPr lang="ru-RU" smtClean="0"/>
              <a:t>19.11.2022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F1715-DF15-4265-AFA0-1E3EB8CFEE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2170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3C420-8CA2-4EEB-8B6A-328FDEF978F7}" type="datetimeFigureOut">
              <a:rPr lang="ru-RU" smtClean="0"/>
              <a:t>19.11.2022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F1715-DF15-4265-AFA0-1E3EB8CFEE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2233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3C420-8CA2-4EEB-8B6A-328FDEF978F7}" type="datetimeFigureOut">
              <a:rPr lang="ru-RU" smtClean="0"/>
              <a:t>19.11.2022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F1715-DF15-4265-AFA0-1E3EB8CFEE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1511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3C420-8CA2-4EEB-8B6A-328FDEF978F7}" type="datetimeFigureOut">
              <a:rPr lang="ru-RU" smtClean="0"/>
              <a:t>19.11.2022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F1715-DF15-4265-AFA0-1E3EB8CFEE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798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3C420-8CA2-4EEB-8B6A-328FDEF978F7}" type="datetimeFigureOut">
              <a:rPr lang="ru-RU" smtClean="0"/>
              <a:t>19.11.2022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F1715-DF15-4265-AFA0-1E3EB8CFEE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4271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3C420-8CA2-4EEB-8B6A-328FDEF978F7}" type="datetimeFigureOut">
              <a:rPr lang="ru-RU" smtClean="0"/>
              <a:t>19.11.2022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F1715-DF15-4265-AFA0-1E3EB8CFEE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1183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3C420-8CA2-4EEB-8B6A-328FDEF978F7}" type="datetimeFigureOut">
              <a:rPr lang="ru-RU" smtClean="0"/>
              <a:t>19.11.2022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F1715-DF15-4265-AFA0-1E3EB8CFEE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5839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3C420-8CA2-4EEB-8B6A-328FDEF978F7}" type="datetimeFigureOut">
              <a:rPr lang="ru-RU" smtClean="0"/>
              <a:t>19.11.2022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F1715-DF15-4265-AFA0-1E3EB8CFEE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0684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53C420-8CA2-4EEB-8B6A-328FDEF978F7}" type="datetimeFigureOut">
              <a:rPr lang="ru-RU" smtClean="0"/>
              <a:t>19.11.2022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0F1715-DF15-4265-AFA0-1E3EB8CFEE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34184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4374F1-9F5E-4689-85DE-98DB6F8FDD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762708"/>
          </a:xfrm>
        </p:spPr>
        <p:txBody>
          <a:bodyPr/>
          <a:lstStyle/>
          <a:p>
            <a:r>
              <a:rPr lang="en-US" dirty="0"/>
              <a:t>OILA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5EFB480-1C41-4BCB-BBF2-D48DDCD45D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1363D98-674F-47A0-85C1-C2E26FDC26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1561" y="2236763"/>
            <a:ext cx="6368877" cy="4268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1882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 advClick="0" advTm="5000">
        <p14:ripple/>
      </p:transition>
    </mc:Choice>
    <mc:Fallback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D2151B-D727-4A82-BA01-8E2A9B08F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Men </a:t>
            </a:r>
            <a:r>
              <a:rPr lang="en-US" dirty="0" err="1"/>
              <a:t>Buvim</a:t>
            </a:r>
            <a:r>
              <a:rPr lang="en-US" dirty="0"/>
              <a:t> </a:t>
            </a:r>
            <a:r>
              <a:rPr lang="en-US" dirty="0" err="1"/>
              <a:t>Akam</a:t>
            </a:r>
            <a:r>
              <a:rPr lang="en-US" dirty="0"/>
              <a:t> 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F1FD53D4-FC63-4E3B-9A09-33A9CD3C5F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7116" y="1924562"/>
            <a:ext cx="4323838" cy="4323838"/>
          </a:xfrm>
        </p:spPr>
      </p:pic>
    </p:spTree>
    <p:extLst>
      <p:ext uri="{BB962C8B-B14F-4D97-AF65-F5344CB8AC3E}">
        <p14:creationId xmlns:p14="http://schemas.microsoft.com/office/powerpoint/2010/main" val="122465148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5000" advClick="0" advTm="5000">
        <p15:prstTrans prst="peelOff"/>
      </p:transition>
    </mc:Choice>
    <mc:Fallback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5EFF89-3AA2-49CD-9F74-EF4F211CF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Bizning</a:t>
            </a:r>
            <a:r>
              <a:rPr lang="en-US" dirty="0"/>
              <a:t> </a:t>
            </a:r>
            <a:r>
              <a:rPr lang="en-US" dirty="0" err="1"/>
              <a:t>yoshligimiz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3DED1F15-1555-407B-BB67-6433C1204F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0495" y="1649879"/>
            <a:ext cx="3940359" cy="4598521"/>
          </a:xfrm>
        </p:spPr>
      </p:pic>
    </p:spTree>
    <p:extLst>
      <p:ext uri="{BB962C8B-B14F-4D97-AF65-F5344CB8AC3E}">
        <p14:creationId xmlns:p14="http://schemas.microsoft.com/office/powerpoint/2010/main" val="133964792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5000" advClick="0" advTm="5000">
        <p15:prstTrans prst="origami"/>
      </p:transition>
    </mc:Choice>
    <mc:Fallback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013A8E-62A6-4E05-A540-35B1AC352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Akam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men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026415C6-4D13-48A6-AA69-6BF24774BB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7437" y="2095500"/>
            <a:ext cx="4927600" cy="3695700"/>
          </a:xfrm>
        </p:spPr>
      </p:pic>
    </p:spTree>
    <p:extLst>
      <p:ext uri="{BB962C8B-B14F-4D97-AF65-F5344CB8AC3E}">
        <p14:creationId xmlns:p14="http://schemas.microsoft.com/office/powerpoint/2010/main" val="20440469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 advClick="0" advTm="5000">
        <p14:prism isInverted="1"/>
      </p:transition>
    </mc:Choice>
    <mc:Fallback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800" decel="100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8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8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8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62872A-0498-4FA3-A679-C26B4BBCD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Onam Men </a:t>
            </a:r>
            <a:r>
              <a:rPr lang="en-US" dirty="0" err="1"/>
              <a:t>Akam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75D95922-A6A3-4512-8DCC-429F3DC5AB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2811" y="1935921"/>
            <a:ext cx="3915727" cy="3915727"/>
          </a:xfrm>
        </p:spPr>
      </p:pic>
    </p:spTree>
    <p:extLst>
      <p:ext uri="{BB962C8B-B14F-4D97-AF65-F5344CB8AC3E}">
        <p14:creationId xmlns:p14="http://schemas.microsoft.com/office/powerpoint/2010/main" val="14848136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 advClick="0" advTm="5000">
        <p14:vortex dir="r"/>
      </p:transition>
    </mc:Choice>
    <mc:Fallback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20324C-CB27-4C87-9C32-16C1893C2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Hamma</a:t>
            </a:r>
            <a:r>
              <a:rPr lang="en-US" dirty="0"/>
              <a:t> </a:t>
            </a:r>
            <a:r>
              <a:rPr lang="en-US" dirty="0" err="1"/>
              <a:t>ahilikda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2C08869E-9174-4D24-9B8E-E7FD57F418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8104" y="2109567"/>
            <a:ext cx="4028269" cy="4028269"/>
          </a:xfrm>
        </p:spPr>
      </p:pic>
    </p:spTree>
    <p:extLst>
      <p:ext uri="{BB962C8B-B14F-4D97-AF65-F5344CB8AC3E}">
        <p14:creationId xmlns:p14="http://schemas.microsoft.com/office/powerpoint/2010/main" val="348954293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5000" advClick="0" advTm="5000">
        <p15:prstTrans prst="prestige"/>
      </p:transition>
    </mc:Choice>
    <mc:Fallback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Дамаск</Template>
  <TotalTime>19</TotalTime>
  <Words>14</Words>
  <Application>Microsoft Office PowerPoint</Application>
  <PresentationFormat>Широкоэкранный</PresentationFormat>
  <Paragraphs>6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Bookman Old Style</vt:lpstr>
      <vt:lpstr>Rockwell</vt:lpstr>
      <vt:lpstr>Damask</vt:lpstr>
      <vt:lpstr>OILA</vt:lpstr>
      <vt:lpstr>Men Buvim Akam </vt:lpstr>
      <vt:lpstr>Bizning yoshligimiz</vt:lpstr>
      <vt:lpstr>Akam va men</vt:lpstr>
      <vt:lpstr>Onam Men Akam</vt:lpstr>
      <vt:lpstr>Hamma ahilikda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OILA</dc:title>
  <dc:creator>User</dc:creator>
  <cp:lastModifiedBy>User</cp:lastModifiedBy>
  <cp:revision>1</cp:revision>
  <dcterms:created xsi:type="dcterms:W3CDTF">2022-11-19T16:11:18Z</dcterms:created>
  <dcterms:modified xsi:type="dcterms:W3CDTF">2022-11-19T16:30:37Z</dcterms:modified>
</cp:coreProperties>
</file>